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15924" y="630164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7942" y="5444122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15924" y="427703"/>
            <a:ext cx="1521196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</a:rPr>
              <a:t>Erlang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75" y="1250663"/>
            <a:ext cx="1747525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31980"/>
            <a:ext cx="1098756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475586"/>
            <a:ext cx="8292240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9547" y="4298028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9547" y="4087069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88431"/>
              </p:ext>
            </p:extLst>
          </p:nvPr>
        </p:nvGraphicFramePr>
        <p:xfrm>
          <a:off x="1622323" y="2261421"/>
          <a:ext cx="7393856" cy="34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832"/>
                <a:gridCol w="2812024"/>
              </a:tblGrid>
              <a:tr h="838158">
                <a:tc>
                  <a:txBody>
                    <a:bodyPr/>
                    <a:lstStyle/>
                    <a:p>
                      <a:r>
                        <a:rPr lang="pl-PL" sz="2400" b="1" i="0" u="none" strike="noStrike" kern="1200" cap="none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TWÓrca: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</a:rPr>
                        <a:t>José Valim</a:t>
                      </a:r>
                      <a:endParaRPr lang="pl-PL" sz="2400" b="0" u="none" strike="noStrike" kern="1200" cap="none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velo Black" pitchFamily="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152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cap="none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Licencja</a:t>
                      </a:r>
                      <a:r>
                        <a:rPr lang="en-US" sz="2400" b="1" i="0" u="none" strike="noStrike" kern="1200" cap="none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APACHE License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29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Historia</a:t>
                      </a:r>
                      <a:r>
                        <a:rPr lang="en-US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	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2012: v.0.0.0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2014: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r>
                        <a:rPr lang="pl-PL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v.1.0.0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02773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652861" y="1525962"/>
            <a:ext cx="8595360" cy="608040"/>
          </a:xfrm>
        </p:spPr>
        <p:txBody>
          <a:bodyPr anchor="ctr"/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Kompatybilność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z 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Erlang VM, OTP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651" y="2134002"/>
            <a:ext cx="7841921" cy="1591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r" hangingPunct="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We frequently say that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the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Erlang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 VM is Elixir's strongest asset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.</a:t>
            </a:r>
            <a:endParaRPr lang="pl-PL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— </a:t>
            </a:r>
            <a:r>
              <a:rPr lang="pl-PL" sz="2400" i="1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en-US" sz="2400" b="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239</TotalTime>
  <Words>72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Bitter</vt:lpstr>
      <vt:lpstr>Calibri</vt:lpstr>
      <vt:lpstr>DejaVu Sans</vt:lpstr>
      <vt:lpstr>Droid Sans Fallback</vt:lpstr>
      <vt:lpstr>FreeSans</vt:lpstr>
      <vt:lpstr>Liberation Sans</vt:lpstr>
      <vt:lpstr>Liberation Serif</vt:lpstr>
      <vt:lpstr>Lovelo Black</vt:lpstr>
      <vt:lpstr>Default</vt:lpstr>
      <vt:lpstr>elixir</vt:lpstr>
      <vt:lpstr>PowerPoint Presentation</vt:lpstr>
      <vt:lpstr>elixir</vt:lpstr>
      <vt:lpstr>elixir</vt:lpstr>
      <vt:lpstr>założenia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22</cp:revision>
  <dcterms:created xsi:type="dcterms:W3CDTF">2015-01-03T16:34:47Z</dcterms:created>
  <dcterms:modified xsi:type="dcterms:W3CDTF">2015-01-17T09:33:16Z</dcterms:modified>
</cp:coreProperties>
</file>