
<file path=[Content_Types].xml><?xml version="1.0" encoding="utf-8"?>
<Types xmlns="http://schemas.openxmlformats.org/package/2006/content-types">
  <Default Extension="png" ContentType="image/png"/>
  <Default Extension="svg" ContentType="image/unknown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59" r:id="rId6"/>
  </p:sldIdLst>
  <p:sldSz cx="10077450" cy="7562850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2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4D1D866-126A-4BE5-9493-CD81B2D1B6D3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77163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ADA6733-FA51-41D0-BB38-2DACF16816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5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4F5F197-DD0D-4914-8F78-0F95448FB1ED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41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EE1EA7E-F457-4990-B67D-324E224EB1BE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3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E54965-70D2-430D-9953-AE4BF16198B1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5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C5DB833-571C-4369-8DBD-61A18B09B8A4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2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FDB09D6-1433-49F4-8CFD-CF073F2B02A9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9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8250"/>
            <a:ext cx="7558088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1925"/>
            <a:ext cx="7558088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F314B0-557D-408F-89E8-24EFD045BF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6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D1783B-6707-42F8-BDDE-7DB91EFDB2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9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53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53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E9E650-CE5C-4003-896C-0D01043A65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6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75A3C1-8F68-41A4-96CC-8FBA4DCB33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2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5950"/>
            <a:ext cx="8691562" cy="31448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60950"/>
            <a:ext cx="8691562" cy="16541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A6586C-7FFB-45DC-9D18-60FFABFE40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0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63"/>
            <a:ext cx="4457700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70063"/>
            <a:ext cx="4459287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D85026-5442-4701-AC12-C3B884D291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1562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4200"/>
            <a:ext cx="426402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2250"/>
            <a:ext cx="4264025" cy="406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854200"/>
            <a:ext cx="428307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225" y="2762250"/>
            <a:ext cx="4283075" cy="406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4A985B-A520-4545-B69C-80CC472B46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1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69EAB2-02BB-4FFB-B66B-ED867DCD01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0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4D818F-71F9-4B46-B59E-6C33611E36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3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4825"/>
            <a:ext cx="3251200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663" y="1089025"/>
            <a:ext cx="5100637" cy="53736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8EE46A-ACA6-4F2E-9B29-F81A8DA35D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4825"/>
            <a:ext cx="3251200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4663" y="1089025"/>
            <a:ext cx="5100637" cy="53736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C73A21-DF7F-49A3-A87A-CB65523D54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5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640" y="688896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5920" y="6888960"/>
            <a:ext cx="319392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4840" y="688896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A8FC751-7EF4-4713-9DF9-DFA44E306EA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5240" y="2834280"/>
            <a:ext cx="9068760" cy="1463399"/>
          </a:xfrm>
        </p:spPr>
        <p:txBody>
          <a:bodyPr/>
          <a:lstStyle/>
          <a:p>
            <a:pPr lvl="0"/>
            <a:r>
              <a:rPr lang="en-US" sz="9600" dirty="0">
                <a:solidFill>
                  <a:srgbClr val="666666"/>
                </a:solidFill>
                <a:latin typeface="Bitter" pitchFamily="18"/>
              </a:rPr>
              <a:t>elixir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1225080" y="2526120"/>
            <a:ext cx="1735560" cy="17366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002400" y="4290480"/>
            <a:ext cx="1878480" cy="429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B2B2B2"/>
                </a:solidFill>
                <a:latin typeface="Lovelo Black" pitchFamily="18"/>
                <a:ea typeface="Droid Sans Fallback" pitchFamily="2"/>
                <a:cs typeface="FreeSans" pitchFamily="2"/>
              </a:rPr>
              <a:t>Beata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B2B2B2"/>
                </a:solidFill>
                <a:latin typeface="Lovelo Black" pitchFamily="18"/>
                <a:ea typeface="Droid Sans Fallback" pitchFamily="2"/>
                <a:cs typeface="FreeSans" pitchFamily="2"/>
              </a:rPr>
              <a:t> Obrok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640" y="1920239"/>
            <a:ext cx="9068760" cy="3320279"/>
          </a:xfrm>
        </p:spPr>
        <p:txBody>
          <a:bodyPr anchor="ctr"/>
          <a:lstStyle/>
          <a:p>
            <a:pPr lvl="0"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Elixir is what would happen if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Erlang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Clojure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, and Ruby somehow had a baby and it wasn’t an accident.</a:t>
            </a:r>
          </a:p>
          <a:p>
            <a:pPr lvl="0" algn="l"/>
            <a:endParaRPr lang="en-US" dirty="0">
              <a:solidFill>
                <a:srgbClr val="333333"/>
              </a:solidFill>
              <a:latin typeface="Bitter" pitchFamily="18"/>
            </a:endParaRPr>
          </a:p>
          <a:p>
            <a:pPr lvl="0" algn="l"/>
            <a:r>
              <a:rPr lang="en-US" dirty="0">
                <a:solidFill>
                  <a:srgbClr val="333333"/>
                </a:solidFill>
                <a:latin typeface="Bitter" pitchFamily="18"/>
              </a:rPr>
              <a:t> </a:t>
            </a:r>
            <a:r>
              <a:rPr lang="en-US" dirty="0">
                <a:solidFill>
                  <a:srgbClr val="666666"/>
                </a:solidFill>
                <a:latin typeface="Bitter" pitchFamily="18"/>
              </a:rPr>
              <a:t>— </a:t>
            </a:r>
            <a:r>
              <a:rPr lang="en-US" i="1" dirty="0">
                <a:solidFill>
                  <a:srgbClr val="666666"/>
                </a:solidFill>
                <a:latin typeface="Bitter" pitchFamily="18"/>
              </a:rPr>
              <a:t>Devin Torres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215924" y="6301641"/>
            <a:ext cx="1586510" cy="677108"/>
          </a:xfrm>
        </p:spPr>
        <p:txBody>
          <a:bodyPr wrap="square">
            <a:spAutoFit/>
          </a:bodyPr>
          <a:lstStyle/>
          <a:p>
            <a:pPr lvl="0"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elixir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4547942" y="5444122"/>
            <a:ext cx="857159" cy="8575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ubtitle 3"/>
          <p:cNvSpPr txBox="1">
            <a:spLocks noGrp="1"/>
          </p:cNvSpPr>
          <p:nvPr>
            <p:ph type="subTitle" idx="4294967295"/>
          </p:nvPr>
        </p:nvSpPr>
        <p:spPr>
          <a:xfrm>
            <a:off x="4215924" y="427703"/>
            <a:ext cx="1521196" cy="822960"/>
          </a:xfrm>
        </p:spPr>
        <p:txBody>
          <a:bodyPr anchor="ctr"/>
          <a:lstStyle/>
          <a:p>
            <a:pPr lvl="0" algn="l"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ovelo Black" panose="02000000000000000000" pitchFamily="50" charset="-18"/>
              </a:rPr>
              <a:t>Erlang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ovelo Black" panose="02000000000000000000" pitchFamily="50" charset="-1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3675" y="1250663"/>
            <a:ext cx="1747525" cy="822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marR="0" lvl="0" indent="0" algn="l" rtl="0" hangingPunct="0">
              <a:lnSpc>
                <a:spcPct val="150000"/>
              </a:lnSpc>
              <a:buNone/>
              <a:tabLst/>
              <a:defRPr>
                <a:latin typeface="Bitter" pitchFamily="2"/>
              </a:defRPr>
            </a:pPr>
            <a:r>
              <a:rPr lang="en-US" sz="3200" b="0" i="0" u="none" strike="noStrike" kern="1200" cap="none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Lovelo Black" panose="02000000000000000000" pitchFamily="50" charset="-18"/>
                <a:ea typeface="Droid Sans Fallback" pitchFamily="2"/>
                <a:cs typeface="FreeSans" pitchFamily="2"/>
              </a:rPr>
              <a:t>Clojure</a:t>
            </a:r>
            <a:endParaRPr lang="en-US" sz="3200" b="0" i="0" u="none" strike="noStrike" kern="1200" cap="none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Lovelo Black" panose="02000000000000000000" pitchFamily="50" charset="-18"/>
              <a:ea typeface="Droid Sans Fallback" pitchFamily="2"/>
              <a:cs typeface="FreeSan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6818" y="1231980"/>
            <a:ext cx="1098756" cy="822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marR="0" lvl="0" indent="0" algn="l" rtl="0" hangingPunct="0">
              <a:lnSpc>
                <a:spcPct val="150000"/>
              </a:lnSpc>
              <a:buNone/>
              <a:tabLst/>
              <a:defRPr>
                <a:latin typeface="Bitter" pitchFamily="2"/>
              </a:defRPr>
            </a:pPr>
            <a:r>
              <a:rPr lang="en-US" sz="3200" b="0" i="0" u="none" strike="noStrike" kern="1200" cap="none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Lovelo Black" panose="02000000000000000000" pitchFamily="50" charset="-18"/>
                <a:ea typeface="Droid Sans Fallback" pitchFamily="2"/>
                <a:cs typeface="FreeSans" pitchFamily="2"/>
              </a:rPr>
              <a:t>Ruby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76523" y="1231980"/>
            <a:ext cx="0" cy="92128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05977" y="2222787"/>
            <a:ext cx="941091" cy="71508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tter" panose="00000500000000000000" pitchFamily="50" charset="-18"/>
              </a:rPr>
              <a:t>BEAM</a:t>
            </a:r>
          </a:p>
          <a:p>
            <a:pPr algn="ctr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tter" panose="00000500000000000000" pitchFamily="50" charset="-18"/>
              </a:rPr>
              <a:t>OTP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  <a:latin typeface="Bitter" panose="00000500000000000000" pitchFamily="50" charset="-18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822961" y="2050166"/>
            <a:ext cx="0" cy="92128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04149" y="3186482"/>
            <a:ext cx="1437623" cy="40862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tter" panose="00000500000000000000" pitchFamily="50" charset="-18"/>
              </a:rPr>
              <a:t>Syntax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  <a:latin typeface="Bitter" panose="00000500000000000000" pitchFamily="50" charset="-18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120252" y="2073623"/>
            <a:ext cx="0" cy="92128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43675" y="3033250"/>
            <a:ext cx="1553153" cy="71508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tter" panose="00000500000000000000" pitchFamily="50" charset="-18"/>
              </a:rPr>
              <a:t>Makra</a:t>
            </a:r>
          </a:p>
          <a:p>
            <a:pPr algn="ctr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tter" panose="00000500000000000000" pitchFamily="50" charset="-18"/>
              </a:rPr>
              <a:t>Protokoły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  <a:latin typeface="Bitter" panose="00000500000000000000" pitchFamily="50" charset="-18"/>
            </a:endParaRP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>
            <a:off x="2120252" y="3748339"/>
            <a:ext cx="2530406" cy="160040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976522" y="3033250"/>
            <a:ext cx="0" cy="231549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299235" y="3748339"/>
            <a:ext cx="2523725" cy="160040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16160" y="475586"/>
            <a:ext cx="8292240" cy="677108"/>
          </a:xfrm>
        </p:spPr>
        <p:txBody>
          <a:bodyPr>
            <a:spAutoFit/>
          </a:bodyPr>
          <a:lstStyle/>
          <a:p>
            <a:pPr lvl="0"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elixir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5219547" y="4298028"/>
            <a:ext cx="360" cy="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5219547" y="4087069"/>
            <a:ext cx="360" cy="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66119" y="331200"/>
            <a:ext cx="857159" cy="8575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588431"/>
              </p:ext>
            </p:extLst>
          </p:nvPr>
        </p:nvGraphicFramePr>
        <p:xfrm>
          <a:off x="1622323" y="2261421"/>
          <a:ext cx="7393856" cy="34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1832"/>
                <a:gridCol w="2812024"/>
              </a:tblGrid>
              <a:tr h="838158">
                <a:tc>
                  <a:txBody>
                    <a:bodyPr/>
                    <a:lstStyle/>
                    <a:p>
                      <a:r>
                        <a:rPr lang="pl-PL" sz="2400" b="1" i="0" u="none" strike="noStrike" kern="1200" cap="none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ovelo Black" pitchFamily="18"/>
                          <a:ea typeface="Droid Sans Fallback" pitchFamily="2"/>
                          <a:cs typeface="FreeSans" pitchFamily="2"/>
                        </a:rPr>
                        <a:t>TWÓrca:</a:t>
                      </a:r>
                      <a:endParaRPr lang="pl-PL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itter" panose="00000500000000000000" pitchFamily="50" charset="-18"/>
                        </a:rPr>
                        <a:t>José Valim</a:t>
                      </a:r>
                      <a:endParaRPr lang="pl-PL" sz="2400" b="0" u="none" strike="noStrike" kern="1200" cap="none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velo Black" pitchFamily="18"/>
                        <a:ea typeface="Droid Sans Fallback" pitchFamily="2"/>
                        <a:cs typeface="FreeSans" pitchFamily="2"/>
                      </a:endParaRPr>
                    </a:p>
                    <a:p>
                      <a:pPr algn="l"/>
                      <a:endParaRPr lang="pl-PL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2152">
                <a:tc>
                  <a:txBody>
                    <a:bodyPr/>
                    <a:lstStyle/>
                    <a:p>
                      <a:r>
                        <a:rPr lang="en-US" sz="2400" b="1" i="0" u="none" strike="noStrike" kern="1200" cap="none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ovelo Black" pitchFamily="18"/>
                          <a:ea typeface="Droid Sans Fallback" pitchFamily="2"/>
                          <a:cs typeface="FreeSans" pitchFamily="2"/>
                        </a:rPr>
                        <a:t>Licencja</a:t>
                      </a:r>
                      <a:r>
                        <a:rPr lang="en-US" sz="2400" b="1" i="0" u="none" strike="noStrike" kern="1200" cap="none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latin typeface="Lovelo Black" pitchFamily="18"/>
                          <a:ea typeface="Droid Sans Fallback" pitchFamily="2"/>
                          <a:cs typeface="FreeSans" pitchFamily="2"/>
                        </a:rPr>
                        <a:t>:</a:t>
                      </a:r>
                      <a:endParaRPr lang="pl-PL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u="none" strike="noStrike" kern="1200" cap="none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Bitter" panose="00000500000000000000" pitchFamily="50" charset="-18"/>
                          <a:ea typeface="Droid Sans Fallback" pitchFamily="2"/>
                          <a:cs typeface="FreeSans" pitchFamily="2"/>
                        </a:rPr>
                        <a:t>APACHE License</a:t>
                      </a:r>
                      <a:endParaRPr lang="pl-PL" sz="2400" i="0" u="none" strike="noStrike" kern="1200" cap="none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Bitter" panose="00000500000000000000" pitchFamily="50" charset="-18"/>
                        <a:ea typeface="Droid Sans Fallback" pitchFamily="2"/>
                        <a:cs typeface="FreeSans" pitchFamily="2"/>
                      </a:endParaRPr>
                    </a:p>
                    <a:p>
                      <a:pPr algn="l"/>
                      <a:endParaRPr lang="pl-PL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4290">
                <a:tc>
                  <a:txBody>
                    <a:bodyPr/>
                    <a:lstStyle/>
                    <a:p>
                      <a:r>
                        <a:rPr lang="pl-PL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ovelo Black" pitchFamily="18"/>
                          <a:ea typeface="Droid Sans Fallback" pitchFamily="2"/>
                          <a:cs typeface="FreeSans" pitchFamily="2"/>
                        </a:rPr>
                        <a:t>Historia</a:t>
                      </a:r>
                      <a:r>
                        <a:rPr lang="en-US" sz="2400" b="1" dirty="0" smtClean="0">
                          <a:solidFill>
                            <a:srgbClr val="666666"/>
                          </a:solidFill>
                          <a:latin typeface="Lovelo Black" pitchFamily="18"/>
                          <a:ea typeface="Droid Sans Fallback" pitchFamily="2"/>
                          <a:cs typeface="FreeSans" pitchFamily="2"/>
                        </a:rPr>
                        <a:t>:</a:t>
                      </a:r>
                      <a:r>
                        <a:rPr lang="pl-PL" sz="2400" b="1" dirty="0" smtClean="0">
                          <a:solidFill>
                            <a:srgbClr val="666666"/>
                          </a:solidFill>
                          <a:latin typeface="Lovelo Black" pitchFamily="18"/>
                          <a:ea typeface="Droid Sans Fallback" pitchFamily="2"/>
                          <a:cs typeface="FreeSans" pitchFamily="2"/>
                        </a:rPr>
                        <a:t>	</a:t>
                      </a:r>
                      <a:endParaRPr lang="pl-PL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400" dirty="0" smtClean="0">
                          <a:solidFill>
                            <a:srgbClr val="666666"/>
                          </a:solidFill>
                          <a:latin typeface="Bitter" panose="00000500000000000000" pitchFamily="50" charset="-18"/>
                          <a:ea typeface="Droid Sans Fallback" pitchFamily="2"/>
                          <a:cs typeface="FreeSans" pitchFamily="2"/>
                        </a:rPr>
                        <a:t>2012: v.0.0.0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400" dirty="0" smtClean="0">
                          <a:solidFill>
                            <a:srgbClr val="666666"/>
                          </a:solidFill>
                          <a:latin typeface="Bitter" panose="00000500000000000000" pitchFamily="50" charset="-18"/>
                          <a:ea typeface="Droid Sans Fallback" pitchFamily="2"/>
                          <a:cs typeface="FreeSans" pitchFamily="2"/>
                        </a:rPr>
                        <a:t>2014:</a:t>
                      </a:r>
                      <a:r>
                        <a:rPr lang="pl-PL" sz="2400" b="1" dirty="0" smtClean="0">
                          <a:solidFill>
                            <a:srgbClr val="666666"/>
                          </a:solidFill>
                          <a:latin typeface="Lovelo Black" pitchFamily="18"/>
                          <a:ea typeface="Droid Sans Fallback" pitchFamily="2"/>
                          <a:cs typeface="FreeSans" pitchFamily="2"/>
                        </a:rPr>
                        <a:t> </a:t>
                      </a:r>
                      <a:r>
                        <a:rPr lang="pl-PL" sz="2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itter" panose="00000500000000000000" pitchFamily="50" charset="-18"/>
                          <a:ea typeface="Droid Sans Fallback" pitchFamily="2"/>
                          <a:cs typeface="FreeSans" pitchFamily="2"/>
                        </a:rPr>
                        <a:t>v.1.0.0</a:t>
                      </a:r>
                      <a:endParaRPr lang="pl-PL" sz="2400" i="0" u="none" strike="noStrike" kern="1200" cap="none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Bitter" panose="00000500000000000000" pitchFamily="50" charset="-18"/>
                        <a:ea typeface="Droid Sans Fallback" pitchFamily="2"/>
                        <a:cs typeface="FreeSans" pitchFamily="2"/>
                      </a:endParaRPr>
                    </a:p>
                    <a:p>
                      <a:pPr algn="l"/>
                      <a:r>
                        <a:rPr lang="pl-PL" sz="2400" b="1" dirty="0" smtClean="0">
                          <a:solidFill>
                            <a:srgbClr val="666666"/>
                          </a:solidFill>
                          <a:latin typeface="Lovelo Black" pitchFamily="18"/>
                          <a:ea typeface="Droid Sans Fallback" pitchFamily="2"/>
                          <a:cs typeface="FreeSans" pitchFamily="2"/>
                        </a:rPr>
                        <a:t> </a:t>
                      </a:r>
                      <a:endParaRPr lang="pl-PL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02773" y="421405"/>
            <a:ext cx="8200799" cy="677108"/>
          </a:xfrm>
        </p:spPr>
        <p:txBody>
          <a:bodyPr>
            <a:spAutoFit/>
          </a:bodyPr>
          <a:lstStyle/>
          <a:p>
            <a:pPr lvl="0" algn="l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założenia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ovelo Black" pitchFamily="18"/>
            </a:endParaRPr>
          </a:p>
        </p:txBody>
      </p:sp>
      <p:sp>
        <p:nvSpPr>
          <p:cNvPr id="4" name="Subtitle 3"/>
          <p:cNvSpPr txBox="1">
            <a:spLocks noGrp="1"/>
          </p:cNvSpPr>
          <p:nvPr>
            <p:ph type="subTitle" idx="4294967295"/>
          </p:nvPr>
        </p:nvSpPr>
        <p:spPr>
          <a:xfrm>
            <a:off x="627152" y="1444815"/>
            <a:ext cx="8595360" cy="608040"/>
          </a:xfrm>
        </p:spPr>
        <p:txBody>
          <a:bodyPr anchor="ctr"/>
          <a:lstStyle/>
          <a:p>
            <a:pPr lvl="0" algn="l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Kompatybilność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 z </a:t>
            </a:r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Erlang VM, OTP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ovelo Black" pitchFamily="1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4720" y="1961282"/>
            <a:ext cx="7298852" cy="15911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 algn="r" hangingPunct="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anose="00000500000000000000" pitchFamily="50" charset="-18"/>
              </a:rPr>
              <a:t>We frequently say that 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anose="00000500000000000000" pitchFamily="50" charset="-18"/>
              </a:rPr>
              <a:t>the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itter" panose="00000500000000000000" pitchFamily="50" charset="-18"/>
              </a:rPr>
              <a:t>Erlang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anose="00000500000000000000" pitchFamily="50" charset="-18"/>
              </a:rPr>
              <a:t> VM is Elixir's strongest asset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itter" panose="00000500000000000000" pitchFamily="50" charset="-18"/>
              </a:rPr>
              <a:t>.</a:t>
            </a:r>
            <a:endParaRPr lang="pl-PL" dirty="0" smtClean="0">
              <a:solidFill>
                <a:schemeClr val="tx1">
                  <a:lumMod val="75000"/>
                  <a:lumOff val="25000"/>
                </a:schemeClr>
              </a:solidFill>
              <a:latin typeface="Bitter" panose="00000500000000000000" pitchFamily="50" charset="-18"/>
            </a:endParaRPr>
          </a:p>
          <a:p>
            <a:pPr lvl="0" hangingPunct="0"/>
            <a:endParaRPr lang="pl-PL" dirty="0" smtClean="0">
              <a:solidFill>
                <a:schemeClr val="bg2">
                  <a:lumMod val="50000"/>
                </a:schemeClr>
              </a:solidFill>
              <a:latin typeface="Bitter" panose="00000500000000000000" pitchFamily="50" charset="-18"/>
            </a:endParaRPr>
          </a:p>
          <a:p>
            <a:pPr lvl="0" hangingPunct="0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Bitter" panose="00000500000000000000" pitchFamily="50" charset="-18"/>
              </a:rPr>
              <a:t>— </a:t>
            </a:r>
            <a:r>
              <a:rPr lang="pl-PL" i="1" dirty="0" smtClean="0">
                <a:solidFill>
                  <a:schemeClr val="bg2">
                    <a:lumMod val="50000"/>
                  </a:schemeClr>
                </a:solidFill>
                <a:latin typeface="Bitter" panose="00000500000000000000" pitchFamily="50" charset="-18"/>
              </a:rPr>
              <a:t>José </a:t>
            </a:r>
            <a:r>
              <a:rPr lang="pl-PL" i="1" dirty="0">
                <a:solidFill>
                  <a:schemeClr val="bg2">
                    <a:lumMod val="50000"/>
                  </a:schemeClr>
                </a:solidFill>
                <a:latin typeface="Bitter" panose="00000500000000000000" pitchFamily="50" charset="-18"/>
              </a:rPr>
              <a:t>Valim</a:t>
            </a:r>
            <a:endParaRPr lang="en-US" b="0" i="0" u="none" strike="noStrike" kern="1200" cap="none" dirty="0">
              <a:ln>
                <a:noFill/>
              </a:ln>
              <a:solidFill>
                <a:schemeClr val="bg2">
                  <a:lumMod val="50000"/>
                </a:schemeClr>
              </a:solidFill>
              <a:latin typeface="Bitter" panose="00000500000000000000" pitchFamily="50" charset="-18"/>
              <a:ea typeface="Droid Sans Fallback" pitchFamily="2"/>
              <a:cs typeface="FreeSans" pitchFamily="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66119" y="331200"/>
            <a:ext cx="857159" cy="85751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822960" y="4778663"/>
            <a:ext cx="8399552" cy="165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iex(1)&gt;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:timer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tc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:lists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:filter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pl-PL" altLang="pl-PL" sz="1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rem(x,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:lists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seq(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1000000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{2789563,[...]}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iex(2)&gt;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:timer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tc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:filter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[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1000000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{2277837,[...]}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822960" y="3631281"/>
            <a:ext cx="83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Eshell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1&gt;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tc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lists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BB60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BB60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lists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1000000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]).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{3108780,[...]}</a:t>
            </a:r>
            <a:endParaRPr kumimoji="0" lang="pl-PL" altLang="pl-PL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302</TotalTime>
  <Words>89</Words>
  <Application>Microsoft Office PowerPoint</Application>
  <PresentationFormat>Custom</PresentationFormat>
  <Paragraphs>43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Bitter</vt:lpstr>
      <vt:lpstr>Calibri</vt:lpstr>
      <vt:lpstr>Consolas</vt:lpstr>
      <vt:lpstr>DejaVu Sans</vt:lpstr>
      <vt:lpstr>Droid Sans Fallback</vt:lpstr>
      <vt:lpstr>FreeSans</vt:lpstr>
      <vt:lpstr>Liberation Sans</vt:lpstr>
      <vt:lpstr>Liberation Serif</vt:lpstr>
      <vt:lpstr>Lovelo Black</vt:lpstr>
      <vt:lpstr>Default</vt:lpstr>
      <vt:lpstr>elixir</vt:lpstr>
      <vt:lpstr>PowerPoint Presentation</vt:lpstr>
      <vt:lpstr>elixir</vt:lpstr>
      <vt:lpstr>elixir</vt:lpstr>
      <vt:lpstr>założenia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elixir</dc:title>
  <dc:creator>beatka</dc:creator>
  <cp:lastModifiedBy>Microsoft account</cp:lastModifiedBy>
  <cp:revision>28</cp:revision>
  <dcterms:created xsi:type="dcterms:W3CDTF">2015-01-03T16:34:47Z</dcterms:created>
  <dcterms:modified xsi:type="dcterms:W3CDTF">2015-01-17T12:01:00Z</dcterms:modified>
</cp:coreProperties>
</file>