
<file path=[Content_Types].xml><?xml version="1.0" encoding="utf-8"?>
<Types xmlns="http://schemas.openxmlformats.org/package/2006/content-types">
  <Default Extension="png" ContentType="image/png"/>
  <Default Extension="svg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77450" cy="75628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D1D866-126A-4BE5-9493-CD81B2D1B6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716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ADA6733-FA51-41D0-BB38-2DACF1681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F5F197-DD0D-4914-8F78-0F95448FB1ED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E1EA7E-F457-4990-B67D-324E224EB1BE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E54965-70D2-430D-9953-AE4BF16198B1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5DB833-571C-4369-8DBD-61A18B09B8A4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314B0-557D-408F-89E8-24EFD045BF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D1783B-6707-42F8-BDDE-7DB91EFDB2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7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E9E650-CE5C-4003-896C-0D01043A6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75A3C1-8F68-41A4-96CC-8FBA4DCB3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6586C-7FFB-45DC-9D18-60FFABFE40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85026-5442-4701-AC12-C3B884D29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4A985B-A520-4545-B69C-80CC472B46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9EAB2-02BB-4FFB-B66B-ED867DCD01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D818F-71F9-4B46-B59E-6C33611E36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8EE46A-ACA6-4F2E-9B29-F81A8DA35D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C73A21-DF7F-49A3-A87A-CB65523D54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8FC751-7EF4-4713-9DF9-DFA44E306EA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240" y="2834280"/>
            <a:ext cx="9068760" cy="1463399"/>
          </a:xfrm>
        </p:spPr>
        <p:txBody>
          <a:bodyPr/>
          <a:lstStyle/>
          <a:p>
            <a:pPr lvl="0"/>
            <a:r>
              <a:rPr lang="en-US" sz="9600" dirty="0">
                <a:solidFill>
                  <a:srgbClr val="666666"/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225080" y="2526120"/>
            <a:ext cx="1735560" cy="17366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02400" y="4290480"/>
            <a:ext cx="1878480" cy="42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Beata Obrok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640" y="1920239"/>
            <a:ext cx="9068760" cy="3320279"/>
          </a:xfrm>
        </p:spPr>
        <p:txBody>
          <a:bodyPr anchor="ctr"/>
          <a:lstStyle/>
          <a:p>
            <a:pPr lvl="0" algn="r"/>
            <a:r>
              <a:rPr lang="en-US" dirty="0">
                <a:solidFill>
                  <a:srgbClr val="333333"/>
                </a:solidFill>
                <a:latin typeface="Bitter" pitchFamily="18"/>
              </a:rPr>
              <a:t>Elixir is what would happen if </a:t>
            </a:r>
            <a:r>
              <a:rPr lang="en-US" dirty="0" err="1">
                <a:solidFill>
                  <a:srgbClr val="333333"/>
                </a:solidFill>
                <a:latin typeface="Bitter" pitchFamily="18"/>
              </a:rPr>
              <a:t>Erlang</a:t>
            </a:r>
            <a:r>
              <a:rPr lang="en-US" dirty="0">
                <a:solidFill>
                  <a:srgbClr val="333333"/>
                </a:solidFill>
                <a:latin typeface="Bitter" pitchFamily="18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Bitter" pitchFamily="18"/>
              </a:rPr>
              <a:t>Clojure</a:t>
            </a:r>
            <a:r>
              <a:rPr lang="en-US" dirty="0">
                <a:solidFill>
                  <a:srgbClr val="333333"/>
                </a:solidFill>
                <a:latin typeface="Bitter" pitchFamily="18"/>
              </a:rPr>
              <a:t>, and Ruby somehow had a baby and it wasn’t an accident.</a:t>
            </a:r>
          </a:p>
          <a:p>
            <a:pPr lvl="0" algn="l"/>
            <a:endParaRPr lang="en-US" dirty="0">
              <a:solidFill>
                <a:srgbClr val="333333"/>
              </a:solidFill>
              <a:latin typeface="Bitter" pitchFamily="18"/>
            </a:endParaRPr>
          </a:p>
          <a:p>
            <a:pPr lvl="0" algn="l"/>
            <a:r>
              <a:rPr lang="en-US" dirty="0">
                <a:solidFill>
                  <a:srgbClr val="333333"/>
                </a:solidFill>
                <a:latin typeface="Bitter" pitchFamily="18"/>
              </a:rPr>
              <a:t> </a:t>
            </a:r>
            <a:r>
              <a:rPr lang="en-US" dirty="0">
                <a:solidFill>
                  <a:srgbClr val="666666"/>
                </a:solidFill>
                <a:latin typeface="Bitter" pitchFamily="18"/>
              </a:rPr>
              <a:t>— </a:t>
            </a:r>
            <a:r>
              <a:rPr lang="en-US" i="1" dirty="0">
                <a:solidFill>
                  <a:srgbClr val="666666"/>
                </a:solidFill>
                <a:latin typeface="Bitter" pitchFamily="18"/>
              </a:rPr>
              <a:t>Devin Torres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599" y="301320"/>
            <a:ext cx="8200799" cy="1262520"/>
          </a:xfrm>
        </p:spPr>
        <p:txBody>
          <a:bodyPr>
            <a:spAutoFit/>
          </a:bodyPr>
          <a:lstStyle/>
          <a:p>
            <a:pPr lvl="0" algn="l"/>
            <a:r>
              <a:rPr lang="en-US">
                <a:solidFill>
                  <a:srgbClr val="333333"/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4023360" y="1828800"/>
            <a:ext cx="2286000" cy="822960"/>
          </a:xfrm>
        </p:spPr>
        <p:txBody>
          <a:bodyPr anchor="ctr"/>
          <a:lstStyle/>
          <a:p>
            <a:pPr lvl="0" algn="l">
              <a:lnSpc>
                <a:spcPct val="150000"/>
              </a:lnSpc>
            </a:pPr>
            <a:r>
              <a:rPr lang="en-US">
                <a:solidFill>
                  <a:srgbClr val="666666"/>
                </a:solidFill>
                <a:latin typeface="Bitter" pitchFamily="18"/>
              </a:rPr>
              <a:t>Erlang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19" y="2468880"/>
            <a:ext cx="2286000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Bitter" pitchFamily="18"/>
                <a:ea typeface="Droid Sans Fallback" pitchFamily="2"/>
                <a:cs typeface="FreeSans" pitchFamily="2"/>
              </a:rPr>
              <a:t>Clojure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0880" y="2468880"/>
            <a:ext cx="2286000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Bitter" pitchFamily="18"/>
                <a:ea typeface="Droid Sans Fallback" pitchFamily="2"/>
                <a:cs typeface="FreeSans" pitchFamily="2"/>
              </a:rPr>
              <a:t>Ruby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599" y="301320"/>
            <a:ext cx="8200799" cy="1262520"/>
          </a:xfrm>
        </p:spPr>
        <p:txBody>
          <a:bodyPr>
            <a:spAutoFit/>
          </a:bodyPr>
          <a:lstStyle/>
          <a:p>
            <a:pPr lvl="0" algn="l"/>
            <a:r>
              <a:rPr lang="en-US">
                <a:solidFill>
                  <a:srgbClr val="666666"/>
                </a:solidFill>
                <a:latin typeface="Lovelo Black" pitchFamily="18"/>
              </a:rPr>
              <a:t>założenia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731519" y="1769400"/>
            <a:ext cx="8595360" cy="608040"/>
          </a:xfrm>
        </p:spPr>
        <p:txBody>
          <a:bodyPr anchor="ctr"/>
          <a:lstStyle/>
          <a:p>
            <a:pPr lvl="0" algn="l"/>
            <a:r>
              <a:rPr lang="en-US">
                <a:solidFill>
                  <a:srgbClr val="666666"/>
                </a:solidFill>
                <a:latin typeface="Lovelo Black" pitchFamily="18"/>
              </a:rPr>
              <a:t>Kompatybilność z OTP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381039"/>
            <a:ext cx="877824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just" rtl="0" hangingPunct="0"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999999"/>
                </a:solidFill>
                <a:latin typeface="Lovelo Black" pitchFamily="18"/>
                <a:ea typeface="Droid Sans Fallback" pitchFamily="2"/>
                <a:cs typeface="FreeSans" pitchFamily="2"/>
              </a:rPr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16160" y="182880"/>
            <a:ext cx="8292240" cy="1262520"/>
          </a:xfrm>
        </p:spPr>
        <p:txBody>
          <a:bodyPr>
            <a:spAutoFit/>
          </a:bodyPr>
          <a:lstStyle/>
          <a:p>
            <a:pPr lvl="0" algn="l"/>
            <a:r>
              <a:rPr lang="en-US">
                <a:solidFill>
                  <a:srgbClr val="666666"/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65760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119600" y="1737359"/>
            <a:ext cx="3909600" cy="5303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666666"/>
                </a:solidFill>
                <a:latin typeface="Lovelo Black" pitchFamily="18"/>
                <a:ea typeface="Droid Sans Fallback" pitchFamily="2"/>
                <a:cs typeface="FreeSans" pitchFamily="2"/>
              </a:rPr>
              <a:t>Licencja: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None/>
              <a:tabLst/>
            </a:pPr>
            <a:r>
              <a:rPr lang="en-US" sz="2400" b="1" i="0" u="none" strike="noStrike" kern="1200" cap="none">
                <a:ln>
                  <a:noFill/>
                </a:ln>
                <a:solidFill>
                  <a:srgbClr val="999999"/>
                </a:solidFill>
                <a:latin typeface="Lovelo Black" pitchFamily="18"/>
                <a:ea typeface="Droid Sans Fallback" pitchFamily="2"/>
                <a:cs typeface="FreeSans" pitchFamily="2"/>
              </a:rPr>
              <a:t>APACHE License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5101560" y="3826079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5101560" y="3615120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5">
            <a:lum bright="-50000"/>
            <a:alphaModFix/>
          </a:blip>
          <a:srcRect/>
          <a:stretch>
            <a:fillRect/>
          </a:stretch>
        </p:blipFill>
        <p:spPr>
          <a:xfrm>
            <a:off x="1463039" y="2468880"/>
            <a:ext cx="2926079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161</TotalTime>
  <Words>51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Bitter</vt:lpstr>
      <vt:lpstr>Calibri</vt:lpstr>
      <vt:lpstr>DejaVu Sans</vt:lpstr>
      <vt:lpstr>Droid Sans Fallback</vt:lpstr>
      <vt:lpstr>FreeSans</vt:lpstr>
      <vt:lpstr>Liberation Sans</vt:lpstr>
      <vt:lpstr>Liberation Serif</vt:lpstr>
      <vt:lpstr>Lovelo Black</vt:lpstr>
      <vt:lpstr>Default</vt:lpstr>
      <vt:lpstr>elixir</vt:lpstr>
      <vt:lpstr>PowerPoint Presentation</vt:lpstr>
      <vt:lpstr>elixir</vt:lpstr>
      <vt:lpstr>założenia</vt:lpstr>
      <vt:lpstr>elixir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</dc:title>
  <dc:creator>beatka</dc:creator>
  <cp:lastModifiedBy>Microsoft account</cp:lastModifiedBy>
  <cp:revision>9</cp:revision>
  <dcterms:created xsi:type="dcterms:W3CDTF">2015-01-03T16:34:47Z</dcterms:created>
  <dcterms:modified xsi:type="dcterms:W3CDTF">2015-01-13T22:02:58Z</dcterms:modified>
</cp:coreProperties>
</file>