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15924" y="630164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7942" y="5444122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15924" y="427703"/>
            <a:ext cx="1521196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</a:rPr>
              <a:t>Erlang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75" y="1250663"/>
            <a:ext cx="1747525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31980"/>
            <a:ext cx="1098756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475586"/>
            <a:ext cx="8292240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6160" y="1717694"/>
            <a:ext cx="8092770" cy="361697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</a:pPr>
            <a:r>
              <a:rPr lang="pl-PL" sz="2400" b="1" i="0" u="none" strike="noStrike" kern="1200" cap="none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  <a:ea typeface="Droid Sans Fallback" pitchFamily="2"/>
                <a:cs typeface="FreeSans" pitchFamily="2"/>
              </a:rPr>
              <a:t>TWÓrca</a:t>
            </a:r>
            <a:r>
              <a:rPr lang="pl-PL" sz="2400" b="1" i="0" u="none" strike="noStrike" kern="1200" cap="none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  <a:ea typeface="Droid Sans Fallback" pitchFamily="2"/>
                <a:cs typeface="FreeSans" pitchFamily="2"/>
              </a:rPr>
              <a:t>:		</a:t>
            </a:r>
            <a:r>
              <a:rPr lang="pl-PL" sz="2400" b="1" i="0" u="none" strike="noStrike" kern="1200" cap="none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  <a:ea typeface="Droid Sans Fallback" pitchFamily="2"/>
                <a:cs typeface="FreeSans" pitchFamily="2"/>
              </a:rPr>
              <a:t>			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pl-PL" sz="2400" b="1" u="none" strike="noStrike" kern="1200" cap="none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None/>
              <a:tabLst/>
            </a:pPr>
            <a:r>
              <a:rPr lang="en-US" sz="2400" b="1" i="0" u="none" strike="noStrike" kern="1200" cap="none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  <a:ea typeface="Droid Sans Fallback" pitchFamily="2"/>
                <a:cs typeface="FreeSans" pitchFamily="2"/>
              </a:rPr>
              <a:t>Licencja</a:t>
            </a:r>
            <a:r>
              <a:rPr lang="en-US" sz="2400" b="1" i="0" u="none" strike="noStrike" kern="1200" cap="none" dirty="0" smtClean="0">
                <a:ln>
                  <a:noFill/>
                </a:ln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:</a:t>
            </a:r>
            <a:r>
              <a:rPr lang="pl-PL" sz="2400" b="1" i="0" u="none" strike="noStrike" kern="1200" cap="none" dirty="0" smtClean="0">
                <a:ln>
                  <a:noFill/>
                </a:ln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 		</a:t>
            </a:r>
            <a:r>
              <a:rPr lang="pl-PL" sz="2400" b="1" i="0" u="none" strike="noStrike" kern="1200" cap="none" dirty="0" smtClean="0">
                <a:ln>
                  <a:noFill/>
                </a:ln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		 </a:t>
            </a:r>
            <a:r>
              <a:rPr lang="en-US" sz="2400" i="0" u="none" strike="noStrike" kern="1200" cap="none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  <a:ea typeface="Droid Sans Fallback" pitchFamily="2"/>
                <a:cs typeface="FreeSans" pitchFamily="2"/>
              </a:rPr>
              <a:t>APACHE License</a:t>
            </a:r>
            <a:endParaRPr lang="pl-PL" sz="2400" i="0" u="none" strike="noStrike" kern="1200" cap="none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  <a:p>
            <a:pPr lv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</a:pPr>
            <a:r>
              <a:rPr lang="pl-PL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  <a:ea typeface="Droid Sans Fallback" pitchFamily="2"/>
                <a:cs typeface="FreeSans" pitchFamily="2"/>
              </a:rPr>
              <a:t>Historia</a:t>
            </a:r>
            <a:r>
              <a:rPr lang="en-US" sz="2400" b="1" dirty="0" smtClean="0"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:</a:t>
            </a:r>
            <a:r>
              <a:rPr lang="pl-PL" sz="2400" b="1" dirty="0" smtClean="0"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				       </a:t>
            </a:r>
            <a:r>
              <a:rPr lang="pl-PL" sz="2400" dirty="0" smtClean="0">
                <a:solidFill>
                  <a:srgbClr val="666666"/>
                </a:solidFill>
                <a:latin typeface="Bitter" panose="00000500000000000000" pitchFamily="50" charset="-18"/>
                <a:ea typeface="Droid Sans Fallback" pitchFamily="2"/>
                <a:cs typeface="FreeSans" pitchFamily="2"/>
              </a:rPr>
              <a:t>2012: v.0.0.0</a:t>
            </a:r>
            <a:r>
              <a:rPr lang="pl-PL" sz="2400" b="1" dirty="0" smtClean="0"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	      </a:t>
            </a:r>
          </a:p>
          <a:p>
            <a:pPr lv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</a:pPr>
            <a:r>
              <a:rPr lang="pl-PL" sz="2400" b="1" dirty="0"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	</a:t>
            </a:r>
            <a:r>
              <a:rPr lang="pl-PL" sz="2400" b="1" dirty="0" smtClean="0"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				       </a:t>
            </a:r>
            <a:r>
              <a:rPr lang="pl-PL" sz="2400" dirty="0" smtClean="0">
                <a:solidFill>
                  <a:srgbClr val="666666"/>
                </a:solidFill>
                <a:latin typeface="Bitter" panose="00000500000000000000" pitchFamily="50" charset="-18"/>
                <a:ea typeface="Droid Sans Fallback" pitchFamily="2"/>
                <a:cs typeface="FreeSans" pitchFamily="2"/>
              </a:rPr>
              <a:t>2014:</a:t>
            </a:r>
            <a:r>
              <a:rPr lang="pl-PL" sz="2400" b="1" dirty="0"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 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  <a:ea typeface="Droid Sans Fallback" pitchFamily="2"/>
                <a:cs typeface="FreeSans" pitchFamily="2"/>
              </a:rPr>
              <a:t>v.1.0.0</a:t>
            </a:r>
            <a:endParaRPr lang="pl-PL" sz="2400" i="0" u="none" strike="noStrike" kern="1200" cap="none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None/>
              <a:tabLst/>
            </a:pPr>
            <a:endParaRPr lang="en-US" sz="240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101560" y="3826079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101560" y="3615120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02773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652861" y="1525962"/>
            <a:ext cx="8595360" cy="608040"/>
          </a:xfrm>
        </p:spPr>
        <p:txBody>
          <a:bodyPr anchor="ctr"/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Kompatybilność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z 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Erlang VM, OTP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651" y="2134002"/>
            <a:ext cx="7841921" cy="1591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r" hangingPunct="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We frequently say that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the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Erlang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 VM is Elixir's strongest asset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.</a:t>
            </a:r>
            <a:endParaRPr lang="pl-PL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— </a:t>
            </a:r>
            <a:r>
              <a:rPr lang="pl-PL" sz="2400" i="1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en-US" sz="2400" b="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225</TotalTime>
  <Words>57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Bitter</vt:lpstr>
      <vt:lpstr>DejaVu Sans</vt:lpstr>
      <vt:lpstr>Liberation Serif</vt:lpstr>
      <vt:lpstr>Lovelo Black</vt:lpstr>
      <vt:lpstr>Calibri</vt:lpstr>
      <vt:lpstr>FreeSans</vt:lpstr>
      <vt:lpstr>Liberation Sans</vt:lpstr>
      <vt:lpstr>Arial</vt:lpstr>
      <vt:lpstr>Droid Sans Fallback</vt:lpstr>
      <vt:lpstr>Default</vt:lpstr>
      <vt:lpstr>elixir</vt:lpstr>
      <vt:lpstr>PowerPoint Presentation</vt:lpstr>
      <vt:lpstr>elixir</vt:lpstr>
      <vt:lpstr>elixir</vt:lpstr>
      <vt:lpstr>założenia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21</cp:revision>
  <dcterms:created xsi:type="dcterms:W3CDTF">2015-01-03T16:34:47Z</dcterms:created>
  <dcterms:modified xsi:type="dcterms:W3CDTF">2015-01-13T23:07:35Z</dcterms:modified>
</cp:coreProperties>
</file>