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888" y="18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1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6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C404-4970-479B-A9F0-26A097C42612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750F-861D-45D0-B9C5-D64B8CD6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3891" y="160020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^([</a:t>
            </a:r>
            <a:r>
              <a:rPr lang="en-US" dirty="0" smtClean="0"/>
              <a:t>0-9a-f]{</a:t>
            </a:r>
            <a:r>
              <a:rPr lang="en-US" dirty="0"/>
              <a:t>2</a:t>
            </a:r>
            <a:r>
              <a:rPr lang="en-US" dirty="0" smtClean="0"/>
              <a:t>}:){</a:t>
            </a:r>
            <a:r>
              <a:rPr lang="en-US" dirty="0"/>
              <a:t>5</a:t>
            </a:r>
            <a:r>
              <a:rPr lang="en-US" dirty="0" smtClean="0"/>
              <a:t>}    (</a:t>
            </a:r>
            <a:r>
              <a:rPr lang="en-US" dirty="0"/>
              <a:t>0-9A-F]{2</a:t>
            </a:r>
            <a:r>
              <a:rPr lang="en-US" dirty="0" smtClean="0"/>
              <a:t>})$</a:t>
            </a:r>
            <a:endParaRPr lang="en-US" dirty="0"/>
          </a:p>
        </p:txBody>
      </p:sp>
      <p:cxnSp>
        <p:nvCxnSpPr>
          <p:cNvPr id="7" name="Straight Arrow Connector 6"/>
          <p:cNvCxnSpPr>
            <a:stCxn id="37" idx="0"/>
          </p:cNvCxnSpPr>
          <p:nvPr/>
        </p:nvCxnSpPr>
        <p:spPr>
          <a:xfrm flipV="1">
            <a:off x="1905000" y="1922092"/>
            <a:ext cx="304800" cy="300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95600" y="1922092"/>
            <a:ext cx="118930" cy="3043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H="1" flipV="1">
            <a:off x="3208658" y="1969532"/>
            <a:ext cx="508764" cy="3926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69594" y="1954107"/>
            <a:ext cx="228600" cy="1794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91055" y="1358507"/>
            <a:ext cx="0" cy="304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52600" y="1291265"/>
            <a:ext cx="1524000" cy="41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1400" y="1291265"/>
            <a:ext cx="10096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95651" y="1177184"/>
            <a:ext cx="0" cy="228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52800" y="1177184"/>
            <a:ext cx="0" cy="228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752600" y="1371600"/>
            <a:ext cx="0" cy="304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52600" y="1033789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Beginning Anchor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3688286" y="1033790"/>
            <a:ext cx="103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Ending Anchor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222295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Only Allow HEX Characters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40" idx="0"/>
          </p:cNvCxnSpPr>
          <p:nvPr/>
        </p:nvCxnSpPr>
        <p:spPr>
          <a:xfrm flipV="1">
            <a:off x="2362200" y="1922092"/>
            <a:ext cx="304800" cy="695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24000" y="2617112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Two </a:t>
            </a:r>
          </a:p>
          <a:p>
            <a:pPr algn="ctr"/>
            <a:r>
              <a:rPr lang="en-US" sz="1100" dirty="0" smtClean="0"/>
              <a:t>HEX Characters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209800" y="22098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“:” Between</a:t>
            </a:r>
          </a:p>
          <a:p>
            <a:pPr algn="ctr"/>
            <a:r>
              <a:rPr lang="en-US" sz="1100" dirty="0" smtClean="0"/>
              <a:t>Characters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14530" y="2317030"/>
            <a:ext cx="1676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Repeat</a:t>
            </a:r>
          </a:p>
          <a:p>
            <a:pPr algn="ctr"/>
            <a:r>
              <a:rPr lang="en-US" sz="1100" dirty="0" smtClean="0"/>
              <a:t>Sequence 5</a:t>
            </a:r>
          </a:p>
          <a:p>
            <a:pPr algn="ctr"/>
            <a:r>
              <a:rPr lang="en-US" sz="1100" dirty="0" smtClean="0"/>
              <a:t>Times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86200" y="2101586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Two HEX Characters at End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814455" y="134778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00:a0:f8:17:43: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181302" y="134778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3e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891" y="160020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\\ {2} \w+ \\ {1} \w+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78711" y="1882742"/>
            <a:ext cx="304800" cy="300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2600" y="1295399"/>
            <a:ext cx="21001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400" y="1164594"/>
            <a:ext cx="0" cy="228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52600" y="1371600"/>
            <a:ext cx="0" cy="304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033789"/>
            <a:ext cx="2100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Beginning Anchor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26256" y="2133942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Escape Character “\”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flipV="1">
            <a:off x="2362200" y="1882743"/>
            <a:ext cx="152400" cy="6581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25409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One or More</a:t>
            </a:r>
          </a:p>
          <a:p>
            <a:pPr algn="ctr"/>
            <a:r>
              <a:rPr lang="en-US" sz="1100" dirty="0" smtClean="0"/>
              <a:t>Word Characters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1814455" y="1347785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\\servername\Public</a:t>
            </a:r>
            <a:r>
              <a:rPr lang="en-US" dirty="0"/>
              <a:t>\</a:t>
            </a:r>
            <a:endParaRPr lang="en-US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81200" y="1908937"/>
            <a:ext cx="228600" cy="4866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2000" y="2353448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2 “\” Characters</a:t>
            </a:r>
            <a:endParaRPr lang="en-US" sz="11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936875" y="1898446"/>
            <a:ext cx="67161" cy="285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600" y="21599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Escape </a:t>
            </a:r>
          </a:p>
          <a:p>
            <a:pPr algn="ctr"/>
            <a:r>
              <a:rPr lang="en-US" sz="1100" dirty="0" smtClean="0"/>
              <a:t>Character “\”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578782" y="1890124"/>
            <a:ext cx="231218" cy="262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88755" y="20837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One or More</a:t>
            </a:r>
          </a:p>
          <a:p>
            <a:pPr algn="ctr"/>
            <a:r>
              <a:rPr lang="en-US" sz="1100" dirty="0" smtClean="0"/>
              <a:t>Word Characters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802665" y="251460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1 </a:t>
            </a:r>
          </a:p>
          <a:p>
            <a:pPr algn="ctr"/>
            <a:r>
              <a:rPr lang="en-US" sz="1100" dirty="0" smtClean="0"/>
              <a:t>“\” Character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200400" y="1909057"/>
            <a:ext cx="381000" cy="6318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891" y="16002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^ \+{1} [1]{1} \.{1}              \d{10}$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578711" y="1882742"/>
            <a:ext cx="304800" cy="300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76412" y="1285762"/>
            <a:ext cx="1520981" cy="9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1171681"/>
            <a:ext cx="0" cy="228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52600" y="1371600"/>
            <a:ext cx="0" cy="304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600" y="1033789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Beginning Anchor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526256" y="2133942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Escape Character “+”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09800" y="1912676"/>
            <a:ext cx="273843" cy="678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4055" y="2540913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Number</a:t>
            </a:r>
          </a:p>
          <a:p>
            <a:pPr algn="ctr"/>
            <a:r>
              <a:rPr lang="en-US" sz="1100" dirty="0" smtClean="0"/>
              <a:t>Character of “1”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814455" y="1347785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 +1.   4141231234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81200" y="1908937"/>
            <a:ext cx="228600" cy="4866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23291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1 “+” Characters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43201" y="1902320"/>
            <a:ext cx="1" cy="3462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2236710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 Only</a:t>
            </a:r>
          </a:p>
          <a:p>
            <a:pPr algn="ctr"/>
            <a:r>
              <a:rPr lang="en-US" sz="1100" dirty="0" smtClean="0"/>
              <a:t>One “1”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504302" y="1899458"/>
            <a:ext cx="245156" cy="268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1794" y="2380445"/>
            <a:ext cx="945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</a:t>
            </a:r>
          </a:p>
          <a:p>
            <a:pPr algn="ctr"/>
            <a:r>
              <a:rPr lang="en-US" sz="1100" dirty="0" smtClean="0"/>
              <a:t>Only Digits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44031" y="1884640"/>
            <a:ext cx="0" cy="5675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1171681"/>
            <a:ext cx="0" cy="228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24400" y="1358507"/>
            <a:ext cx="0" cy="304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8782" y="1295400"/>
            <a:ext cx="11456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8286" y="1033790"/>
            <a:ext cx="103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Ending Anchor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4066595" y="2128297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</a:t>
            </a:r>
          </a:p>
          <a:p>
            <a:pPr algn="ctr"/>
            <a:r>
              <a:rPr lang="en-US" sz="1100" dirty="0" smtClean="0"/>
              <a:t>10 Digits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2959874" y="2075468"/>
            <a:ext cx="1402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Require</a:t>
            </a:r>
          </a:p>
          <a:p>
            <a:pPr algn="ctr"/>
            <a:r>
              <a:rPr lang="en-US" sz="1100" dirty="0" smtClean="0"/>
              <a:t>Only One “.”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87386" y="1912676"/>
            <a:ext cx="113014" cy="678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38400" y="2590799"/>
            <a:ext cx="167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Character</a:t>
            </a:r>
          </a:p>
          <a:p>
            <a:pPr algn="ctr"/>
            <a:r>
              <a:rPr lang="en-US" sz="1100" dirty="0" smtClean="0"/>
              <a:t>of “.”</a:t>
            </a:r>
            <a:endParaRPr lang="en-US" sz="11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336243" y="1884640"/>
            <a:ext cx="245157" cy="2254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140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CDW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Brenton Blawat</dc:creator>
  <cp:lastModifiedBy>Brenton Blawat</cp:lastModifiedBy>
  <cp:revision>13</cp:revision>
  <dcterms:created xsi:type="dcterms:W3CDTF">2014-10-14T16:43:06Z</dcterms:created>
  <dcterms:modified xsi:type="dcterms:W3CDTF">2014-10-14T21:14:18Z</dcterms:modified>
</cp:coreProperties>
</file>