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4" r:id="rId2"/>
    <p:sldId id="265" r:id="rId3"/>
    <p:sldId id="269" r:id="rId4"/>
    <p:sldId id="266" r:id="rId5"/>
    <p:sldId id="267" r:id="rId6"/>
    <p:sldId id="268" r:id="rId7"/>
  </p:sldIdLst>
  <p:sldSz cx="9601200" cy="12801600" type="A3"/>
  <p:notesSz cx="6794500" cy="9931400"/>
  <p:defaultTextStyle>
    <a:defPPr>
      <a:defRPr lang="en-US"/>
    </a:defPPr>
    <a:lvl1pPr marL="0" algn="l" defTabSz="1075145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1pPr>
    <a:lvl2pPr marL="537573" algn="l" defTabSz="1075145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2pPr>
    <a:lvl3pPr marL="1075145" algn="l" defTabSz="1075145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3pPr>
    <a:lvl4pPr marL="1612718" algn="l" defTabSz="1075145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4pPr>
    <a:lvl5pPr marL="2150290" algn="l" defTabSz="1075145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5pPr>
    <a:lvl6pPr marL="2687863" algn="l" defTabSz="1075145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6pPr>
    <a:lvl7pPr marL="3225435" algn="l" defTabSz="1075145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7pPr>
    <a:lvl8pPr marL="3763008" algn="l" defTabSz="1075145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8pPr>
    <a:lvl9pPr marL="4300581" algn="l" defTabSz="1075145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ige" initials="P" lastIdx="1" clrIdx="0">
    <p:extLst>
      <p:ext uri="{19B8F6BF-5375-455C-9EA6-DF929625EA0E}">
        <p15:presenceInfo xmlns:p15="http://schemas.microsoft.com/office/powerpoint/2012/main" userId="Paig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247A"/>
    <a:srgbClr val="962A8B"/>
    <a:srgbClr val="E62645"/>
    <a:srgbClr val="2BA836"/>
    <a:srgbClr val="D9AC6D"/>
    <a:srgbClr val="EB602B"/>
    <a:srgbClr val="FBB800"/>
    <a:srgbClr val="4085C6"/>
    <a:srgbClr val="00A2C7"/>
    <a:srgbClr val="999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7" autoAdjust="0"/>
    <p:restoredTop sz="95545" autoAdjust="0"/>
  </p:normalViewPr>
  <p:slideViewPr>
    <p:cSldViewPr showGuides="1">
      <p:cViewPr>
        <p:scale>
          <a:sx n="66" d="100"/>
          <a:sy n="66" d="100"/>
        </p:scale>
        <p:origin x="2778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024" y="90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8/10/2019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8/10/2019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1838" y="744538"/>
            <a:ext cx="279082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145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573" algn="l" defTabSz="1075145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145" algn="l" defTabSz="1075145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2718" algn="l" defTabSz="1075145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290" algn="l" defTabSz="1075145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7863" algn="l" defTabSz="1075145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5435" algn="l" defTabSz="1075145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008" algn="l" defTabSz="1075145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0581" algn="l" defTabSz="1075145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4199" y="1711713"/>
            <a:ext cx="9052579" cy="98346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42"/>
              </a:spcBef>
              <a:defRPr lang="en-US" dirty="0"/>
            </a:lvl1pPr>
            <a:lvl2pPr>
              <a:lnSpc>
                <a:spcPct val="100000"/>
              </a:lnSpc>
              <a:spcBef>
                <a:spcPts val="42"/>
              </a:spcBef>
              <a:defRPr lang="en-US" dirty="0"/>
            </a:lvl2pPr>
            <a:lvl3pPr>
              <a:lnSpc>
                <a:spcPct val="100000"/>
              </a:lnSpc>
              <a:spcBef>
                <a:spcPts val="42"/>
              </a:spcBef>
              <a:defRPr lang="en-US" dirty="0"/>
            </a:lvl3pPr>
            <a:lvl4pPr>
              <a:lnSpc>
                <a:spcPct val="100000"/>
              </a:lnSpc>
              <a:spcBef>
                <a:spcPts val="254"/>
              </a:spcBef>
              <a:defRPr lang="en-US" dirty="0"/>
            </a:lvl4pPr>
            <a:lvl5pPr>
              <a:lnSpc>
                <a:spcPct val="100000"/>
              </a:lnSpc>
              <a:spcBef>
                <a:spcPts val="254"/>
              </a:spcBef>
              <a:defRPr lang="en-US" dirty="0"/>
            </a:lvl5pPr>
            <a:lvl6pPr>
              <a:spcBef>
                <a:spcPts val="254"/>
              </a:spcBef>
              <a:spcAft>
                <a:spcPts val="254"/>
              </a:spcAft>
              <a:defRPr lang="en-US" dirty="0"/>
            </a:lvl6pPr>
            <a:lvl7pPr>
              <a:spcBef>
                <a:spcPts val="254"/>
              </a:spcBef>
              <a:spcAft>
                <a:spcPts val="254"/>
              </a:spcAft>
              <a:defRPr lang="en-US" dirty="0"/>
            </a:lvl7pPr>
            <a:lvl8pPr>
              <a:spcBef>
                <a:spcPts val="254"/>
              </a:spcBef>
              <a:spcAft>
                <a:spcPts val="254"/>
              </a:spcAft>
              <a:defRPr lang="en-US" dirty="0"/>
            </a:lvl8pPr>
            <a:lvl9pPr>
              <a:spcBef>
                <a:spcPts val="254"/>
              </a:spcBef>
              <a:spcAft>
                <a:spcPts val="254"/>
              </a:spcAft>
              <a:defRPr lang="en-US" dirty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38D4DD99-3B01-4082-8203-F8BD7D3A2F5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4199" y="1141363"/>
            <a:ext cx="8988558" cy="117127"/>
          </a:xfrm>
        </p:spPr>
        <p:txBody>
          <a:bodyPr>
            <a:spAutoFit/>
          </a:bodyPr>
          <a:lstStyle>
            <a:lvl1pPr algn="l" rtl="0">
              <a:lnSpc>
                <a:spcPct val="100000"/>
              </a:lnSpc>
              <a:spcBef>
                <a:spcPts val="127"/>
              </a:spcBef>
              <a:spcAft>
                <a:spcPts val="127"/>
              </a:spcAft>
              <a:defRPr lang="en-US" sz="761" b="0" i="0" baseline="0" dirty="0">
                <a:solidFill>
                  <a:srgbClr val="999490"/>
                </a:solidFill>
              </a:defRPr>
            </a:lvl1pPr>
          </a:lstStyle>
          <a:p>
            <a:pPr rtl="0"/>
            <a:r>
              <a:rPr lang="en-AU" dirty="0"/>
              <a:t>[References]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0DFACA1-739E-41C2-ADCF-3BBD882809B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CRICOS Provider Number 00025B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B3F32-96A2-4679-84A4-F12397FC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A10BA14E-C836-42CB-8468-CD4BE60EA4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4199" y="889725"/>
            <a:ext cx="9052579" cy="182197"/>
          </a:xfrm>
        </p:spPr>
        <p:txBody>
          <a:bodyPr anchor="t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184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AU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Post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301FA84E-7DF2-4E36-ACA2-E9547243170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389269" y="10950658"/>
            <a:ext cx="2828327" cy="578510"/>
          </a:xfrm>
          <a:noFill/>
        </p:spPr>
        <p:txBody>
          <a:bodyPr lIns="0" tIns="0" rIns="0" bIns="0">
            <a:noAutofit/>
          </a:bodyPr>
          <a:lstStyle>
            <a:lvl1pPr>
              <a:defRPr sz="719" b="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3: [Figure caption]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CDDF1199-EC6B-41AC-B99E-F83299E4E43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74422" y="6878113"/>
            <a:ext cx="2828327" cy="659849"/>
          </a:xfrm>
          <a:noFill/>
        </p:spPr>
        <p:txBody>
          <a:bodyPr lIns="0" tIns="0" rIns="0" bIns="0">
            <a:noAutofit/>
          </a:bodyPr>
          <a:lstStyle>
            <a:lvl1pPr>
              <a:defRPr sz="719" b="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1: [Figure caption]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74199" y="7944430"/>
            <a:ext cx="2828686" cy="3584738"/>
          </a:xfrm>
          <a:prstGeom prst="rect">
            <a:avLst/>
          </a:prstGeom>
          <a:solidFill>
            <a:srgbClr val="EFEDEB"/>
          </a:solidFill>
        </p:spPr>
        <p:txBody>
          <a:bodyPr lIns="270000" tIns="126000" rIns="270000" bIns="126000">
            <a:normAutofit/>
          </a:bodyPr>
          <a:lstStyle>
            <a:lvl1pPr>
              <a:lnSpc>
                <a:spcPct val="100000"/>
              </a:lnSpc>
              <a:spcBef>
                <a:spcPts val="42"/>
              </a:spcBef>
              <a:defRPr lang="en-US" sz="803" dirty="0"/>
            </a:lvl1pPr>
            <a:lvl2pPr>
              <a:lnSpc>
                <a:spcPct val="100000"/>
              </a:lnSpc>
              <a:spcBef>
                <a:spcPts val="42"/>
              </a:spcBef>
              <a:defRPr lang="en-US" sz="803" dirty="0"/>
            </a:lvl2pPr>
            <a:lvl3pPr>
              <a:lnSpc>
                <a:spcPct val="100000"/>
              </a:lnSpc>
              <a:spcBef>
                <a:spcPts val="42"/>
              </a:spcBef>
              <a:defRPr lang="en-US" sz="803" dirty="0"/>
            </a:lvl3pPr>
            <a:lvl4pPr>
              <a:lnSpc>
                <a:spcPct val="100000"/>
              </a:lnSpc>
              <a:spcBef>
                <a:spcPts val="254"/>
              </a:spcBef>
              <a:defRPr lang="en-US" dirty="0"/>
            </a:lvl4pPr>
            <a:lvl5pPr>
              <a:lnSpc>
                <a:spcPct val="100000"/>
              </a:lnSpc>
              <a:spcBef>
                <a:spcPts val="254"/>
              </a:spcBef>
              <a:defRPr lang="en-US" dirty="0"/>
            </a:lvl5pPr>
            <a:lvl6pPr>
              <a:spcBef>
                <a:spcPts val="254"/>
              </a:spcBef>
              <a:spcAft>
                <a:spcPts val="254"/>
              </a:spcAft>
              <a:defRPr lang="en-US" dirty="0"/>
            </a:lvl6pPr>
            <a:lvl7pPr>
              <a:spcBef>
                <a:spcPts val="254"/>
              </a:spcBef>
              <a:spcAft>
                <a:spcPts val="254"/>
              </a:spcAft>
              <a:defRPr lang="en-US" dirty="0"/>
            </a:lvl7pPr>
            <a:lvl8pPr>
              <a:spcBef>
                <a:spcPts val="254"/>
              </a:spcBef>
              <a:spcAft>
                <a:spcPts val="254"/>
              </a:spcAft>
              <a:defRPr lang="en-US" dirty="0"/>
            </a:lvl8pPr>
            <a:lvl9pPr>
              <a:spcBef>
                <a:spcPts val="254"/>
              </a:spcBef>
              <a:spcAft>
                <a:spcPts val="254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38D4DD99-3B01-4082-8203-F8BD7D3A2F5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4199" y="1141363"/>
            <a:ext cx="9051795" cy="117127"/>
          </a:xfrm>
        </p:spPr>
        <p:txBody>
          <a:bodyPr>
            <a:spAutoFit/>
          </a:bodyPr>
          <a:lstStyle>
            <a:lvl1pPr algn="l" rtl="0">
              <a:lnSpc>
                <a:spcPct val="100000"/>
              </a:lnSpc>
              <a:spcBef>
                <a:spcPts val="127"/>
              </a:spcBef>
              <a:spcAft>
                <a:spcPts val="127"/>
              </a:spcAft>
              <a:defRPr lang="en-US" sz="761" b="0" i="0" baseline="0" dirty="0">
                <a:solidFill>
                  <a:srgbClr val="999490"/>
                </a:solidFill>
              </a:defRPr>
            </a:lvl1pPr>
          </a:lstStyle>
          <a:p>
            <a:pPr rtl="0"/>
            <a:r>
              <a:rPr lang="en-AU" dirty="0"/>
              <a:t>[References]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B3F32-96A2-4679-84A4-F12397FC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99" y="227925"/>
            <a:ext cx="9051795" cy="2993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A10BA14E-C836-42CB-8468-CD4BE60EA4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4199" y="889725"/>
            <a:ext cx="9051795" cy="182197"/>
          </a:xfrm>
        </p:spPr>
        <p:txBody>
          <a:bodyPr anchor="t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184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AU" dirty="0"/>
              <a:t>[Subtitle]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BEAD4-D512-4292-B52C-BB5F9C1ACB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4422" y="7712778"/>
            <a:ext cx="2828327" cy="344672"/>
          </a:xfrm>
          <a:solidFill>
            <a:srgbClr val="E6E3E0"/>
          </a:solidFill>
        </p:spPr>
        <p:txBody>
          <a:bodyPr lIns="270000" tIns="97200" rIns="270000" bIns="97200">
            <a:spAutoFit/>
          </a:bodyPr>
          <a:lstStyle>
            <a:lvl1pPr>
              <a:defRPr sz="1015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B3572B5-A107-45E1-B8C4-724786A9B93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9269" y="1711713"/>
            <a:ext cx="5936503" cy="3605830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917A8D9B-14C2-4EF9-B4A1-2B35C1B458C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74199" y="1958427"/>
            <a:ext cx="2828686" cy="2493705"/>
          </a:xfrm>
          <a:prstGeom prst="rect">
            <a:avLst/>
          </a:prstGeom>
          <a:solidFill>
            <a:srgbClr val="EFEDEB"/>
          </a:solidFill>
        </p:spPr>
        <p:txBody>
          <a:bodyPr lIns="270000" tIns="126000" rIns="270000" bIns="126000">
            <a:normAutofit/>
          </a:bodyPr>
          <a:lstStyle>
            <a:lvl1pPr>
              <a:lnSpc>
                <a:spcPct val="100000"/>
              </a:lnSpc>
              <a:spcBef>
                <a:spcPts val="42"/>
              </a:spcBef>
              <a:defRPr lang="en-US" sz="803" dirty="0"/>
            </a:lvl1pPr>
            <a:lvl2pPr>
              <a:lnSpc>
                <a:spcPct val="100000"/>
              </a:lnSpc>
              <a:spcBef>
                <a:spcPts val="42"/>
              </a:spcBef>
              <a:defRPr lang="en-US" sz="803" dirty="0"/>
            </a:lvl2pPr>
            <a:lvl3pPr>
              <a:lnSpc>
                <a:spcPct val="100000"/>
              </a:lnSpc>
              <a:spcBef>
                <a:spcPts val="42"/>
              </a:spcBef>
              <a:defRPr lang="en-US" sz="803" dirty="0"/>
            </a:lvl3pPr>
            <a:lvl4pPr marL="114156" indent="0">
              <a:lnSpc>
                <a:spcPct val="100000"/>
              </a:lnSpc>
              <a:spcBef>
                <a:spcPts val="254"/>
              </a:spcBef>
              <a:tabLst/>
              <a:defRPr lang="en-US" dirty="0"/>
            </a:lvl4pPr>
            <a:lvl5pPr>
              <a:lnSpc>
                <a:spcPct val="100000"/>
              </a:lnSpc>
              <a:spcBef>
                <a:spcPts val="254"/>
              </a:spcBef>
              <a:defRPr lang="en-US" dirty="0"/>
            </a:lvl5pPr>
            <a:lvl6pPr>
              <a:spcBef>
                <a:spcPts val="254"/>
              </a:spcBef>
              <a:spcAft>
                <a:spcPts val="254"/>
              </a:spcAft>
              <a:defRPr lang="en-US" dirty="0"/>
            </a:lvl6pPr>
            <a:lvl7pPr>
              <a:spcBef>
                <a:spcPts val="254"/>
              </a:spcBef>
              <a:spcAft>
                <a:spcPts val="254"/>
              </a:spcAft>
              <a:defRPr lang="en-US" dirty="0"/>
            </a:lvl7pPr>
            <a:lvl8pPr>
              <a:spcBef>
                <a:spcPts val="254"/>
              </a:spcBef>
              <a:spcAft>
                <a:spcPts val="254"/>
              </a:spcAft>
              <a:defRPr lang="en-US" dirty="0"/>
            </a:lvl8pPr>
            <a:lvl9pPr>
              <a:spcBef>
                <a:spcPts val="254"/>
              </a:spcBef>
              <a:spcAft>
                <a:spcPts val="254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2C23EDD-933E-499B-A2BA-6FE387C53B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4422" y="1726775"/>
            <a:ext cx="2828327" cy="344672"/>
          </a:xfrm>
          <a:solidFill>
            <a:srgbClr val="E6E3E0"/>
          </a:solidFill>
        </p:spPr>
        <p:txBody>
          <a:bodyPr lIns="270000" tIns="97200" rIns="270000" bIns="97200">
            <a:spAutoFit/>
          </a:bodyPr>
          <a:lstStyle>
            <a:lvl1pPr>
              <a:defRPr sz="1015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F0996FF-D92C-4EA6-938C-E7F162ABD7E9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389269" y="6878113"/>
            <a:ext cx="2828686" cy="999298"/>
          </a:xfrm>
          <a:prstGeom prst="rect">
            <a:avLst/>
          </a:prstGeom>
          <a:solidFill>
            <a:srgbClr val="EFEDEB"/>
          </a:solidFill>
        </p:spPr>
        <p:txBody>
          <a:bodyPr lIns="270000" tIns="126000" rIns="270000" bIns="126000">
            <a:normAutofit/>
          </a:bodyPr>
          <a:lstStyle>
            <a:lvl1pPr>
              <a:lnSpc>
                <a:spcPct val="100000"/>
              </a:lnSpc>
              <a:spcBef>
                <a:spcPts val="42"/>
              </a:spcBef>
              <a:defRPr lang="en-US" sz="803" dirty="0"/>
            </a:lvl1pPr>
            <a:lvl2pPr>
              <a:lnSpc>
                <a:spcPct val="100000"/>
              </a:lnSpc>
              <a:spcBef>
                <a:spcPts val="42"/>
              </a:spcBef>
              <a:defRPr lang="en-US" sz="803" dirty="0"/>
            </a:lvl2pPr>
            <a:lvl3pPr>
              <a:lnSpc>
                <a:spcPct val="100000"/>
              </a:lnSpc>
              <a:spcBef>
                <a:spcPts val="42"/>
              </a:spcBef>
              <a:defRPr lang="en-US" sz="803" dirty="0"/>
            </a:lvl3pPr>
            <a:lvl4pPr>
              <a:lnSpc>
                <a:spcPct val="100000"/>
              </a:lnSpc>
              <a:spcBef>
                <a:spcPts val="254"/>
              </a:spcBef>
              <a:defRPr lang="en-US" dirty="0"/>
            </a:lvl4pPr>
            <a:lvl5pPr>
              <a:lnSpc>
                <a:spcPct val="100000"/>
              </a:lnSpc>
              <a:spcBef>
                <a:spcPts val="254"/>
              </a:spcBef>
              <a:defRPr lang="en-US" dirty="0"/>
            </a:lvl5pPr>
            <a:lvl6pPr>
              <a:spcBef>
                <a:spcPts val="254"/>
              </a:spcBef>
              <a:spcAft>
                <a:spcPts val="254"/>
              </a:spcAft>
              <a:defRPr lang="en-US" dirty="0"/>
            </a:lvl6pPr>
            <a:lvl7pPr>
              <a:spcBef>
                <a:spcPts val="254"/>
              </a:spcBef>
              <a:spcAft>
                <a:spcPts val="254"/>
              </a:spcAft>
              <a:defRPr lang="en-US" dirty="0"/>
            </a:lvl7pPr>
            <a:lvl8pPr>
              <a:spcBef>
                <a:spcPts val="254"/>
              </a:spcBef>
              <a:spcAft>
                <a:spcPts val="254"/>
              </a:spcAft>
              <a:defRPr lang="en-US" dirty="0"/>
            </a:lvl8pPr>
            <a:lvl9pPr>
              <a:spcBef>
                <a:spcPts val="254"/>
              </a:spcBef>
              <a:spcAft>
                <a:spcPts val="254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1BA83C2-8E32-4485-BCE0-1DEBBC6A39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89269" y="6151079"/>
            <a:ext cx="2828686" cy="344672"/>
          </a:xfrm>
          <a:solidFill>
            <a:srgbClr val="EFEDEB"/>
          </a:solidFill>
        </p:spPr>
        <p:txBody>
          <a:bodyPr lIns="270000" tIns="97200" rIns="270000" bIns="97200">
            <a:spAutoFit/>
          </a:bodyPr>
          <a:lstStyle>
            <a:lvl1pPr>
              <a:defRPr sz="1015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8307EC0-D6C4-47F3-A40C-ACED0037F8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89269" y="6388763"/>
            <a:ext cx="2828686" cy="485499"/>
          </a:xfrm>
          <a:gradFill flip="none" rotWithShape="1">
            <a:gsLst>
              <a:gs pos="0">
                <a:schemeClr val="accent1"/>
              </a:gs>
              <a:gs pos="90000">
                <a:srgbClr val="7A2884"/>
              </a:gs>
              <a:gs pos="100000">
                <a:srgbClr val="962A8B"/>
              </a:gs>
            </a:gsLst>
            <a:lin ang="0" scaled="1"/>
            <a:tileRect/>
          </a:gradFill>
        </p:spPr>
        <p:txBody>
          <a:bodyPr lIns="270000" tIns="90000" rIns="270000" bIns="90000" anchor="ctr">
            <a:noAutofit/>
          </a:bodyPr>
          <a:lstStyle>
            <a:lvl1pPr marL="0" indent="0">
              <a:defRPr sz="1184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[Feature text]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5052BB6F-902B-439C-9DB2-8A155C4F673D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498092" y="6636578"/>
            <a:ext cx="2828686" cy="1834681"/>
          </a:xfrm>
          <a:prstGeom prst="rect">
            <a:avLst/>
          </a:prstGeom>
          <a:solidFill>
            <a:srgbClr val="EFEDEB"/>
          </a:solidFill>
        </p:spPr>
        <p:txBody>
          <a:bodyPr lIns="270000" tIns="126000" rIns="270000" bIns="126000">
            <a:normAutofit/>
          </a:bodyPr>
          <a:lstStyle>
            <a:lvl1pPr>
              <a:lnSpc>
                <a:spcPct val="100000"/>
              </a:lnSpc>
              <a:spcBef>
                <a:spcPts val="42"/>
              </a:spcBef>
              <a:defRPr lang="en-US" sz="803" dirty="0"/>
            </a:lvl1pPr>
            <a:lvl2pPr>
              <a:lnSpc>
                <a:spcPct val="100000"/>
              </a:lnSpc>
              <a:spcBef>
                <a:spcPts val="42"/>
              </a:spcBef>
              <a:defRPr lang="en-US" sz="803" dirty="0"/>
            </a:lvl2pPr>
            <a:lvl3pPr>
              <a:lnSpc>
                <a:spcPct val="100000"/>
              </a:lnSpc>
              <a:spcBef>
                <a:spcPts val="42"/>
              </a:spcBef>
              <a:defRPr lang="en-US" sz="803" dirty="0"/>
            </a:lvl3pPr>
            <a:lvl4pPr>
              <a:lnSpc>
                <a:spcPct val="100000"/>
              </a:lnSpc>
              <a:spcBef>
                <a:spcPts val="254"/>
              </a:spcBef>
              <a:defRPr lang="en-US" dirty="0"/>
            </a:lvl4pPr>
            <a:lvl5pPr>
              <a:lnSpc>
                <a:spcPct val="100000"/>
              </a:lnSpc>
              <a:spcBef>
                <a:spcPts val="254"/>
              </a:spcBef>
              <a:defRPr lang="en-US" dirty="0"/>
            </a:lvl5pPr>
            <a:lvl6pPr>
              <a:spcBef>
                <a:spcPts val="254"/>
              </a:spcBef>
              <a:spcAft>
                <a:spcPts val="254"/>
              </a:spcAft>
              <a:defRPr lang="en-US" dirty="0"/>
            </a:lvl6pPr>
            <a:lvl7pPr>
              <a:spcBef>
                <a:spcPts val="254"/>
              </a:spcBef>
              <a:spcAft>
                <a:spcPts val="254"/>
              </a:spcAft>
              <a:defRPr lang="en-US" dirty="0"/>
            </a:lvl7pPr>
            <a:lvl8pPr>
              <a:spcBef>
                <a:spcPts val="254"/>
              </a:spcBef>
              <a:spcAft>
                <a:spcPts val="254"/>
              </a:spcAft>
              <a:defRPr lang="en-US" dirty="0"/>
            </a:lvl8pPr>
            <a:lvl9pPr>
              <a:spcBef>
                <a:spcPts val="254"/>
              </a:spcBef>
              <a:spcAft>
                <a:spcPts val="254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C574541-139E-4D0F-822B-366774B5BBE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98092" y="6151079"/>
            <a:ext cx="2828686" cy="485499"/>
          </a:xfrm>
          <a:gradFill flip="none" rotWithShape="1">
            <a:gsLst>
              <a:gs pos="0">
                <a:schemeClr val="accent1"/>
              </a:gs>
              <a:gs pos="90000">
                <a:srgbClr val="7A2884"/>
              </a:gs>
              <a:gs pos="100000">
                <a:srgbClr val="962A8B"/>
              </a:gs>
            </a:gsLst>
            <a:lin ang="0" scaled="1"/>
            <a:tileRect/>
          </a:gradFill>
        </p:spPr>
        <p:txBody>
          <a:bodyPr lIns="270000" tIns="90000" rIns="270000" bIns="90000" anchor="ctr">
            <a:noAutofit/>
          </a:bodyPr>
          <a:lstStyle>
            <a:lvl1pPr>
              <a:defRPr sz="1184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[Feature text]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84FBFEDF-8755-4CEB-AA17-B049ED246C14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74199" y="4667682"/>
            <a:ext cx="2828686" cy="2115896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0693EAD1-462A-4ECC-9C4A-DDBEE428150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389269" y="8115274"/>
            <a:ext cx="2828686" cy="2730924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07222DC4-ED65-41BA-9AE9-3AB068E3D93C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498092" y="8975485"/>
            <a:ext cx="2828686" cy="2553683"/>
          </a:xfrm>
          <a:prstGeom prst="rect">
            <a:avLst/>
          </a:prstGeom>
          <a:solidFill>
            <a:srgbClr val="EFEDEB"/>
          </a:solidFill>
        </p:spPr>
        <p:txBody>
          <a:bodyPr lIns="270000" tIns="126000" rIns="270000" bIns="126000">
            <a:normAutofit/>
          </a:bodyPr>
          <a:lstStyle>
            <a:lvl1pPr>
              <a:lnSpc>
                <a:spcPct val="100000"/>
              </a:lnSpc>
              <a:spcBef>
                <a:spcPts val="42"/>
              </a:spcBef>
              <a:defRPr lang="en-US" sz="803" dirty="0"/>
            </a:lvl1pPr>
            <a:lvl2pPr>
              <a:lnSpc>
                <a:spcPct val="100000"/>
              </a:lnSpc>
              <a:spcBef>
                <a:spcPts val="42"/>
              </a:spcBef>
              <a:defRPr lang="en-US" sz="803" dirty="0"/>
            </a:lvl2pPr>
            <a:lvl3pPr>
              <a:lnSpc>
                <a:spcPct val="100000"/>
              </a:lnSpc>
              <a:spcBef>
                <a:spcPts val="42"/>
              </a:spcBef>
              <a:defRPr lang="en-US" sz="803" dirty="0"/>
            </a:lvl3pPr>
            <a:lvl4pPr>
              <a:lnSpc>
                <a:spcPct val="100000"/>
              </a:lnSpc>
              <a:spcBef>
                <a:spcPts val="254"/>
              </a:spcBef>
              <a:defRPr lang="en-US" dirty="0"/>
            </a:lvl4pPr>
            <a:lvl5pPr>
              <a:lnSpc>
                <a:spcPct val="100000"/>
              </a:lnSpc>
              <a:spcBef>
                <a:spcPts val="254"/>
              </a:spcBef>
              <a:defRPr lang="en-US" dirty="0"/>
            </a:lvl5pPr>
            <a:lvl6pPr>
              <a:spcBef>
                <a:spcPts val="254"/>
              </a:spcBef>
              <a:spcAft>
                <a:spcPts val="254"/>
              </a:spcAft>
              <a:defRPr lang="en-US" dirty="0"/>
            </a:lvl6pPr>
            <a:lvl7pPr>
              <a:spcBef>
                <a:spcPts val="254"/>
              </a:spcBef>
              <a:spcAft>
                <a:spcPts val="254"/>
              </a:spcAft>
              <a:defRPr lang="en-US" dirty="0"/>
            </a:lvl7pPr>
            <a:lvl8pPr>
              <a:spcBef>
                <a:spcPts val="254"/>
              </a:spcBef>
              <a:spcAft>
                <a:spcPts val="254"/>
              </a:spcAft>
              <a:defRPr lang="en-US" dirty="0"/>
            </a:lvl8pPr>
            <a:lvl9pPr>
              <a:spcBef>
                <a:spcPts val="254"/>
              </a:spcBef>
              <a:spcAft>
                <a:spcPts val="254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73DB9632-6B58-4B85-BAF1-CD327B3366E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98092" y="8743833"/>
            <a:ext cx="2828686" cy="344672"/>
          </a:xfrm>
          <a:solidFill>
            <a:srgbClr val="E6E3E0"/>
          </a:solidFill>
        </p:spPr>
        <p:txBody>
          <a:bodyPr lIns="270000" tIns="97200" rIns="270000" bIns="97200">
            <a:spAutoFit/>
          </a:bodyPr>
          <a:lstStyle>
            <a:lvl1pPr>
              <a:defRPr sz="1015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4AE396D-A57C-4020-9B70-0FBF18BDC63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389269" y="5406024"/>
            <a:ext cx="5936503" cy="659849"/>
          </a:xfrm>
          <a:noFill/>
        </p:spPr>
        <p:txBody>
          <a:bodyPr lIns="0" tIns="0" rIns="0" bIns="0">
            <a:noAutofit/>
          </a:bodyPr>
          <a:lstStyle>
            <a:lvl1pPr>
              <a:defRPr sz="719" b="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2: [Figure caption]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9E64CD43-B309-4448-9788-BA1A319BC5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389269" y="12045320"/>
            <a:ext cx="2828327" cy="475514"/>
          </a:xfrm>
          <a:noFill/>
        </p:spPr>
        <p:txBody>
          <a:bodyPr lIns="0" tIns="0" rIns="0" bIns="0">
            <a:noAutofit/>
          </a:bodyPr>
          <a:lstStyle>
            <a:lvl1pPr>
              <a:defRPr sz="719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[Acknowledgements text]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3D90DA2A-6AB0-45D9-9F7C-5E9490A5BA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23851" y="11929766"/>
            <a:ext cx="1517405" cy="591068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672035C-588A-49D3-997F-1214843DE1FF}"/>
              </a:ext>
            </a:extLst>
          </p:cNvPr>
          <p:cNvCxnSpPr/>
          <p:nvPr userDrawn="1"/>
        </p:nvCxnSpPr>
        <p:spPr>
          <a:xfrm>
            <a:off x="274422" y="12334924"/>
            <a:ext cx="27802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BEC75044-FCFE-49F2-927B-D01CB1326B5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7425" y="11913317"/>
            <a:ext cx="1430189" cy="117452"/>
          </a:xfrm>
          <a:noFill/>
        </p:spPr>
        <p:txBody>
          <a:bodyPr wrap="square" lIns="0" tIns="0" rIns="0" bIns="0">
            <a:spAutoFit/>
          </a:bodyPr>
          <a:lstStyle>
            <a:lvl1pPr>
              <a:defRPr sz="803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f.surname@uq.edu.au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A3195BD1-2EFC-4056-B6F0-AF57BF3742F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7425" y="12063312"/>
            <a:ext cx="1430189" cy="117452"/>
          </a:xfrm>
          <a:noFill/>
        </p:spPr>
        <p:txBody>
          <a:bodyPr wrap="square" lIns="0" tIns="0" rIns="0" bIns="0">
            <a:spAutoFit/>
          </a:bodyPr>
          <a:lstStyle>
            <a:lvl1pPr>
              <a:defRPr sz="803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Surname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FA1686CA-6C92-4EA8-83CB-C754253E940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130207" y="11913317"/>
            <a:ext cx="1183147" cy="117452"/>
          </a:xfrm>
          <a:noFill/>
        </p:spPr>
        <p:txBody>
          <a:bodyPr wrap="square" lIns="0" tIns="0" rIns="0" bIns="0">
            <a:spAutoFit/>
          </a:bodyPr>
          <a:lstStyle>
            <a:lvl1pPr>
              <a:defRPr sz="803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@researcher</a:t>
            </a:r>
          </a:p>
        </p:txBody>
      </p:sp>
    </p:spTree>
    <p:extLst>
      <p:ext uri="{BB962C8B-B14F-4D97-AF65-F5344CB8AC3E}">
        <p14:creationId xmlns:p14="http://schemas.microsoft.com/office/powerpoint/2010/main" val="244242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Pos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C20D61-9B56-477A-A693-C76A71C478EA}"/>
              </a:ext>
            </a:extLst>
          </p:cNvPr>
          <p:cNvSpPr/>
          <p:nvPr userDrawn="1"/>
        </p:nvSpPr>
        <p:spPr>
          <a:xfrm>
            <a:off x="47880" y="51519"/>
            <a:ext cx="9488833" cy="11645040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7A2884"/>
              </a:gs>
              <a:gs pos="100000">
                <a:srgbClr val="962A8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95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DD4F6411-2BFC-4266-96ED-56A5ADBB7B78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6502709" y="6151079"/>
            <a:ext cx="2828686" cy="2320180"/>
          </a:xfrm>
          <a:prstGeom prst="rect">
            <a:avLst/>
          </a:prstGeom>
          <a:solidFill>
            <a:schemeClr val="bg1"/>
          </a:solidFill>
        </p:spPr>
        <p:txBody>
          <a:bodyPr lIns="270000" tIns="1224000" rIns="270000" bIns="126000">
            <a:normAutofit/>
          </a:bodyPr>
          <a:lstStyle>
            <a:lvl1pPr>
              <a:lnSpc>
                <a:spcPct val="100000"/>
              </a:lnSpc>
              <a:spcBef>
                <a:spcPts val="42"/>
              </a:spcBef>
              <a:defRPr lang="en-US" sz="803" dirty="0"/>
            </a:lvl1pPr>
            <a:lvl2pPr>
              <a:lnSpc>
                <a:spcPct val="100000"/>
              </a:lnSpc>
              <a:spcBef>
                <a:spcPts val="42"/>
              </a:spcBef>
              <a:defRPr lang="en-US" sz="803" dirty="0"/>
            </a:lvl2pPr>
            <a:lvl3pPr>
              <a:lnSpc>
                <a:spcPct val="100000"/>
              </a:lnSpc>
              <a:spcBef>
                <a:spcPts val="42"/>
              </a:spcBef>
              <a:defRPr lang="en-US" sz="803" dirty="0"/>
            </a:lvl3pPr>
            <a:lvl4pPr>
              <a:lnSpc>
                <a:spcPct val="100000"/>
              </a:lnSpc>
              <a:spcBef>
                <a:spcPts val="254"/>
              </a:spcBef>
              <a:defRPr lang="en-US" dirty="0">
                <a:solidFill>
                  <a:srgbClr val="962A8B"/>
                </a:solidFill>
              </a:defRPr>
            </a:lvl4pPr>
            <a:lvl5pPr>
              <a:lnSpc>
                <a:spcPct val="100000"/>
              </a:lnSpc>
              <a:spcBef>
                <a:spcPts val="254"/>
              </a:spcBef>
              <a:defRPr lang="en-US" dirty="0"/>
            </a:lvl5pPr>
            <a:lvl6pPr>
              <a:spcBef>
                <a:spcPts val="254"/>
              </a:spcBef>
              <a:spcAft>
                <a:spcPts val="254"/>
              </a:spcAft>
              <a:defRPr lang="en-US" dirty="0"/>
            </a:lvl6pPr>
            <a:lvl7pPr>
              <a:spcBef>
                <a:spcPts val="254"/>
              </a:spcBef>
              <a:spcAft>
                <a:spcPts val="254"/>
              </a:spcAft>
              <a:defRPr lang="en-US" dirty="0"/>
            </a:lvl7pPr>
            <a:lvl8pPr>
              <a:spcBef>
                <a:spcPts val="254"/>
              </a:spcBef>
              <a:spcAft>
                <a:spcPts val="254"/>
              </a:spcAft>
              <a:defRPr lang="en-US" dirty="0"/>
            </a:lvl8pPr>
            <a:lvl9pPr>
              <a:spcBef>
                <a:spcPts val="254"/>
              </a:spcBef>
              <a:spcAft>
                <a:spcPts val="254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301FA84E-7DF2-4E36-ACA2-E9547243170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389269" y="10950658"/>
            <a:ext cx="2828327" cy="578510"/>
          </a:xfrm>
          <a:noFill/>
        </p:spPr>
        <p:txBody>
          <a:bodyPr lIns="0" tIns="0" rIns="0" bIns="0">
            <a:noAutofit/>
          </a:bodyPr>
          <a:lstStyle>
            <a:lvl1pPr>
              <a:defRPr sz="719" b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3: [Figure caption]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CDDF1199-EC6B-41AC-B99E-F83299E4E43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74422" y="6878113"/>
            <a:ext cx="2828327" cy="659849"/>
          </a:xfrm>
          <a:noFill/>
        </p:spPr>
        <p:txBody>
          <a:bodyPr lIns="0" tIns="0" rIns="0" bIns="0">
            <a:noAutofit/>
          </a:bodyPr>
          <a:lstStyle>
            <a:lvl1pPr>
              <a:defRPr sz="719" b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1: [Figure caption]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74199" y="7944430"/>
            <a:ext cx="2828686" cy="3584738"/>
          </a:xfrm>
          <a:prstGeom prst="rect">
            <a:avLst/>
          </a:prstGeom>
          <a:solidFill>
            <a:schemeClr val="bg1"/>
          </a:solidFill>
        </p:spPr>
        <p:txBody>
          <a:bodyPr lIns="270000" tIns="126000" rIns="270000" bIns="126000">
            <a:normAutofit/>
          </a:bodyPr>
          <a:lstStyle>
            <a:lvl1pPr>
              <a:lnSpc>
                <a:spcPct val="100000"/>
              </a:lnSpc>
              <a:spcBef>
                <a:spcPts val="42"/>
              </a:spcBef>
              <a:defRPr lang="en-US" sz="803" dirty="0"/>
            </a:lvl1pPr>
            <a:lvl2pPr>
              <a:lnSpc>
                <a:spcPct val="100000"/>
              </a:lnSpc>
              <a:spcBef>
                <a:spcPts val="42"/>
              </a:spcBef>
              <a:defRPr lang="en-US" sz="803" dirty="0"/>
            </a:lvl2pPr>
            <a:lvl3pPr>
              <a:lnSpc>
                <a:spcPct val="100000"/>
              </a:lnSpc>
              <a:spcBef>
                <a:spcPts val="42"/>
              </a:spcBef>
              <a:defRPr lang="en-US" sz="803" dirty="0"/>
            </a:lvl3pPr>
            <a:lvl4pPr>
              <a:lnSpc>
                <a:spcPct val="100000"/>
              </a:lnSpc>
              <a:spcBef>
                <a:spcPts val="254"/>
              </a:spcBef>
              <a:defRPr lang="en-US" dirty="0">
                <a:solidFill>
                  <a:srgbClr val="962A8B"/>
                </a:solidFill>
              </a:defRPr>
            </a:lvl4pPr>
            <a:lvl5pPr>
              <a:lnSpc>
                <a:spcPct val="100000"/>
              </a:lnSpc>
              <a:spcBef>
                <a:spcPts val="254"/>
              </a:spcBef>
              <a:defRPr lang="en-US" dirty="0"/>
            </a:lvl5pPr>
            <a:lvl6pPr>
              <a:spcBef>
                <a:spcPts val="254"/>
              </a:spcBef>
              <a:spcAft>
                <a:spcPts val="254"/>
              </a:spcAft>
              <a:defRPr lang="en-US" dirty="0"/>
            </a:lvl6pPr>
            <a:lvl7pPr>
              <a:spcBef>
                <a:spcPts val="254"/>
              </a:spcBef>
              <a:spcAft>
                <a:spcPts val="254"/>
              </a:spcAft>
              <a:defRPr lang="en-US" dirty="0"/>
            </a:lvl7pPr>
            <a:lvl8pPr>
              <a:spcBef>
                <a:spcPts val="254"/>
              </a:spcBef>
              <a:spcAft>
                <a:spcPts val="254"/>
              </a:spcAft>
              <a:defRPr lang="en-US" dirty="0"/>
            </a:lvl8pPr>
            <a:lvl9pPr>
              <a:spcBef>
                <a:spcPts val="254"/>
              </a:spcBef>
              <a:spcAft>
                <a:spcPts val="254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38D4DD99-3B01-4082-8203-F8BD7D3A2F5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4199" y="1141363"/>
            <a:ext cx="9051795" cy="117127"/>
          </a:xfrm>
        </p:spPr>
        <p:txBody>
          <a:bodyPr>
            <a:spAutoFit/>
          </a:bodyPr>
          <a:lstStyle>
            <a:lvl1pPr algn="l" rtl="0">
              <a:lnSpc>
                <a:spcPct val="100000"/>
              </a:lnSpc>
              <a:spcBef>
                <a:spcPts val="127"/>
              </a:spcBef>
              <a:spcAft>
                <a:spcPts val="127"/>
              </a:spcAft>
              <a:defRPr lang="en-US" sz="761" b="0" i="0" baseline="0" dirty="0">
                <a:solidFill>
                  <a:schemeClr val="bg1"/>
                </a:solidFill>
              </a:defRPr>
            </a:lvl1pPr>
          </a:lstStyle>
          <a:p>
            <a:pPr rtl="0"/>
            <a:r>
              <a:rPr lang="en-AU" dirty="0"/>
              <a:t>[References]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B3F32-96A2-4679-84A4-F12397FC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99" y="227925"/>
            <a:ext cx="9051795" cy="29932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A10BA14E-C836-42CB-8468-CD4BE60EA4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4199" y="889725"/>
            <a:ext cx="9051795" cy="182197"/>
          </a:xfrm>
        </p:spPr>
        <p:txBody>
          <a:bodyPr anchor="t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18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[Subtitle]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BEAD4-D512-4292-B52C-BB5F9C1ACB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4422" y="7712778"/>
            <a:ext cx="2828327" cy="344672"/>
          </a:xfrm>
          <a:solidFill>
            <a:srgbClr val="E6E3E0"/>
          </a:solidFill>
        </p:spPr>
        <p:txBody>
          <a:bodyPr lIns="270000" tIns="97200" rIns="270000" bIns="97200">
            <a:spAutoFit/>
          </a:bodyPr>
          <a:lstStyle>
            <a:lvl1pPr>
              <a:defRPr sz="1015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B3572B5-A107-45E1-B8C4-724786A9B93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9269" y="1711713"/>
            <a:ext cx="5936503" cy="3605830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917A8D9B-14C2-4EF9-B4A1-2B35C1B458C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74199" y="1958427"/>
            <a:ext cx="2828686" cy="2493705"/>
          </a:xfrm>
          <a:prstGeom prst="rect">
            <a:avLst/>
          </a:prstGeom>
          <a:solidFill>
            <a:schemeClr val="bg1"/>
          </a:solidFill>
        </p:spPr>
        <p:txBody>
          <a:bodyPr lIns="270000" tIns="126000" rIns="270000" bIns="126000">
            <a:normAutofit/>
          </a:bodyPr>
          <a:lstStyle>
            <a:lvl1pPr>
              <a:lnSpc>
                <a:spcPct val="100000"/>
              </a:lnSpc>
              <a:spcBef>
                <a:spcPts val="42"/>
              </a:spcBef>
              <a:defRPr lang="en-US" sz="803" dirty="0"/>
            </a:lvl1pPr>
            <a:lvl2pPr>
              <a:lnSpc>
                <a:spcPct val="100000"/>
              </a:lnSpc>
              <a:spcBef>
                <a:spcPts val="42"/>
              </a:spcBef>
              <a:defRPr lang="en-US" sz="803" dirty="0"/>
            </a:lvl2pPr>
            <a:lvl3pPr>
              <a:lnSpc>
                <a:spcPct val="100000"/>
              </a:lnSpc>
              <a:spcBef>
                <a:spcPts val="42"/>
              </a:spcBef>
              <a:defRPr lang="en-US" sz="803" dirty="0"/>
            </a:lvl3pPr>
            <a:lvl4pPr marL="114156" indent="0">
              <a:lnSpc>
                <a:spcPct val="100000"/>
              </a:lnSpc>
              <a:spcBef>
                <a:spcPts val="254"/>
              </a:spcBef>
              <a:tabLst/>
              <a:defRPr lang="en-US" dirty="0">
                <a:solidFill>
                  <a:srgbClr val="962A8B"/>
                </a:solidFill>
              </a:defRPr>
            </a:lvl4pPr>
            <a:lvl5pPr>
              <a:lnSpc>
                <a:spcPct val="100000"/>
              </a:lnSpc>
              <a:spcBef>
                <a:spcPts val="254"/>
              </a:spcBef>
              <a:defRPr lang="en-US" dirty="0"/>
            </a:lvl5pPr>
            <a:lvl6pPr>
              <a:spcBef>
                <a:spcPts val="254"/>
              </a:spcBef>
              <a:spcAft>
                <a:spcPts val="254"/>
              </a:spcAft>
              <a:defRPr lang="en-US" dirty="0"/>
            </a:lvl6pPr>
            <a:lvl7pPr>
              <a:spcBef>
                <a:spcPts val="254"/>
              </a:spcBef>
              <a:spcAft>
                <a:spcPts val="254"/>
              </a:spcAft>
              <a:defRPr lang="en-US" dirty="0"/>
            </a:lvl7pPr>
            <a:lvl8pPr>
              <a:spcBef>
                <a:spcPts val="254"/>
              </a:spcBef>
              <a:spcAft>
                <a:spcPts val="254"/>
              </a:spcAft>
              <a:defRPr lang="en-US" dirty="0"/>
            </a:lvl8pPr>
            <a:lvl9pPr>
              <a:spcBef>
                <a:spcPts val="254"/>
              </a:spcBef>
              <a:spcAft>
                <a:spcPts val="254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2C23EDD-933E-499B-A2BA-6FE387C53B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4422" y="1726775"/>
            <a:ext cx="2828327" cy="344672"/>
          </a:xfrm>
          <a:solidFill>
            <a:srgbClr val="E6E3E0"/>
          </a:solidFill>
        </p:spPr>
        <p:txBody>
          <a:bodyPr lIns="270000" tIns="97200" rIns="270000" bIns="97200">
            <a:spAutoFit/>
          </a:bodyPr>
          <a:lstStyle>
            <a:lvl1pPr>
              <a:defRPr sz="1015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F0996FF-D92C-4EA6-938C-E7F162ABD7E9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389269" y="6363931"/>
            <a:ext cx="2828686" cy="1513481"/>
          </a:xfrm>
          <a:prstGeom prst="rect">
            <a:avLst/>
          </a:prstGeom>
          <a:solidFill>
            <a:schemeClr val="bg1"/>
          </a:solidFill>
        </p:spPr>
        <p:txBody>
          <a:bodyPr lIns="270000" tIns="1224000" rIns="270000" bIns="126000">
            <a:normAutofit/>
          </a:bodyPr>
          <a:lstStyle>
            <a:lvl1pPr>
              <a:lnSpc>
                <a:spcPct val="100000"/>
              </a:lnSpc>
              <a:spcBef>
                <a:spcPts val="42"/>
              </a:spcBef>
              <a:defRPr lang="en-US" sz="803" dirty="0"/>
            </a:lvl1pPr>
            <a:lvl2pPr>
              <a:lnSpc>
                <a:spcPct val="100000"/>
              </a:lnSpc>
              <a:spcBef>
                <a:spcPts val="42"/>
              </a:spcBef>
              <a:defRPr lang="en-US" sz="803" dirty="0"/>
            </a:lvl2pPr>
            <a:lvl3pPr>
              <a:lnSpc>
                <a:spcPct val="100000"/>
              </a:lnSpc>
              <a:spcBef>
                <a:spcPts val="42"/>
              </a:spcBef>
              <a:defRPr lang="en-US" sz="803" dirty="0"/>
            </a:lvl3pPr>
            <a:lvl4pPr>
              <a:lnSpc>
                <a:spcPct val="100000"/>
              </a:lnSpc>
              <a:spcBef>
                <a:spcPts val="254"/>
              </a:spcBef>
              <a:defRPr lang="en-US" dirty="0">
                <a:solidFill>
                  <a:srgbClr val="962A8B"/>
                </a:solidFill>
              </a:defRPr>
            </a:lvl4pPr>
            <a:lvl5pPr>
              <a:lnSpc>
                <a:spcPct val="100000"/>
              </a:lnSpc>
              <a:spcBef>
                <a:spcPts val="254"/>
              </a:spcBef>
              <a:defRPr lang="en-US" dirty="0"/>
            </a:lvl5pPr>
            <a:lvl6pPr>
              <a:spcBef>
                <a:spcPts val="254"/>
              </a:spcBef>
              <a:spcAft>
                <a:spcPts val="254"/>
              </a:spcAft>
              <a:defRPr lang="en-US" dirty="0"/>
            </a:lvl6pPr>
            <a:lvl7pPr>
              <a:spcBef>
                <a:spcPts val="254"/>
              </a:spcBef>
              <a:spcAft>
                <a:spcPts val="254"/>
              </a:spcAft>
              <a:defRPr lang="en-US" dirty="0"/>
            </a:lvl7pPr>
            <a:lvl8pPr>
              <a:spcBef>
                <a:spcPts val="254"/>
              </a:spcBef>
              <a:spcAft>
                <a:spcPts val="254"/>
              </a:spcAft>
              <a:defRPr lang="en-US" dirty="0"/>
            </a:lvl8pPr>
            <a:lvl9pPr>
              <a:spcBef>
                <a:spcPts val="254"/>
              </a:spcBef>
              <a:spcAft>
                <a:spcPts val="254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1BA83C2-8E32-4485-BCE0-1DEBBC6A39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89269" y="6151079"/>
            <a:ext cx="2828686" cy="344672"/>
          </a:xfrm>
          <a:solidFill>
            <a:srgbClr val="EFEDEB"/>
          </a:solidFill>
        </p:spPr>
        <p:txBody>
          <a:bodyPr lIns="270000" tIns="97200" rIns="270000" bIns="97200">
            <a:spAutoFit/>
          </a:bodyPr>
          <a:lstStyle>
            <a:lvl1pPr>
              <a:defRPr sz="1015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8307EC0-D6C4-47F3-A40C-ACED0037F8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45692" y="6425806"/>
            <a:ext cx="2715840" cy="421840"/>
          </a:xfrm>
          <a:solidFill>
            <a:srgbClr val="FBB800"/>
          </a:solidFill>
        </p:spPr>
        <p:txBody>
          <a:bodyPr lIns="144000" tIns="90000" rIns="144000" bIns="90000" anchor="ctr">
            <a:noAutofit/>
          </a:bodyPr>
          <a:lstStyle>
            <a:lvl1pPr marL="0" indent="0">
              <a:defRPr sz="1184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[Feature text]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84FBFEDF-8755-4CEB-AA17-B049ED246C14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74199" y="4667682"/>
            <a:ext cx="2828686" cy="2115896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0693EAD1-462A-4ECC-9C4A-DDBEE428150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389269" y="8115274"/>
            <a:ext cx="2828686" cy="2730924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07222DC4-ED65-41BA-9AE9-3AB068E3D93C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498092" y="8975485"/>
            <a:ext cx="2828686" cy="2553683"/>
          </a:xfrm>
          <a:prstGeom prst="rect">
            <a:avLst/>
          </a:prstGeom>
          <a:solidFill>
            <a:schemeClr val="bg1"/>
          </a:solidFill>
        </p:spPr>
        <p:txBody>
          <a:bodyPr lIns="270000" tIns="126000" rIns="270000" bIns="126000">
            <a:normAutofit/>
          </a:bodyPr>
          <a:lstStyle>
            <a:lvl1pPr>
              <a:lnSpc>
                <a:spcPct val="100000"/>
              </a:lnSpc>
              <a:spcBef>
                <a:spcPts val="42"/>
              </a:spcBef>
              <a:defRPr lang="en-US" sz="803" dirty="0"/>
            </a:lvl1pPr>
            <a:lvl2pPr>
              <a:lnSpc>
                <a:spcPct val="100000"/>
              </a:lnSpc>
              <a:spcBef>
                <a:spcPts val="42"/>
              </a:spcBef>
              <a:defRPr lang="en-US" sz="803" dirty="0"/>
            </a:lvl2pPr>
            <a:lvl3pPr>
              <a:lnSpc>
                <a:spcPct val="100000"/>
              </a:lnSpc>
              <a:spcBef>
                <a:spcPts val="42"/>
              </a:spcBef>
              <a:defRPr lang="en-US" sz="803" dirty="0"/>
            </a:lvl3pPr>
            <a:lvl4pPr>
              <a:lnSpc>
                <a:spcPct val="100000"/>
              </a:lnSpc>
              <a:spcBef>
                <a:spcPts val="254"/>
              </a:spcBef>
              <a:defRPr lang="en-US" dirty="0">
                <a:solidFill>
                  <a:srgbClr val="962A8B"/>
                </a:solidFill>
              </a:defRPr>
            </a:lvl4pPr>
            <a:lvl5pPr>
              <a:lnSpc>
                <a:spcPct val="100000"/>
              </a:lnSpc>
              <a:spcBef>
                <a:spcPts val="254"/>
              </a:spcBef>
              <a:defRPr lang="en-US" dirty="0"/>
            </a:lvl5pPr>
            <a:lvl6pPr>
              <a:spcBef>
                <a:spcPts val="254"/>
              </a:spcBef>
              <a:spcAft>
                <a:spcPts val="254"/>
              </a:spcAft>
              <a:defRPr lang="en-US" dirty="0"/>
            </a:lvl6pPr>
            <a:lvl7pPr>
              <a:spcBef>
                <a:spcPts val="254"/>
              </a:spcBef>
              <a:spcAft>
                <a:spcPts val="254"/>
              </a:spcAft>
              <a:defRPr lang="en-US" dirty="0"/>
            </a:lvl7pPr>
            <a:lvl8pPr>
              <a:spcBef>
                <a:spcPts val="254"/>
              </a:spcBef>
              <a:spcAft>
                <a:spcPts val="254"/>
              </a:spcAft>
              <a:defRPr lang="en-US" dirty="0"/>
            </a:lvl8pPr>
            <a:lvl9pPr>
              <a:spcBef>
                <a:spcPts val="254"/>
              </a:spcBef>
              <a:spcAft>
                <a:spcPts val="254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73DB9632-6B58-4B85-BAF1-CD327B3366E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98092" y="8743833"/>
            <a:ext cx="2828686" cy="344672"/>
          </a:xfrm>
          <a:solidFill>
            <a:srgbClr val="E6E3E0"/>
          </a:solidFill>
        </p:spPr>
        <p:txBody>
          <a:bodyPr lIns="270000" tIns="97200" rIns="270000" bIns="97200">
            <a:spAutoFit/>
          </a:bodyPr>
          <a:lstStyle>
            <a:lvl1pPr>
              <a:defRPr sz="1015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4AE396D-A57C-4020-9B70-0FBF18BDC63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389269" y="5406024"/>
            <a:ext cx="5936503" cy="659849"/>
          </a:xfrm>
          <a:noFill/>
        </p:spPr>
        <p:txBody>
          <a:bodyPr lIns="0" tIns="0" rIns="0" bIns="0">
            <a:noAutofit/>
          </a:bodyPr>
          <a:lstStyle>
            <a:lvl1pPr>
              <a:defRPr sz="719" b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2: [Figure caption]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9E64CD43-B309-4448-9788-BA1A319BC5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389269" y="12045320"/>
            <a:ext cx="2828327" cy="475514"/>
          </a:xfrm>
          <a:noFill/>
        </p:spPr>
        <p:txBody>
          <a:bodyPr lIns="0" tIns="0" rIns="0" bIns="0">
            <a:noAutofit/>
          </a:bodyPr>
          <a:lstStyle>
            <a:lvl1pPr>
              <a:defRPr sz="719" b="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[Acknowledgements text]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3D90DA2A-6AB0-45D9-9F7C-5E9490A5BA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23851" y="11929766"/>
            <a:ext cx="1517405" cy="591068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672035C-588A-49D3-997F-1214843DE1FF}"/>
              </a:ext>
            </a:extLst>
          </p:cNvPr>
          <p:cNvCxnSpPr/>
          <p:nvPr userDrawn="1"/>
        </p:nvCxnSpPr>
        <p:spPr>
          <a:xfrm>
            <a:off x="274422" y="12334924"/>
            <a:ext cx="27802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BEC75044-FCFE-49F2-927B-D01CB1326B5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7425" y="11913317"/>
            <a:ext cx="1430189" cy="117452"/>
          </a:xfrm>
          <a:noFill/>
        </p:spPr>
        <p:txBody>
          <a:bodyPr wrap="square" lIns="0" tIns="0" rIns="0" bIns="0">
            <a:spAutoFit/>
          </a:bodyPr>
          <a:lstStyle>
            <a:lvl1pPr>
              <a:defRPr sz="803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f.surname@uq.edu.au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A3195BD1-2EFC-4056-B6F0-AF57BF3742F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7425" y="12063312"/>
            <a:ext cx="1430189" cy="117452"/>
          </a:xfrm>
          <a:noFill/>
        </p:spPr>
        <p:txBody>
          <a:bodyPr wrap="square" lIns="0" tIns="0" rIns="0" bIns="0">
            <a:spAutoFit/>
          </a:bodyPr>
          <a:lstStyle>
            <a:lvl1pPr>
              <a:defRPr sz="803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Surname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FA1686CA-6C92-4EA8-83CB-C754253E940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130207" y="11913317"/>
            <a:ext cx="1183147" cy="117452"/>
          </a:xfrm>
          <a:noFill/>
        </p:spPr>
        <p:txBody>
          <a:bodyPr wrap="square" lIns="0" tIns="0" rIns="0" bIns="0">
            <a:spAutoFit/>
          </a:bodyPr>
          <a:lstStyle>
            <a:lvl1pPr>
              <a:defRPr sz="803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@researcher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2314C1D0-0D7F-4267-89B6-C3EBC1B35DB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559132" y="6187665"/>
            <a:ext cx="2715840" cy="421840"/>
          </a:xfrm>
          <a:solidFill>
            <a:srgbClr val="FBB800"/>
          </a:solidFill>
        </p:spPr>
        <p:txBody>
          <a:bodyPr lIns="144000" tIns="90000" rIns="144000" bIns="90000" anchor="ctr">
            <a:noAutofit/>
          </a:bodyPr>
          <a:lstStyle>
            <a:lvl1pPr marL="0" indent="0">
              <a:defRPr sz="1184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[Feature text]</a:t>
            </a:r>
          </a:p>
        </p:txBody>
      </p:sp>
    </p:spTree>
    <p:extLst>
      <p:ext uri="{BB962C8B-B14F-4D97-AF65-F5344CB8AC3E}">
        <p14:creationId xmlns:p14="http://schemas.microsoft.com/office/powerpoint/2010/main" val="374135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Poster Purp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1DF2155-5108-45DA-BEE8-D2E8E9E3F7E4}"/>
              </a:ext>
            </a:extLst>
          </p:cNvPr>
          <p:cNvSpPr/>
          <p:nvPr userDrawn="1"/>
        </p:nvSpPr>
        <p:spPr>
          <a:xfrm>
            <a:off x="47880" y="51519"/>
            <a:ext cx="9488833" cy="1584017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7A2884"/>
              </a:gs>
              <a:gs pos="100000">
                <a:srgbClr val="962A8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95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301FA84E-7DF2-4E36-ACA2-E9547243170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389269" y="10950658"/>
            <a:ext cx="2828327" cy="578510"/>
          </a:xfrm>
          <a:noFill/>
        </p:spPr>
        <p:txBody>
          <a:bodyPr lIns="0" tIns="0" rIns="0" bIns="0">
            <a:noAutofit/>
          </a:bodyPr>
          <a:lstStyle>
            <a:lvl1pPr>
              <a:defRPr sz="719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3: [Figure caption]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CDDF1199-EC6B-41AC-B99E-F83299E4E43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74422" y="6878113"/>
            <a:ext cx="2828327" cy="659849"/>
          </a:xfrm>
          <a:noFill/>
        </p:spPr>
        <p:txBody>
          <a:bodyPr lIns="0" tIns="0" rIns="0" bIns="0">
            <a:noAutofit/>
          </a:bodyPr>
          <a:lstStyle>
            <a:lvl1pPr>
              <a:defRPr sz="719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1: [Figure caption]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74199" y="7944430"/>
            <a:ext cx="2828686" cy="3584738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42"/>
              </a:spcBef>
              <a:defRPr lang="en-US" sz="803" dirty="0"/>
            </a:lvl1pPr>
            <a:lvl2pPr>
              <a:lnSpc>
                <a:spcPct val="100000"/>
              </a:lnSpc>
              <a:spcBef>
                <a:spcPts val="42"/>
              </a:spcBef>
              <a:defRPr lang="en-US" sz="803" dirty="0"/>
            </a:lvl2pPr>
            <a:lvl3pPr>
              <a:lnSpc>
                <a:spcPct val="100000"/>
              </a:lnSpc>
              <a:spcBef>
                <a:spcPts val="42"/>
              </a:spcBef>
              <a:defRPr lang="en-US" sz="803" dirty="0"/>
            </a:lvl3pPr>
            <a:lvl4pPr>
              <a:lnSpc>
                <a:spcPct val="100000"/>
              </a:lnSpc>
              <a:spcBef>
                <a:spcPts val="254"/>
              </a:spcBef>
              <a:defRPr lang="en-US" dirty="0"/>
            </a:lvl4pPr>
            <a:lvl5pPr>
              <a:lnSpc>
                <a:spcPct val="100000"/>
              </a:lnSpc>
              <a:spcBef>
                <a:spcPts val="254"/>
              </a:spcBef>
              <a:defRPr lang="en-US" dirty="0"/>
            </a:lvl5pPr>
            <a:lvl6pPr>
              <a:spcBef>
                <a:spcPts val="254"/>
              </a:spcBef>
              <a:spcAft>
                <a:spcPts val="254"/>
              </a:spcAft>
              <a:defRPr lang="en-US" dirty="0"/>
            </a:lvl6pPr>
            <a:lvl7pPr>
              <a:spcBef>
                <a:spcPts val="254"/>
              </a:spcBef>
              <a:spcAft>
                <a:spcPts val="254"/>
              </a:spcAft>
              <a:defRPr lang="en-US" dirty="0"/>
            </a:lvl7pPr>
            <a:lvl8pPr>
              <a:spcBef>
                <a:spcPts val="254"/>
              </a:spcBef>
              <a:spcAft>
                <a:spcPts val="254"/>
              </a:spcAft>
              <a:defRPr lang="en-US" dirty="0"/>
            </a:lvl8pPr>
            <a:lvl9pPr>
              <a:spcBef>
                <a:spcPts val="254"/>
              </a:spcBef>
              <a:spcAft>
                <a:spcPts val="254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38D4DD99-3B01-4082-8203-F8BD7D3A2F5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4199" y="1141363"/>
            <a:ext cx="9051795" cy="117127"/>
          </a:xfrm>
        </p:spPr>
        <p:txBody>
          <a:bodyPr>
            <a:spAutoFit/>
          </a:bodyPr>
          <a:lstStyle>
            <a:lvl1pPr algn="l" rtl="0">
              <a:lnSpc>
                <a:spcPct val="100000"/>
              </a:lnSpc>
              <a:spcBef>
                <a:spcPts val="127"/>
              </a:spcBef>
              <a:spcAft>
                <a:spcPts val="127"/>
              </a:spcAft>
              <a:defRPr lang="en-US" sz="761" b="0" i="0" baseline="0" dirty="0">
                <a:solidFill>
                  <a:schemeClr val="bg1"/>
                </a:solidFill>
              </a:defRPr>
            </a:lvl1pPr>
          </a:lstStyle>
          <a:p>
            <a:pPr rtl="0"/>
            <a:r>
              <a:rPr lang="en-AU" dirty="0"/>
              <a:t>[References]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B3F32-96A2-4679-84A4-F12397FC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99" y="227925"/>
            <a:ext cx="9051795" cy="29932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A10BA14E-C836-42CB-8468-CD4BE60EA4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4199" y="889725"/>
            <a:ext cx="9051795" cy="182197"/>
          </a:xfrm>
        </p:spPr>
        <p:txBody>
          <a:bodyPr anchor="t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18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[Subtitle]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BEAD4-D512-4292-B52C-BB5F9C1ACB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4422" y="7712778"/>
            <a:ext cx="2828327" cy="344672"/>
          </a:xfrm>
          <a:noFill/>
        </p:spPr>
        <p:txBody>
          <a:bodyPr lIns="0" tIns="97200" rIns="0" bIns="97200">
            <a:spAutoFit/>
          </a:bodyPr>
          <a:lstStyle>
            <a:lvl1pPr>
              <a:defRPr sz="1015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B3572B5-A107-45E1-B8C4-724786A9B93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9269" y="1711713"/>
            <a:ext cx="5936503" cy="3605830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917A8D9B-14C2-4EF9-B4A1-2B35C1B458C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74199" y="1958427"/>
            <a:ext cx="2828686" cy="2493705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42"/>
              </a:spcBef>
              <a:defRPr lang="en-US" sz="803" dirty="0"/>
            </a:lvl1pPr>
            <a:lvl2pPr>
              <a:lnSpc>
                <a:spcPct val="100000"/>
              </a:lnSpc>
              <a:spcBef>
                <a:spcPts val="42"/>
              </a:spcBef>
              <a:defRPr lang="en-US" sz="803" dirty="0"/>
            </a:lvl2pPr>
            <a:lvl3pPr>
              <a:lnSpc>
                <a:spcPct val="100000"/>
              </a:lnSpc>
              <a:spcBef>
                <a:spcPts val="42"/>
              </a:spcBef>
              <a:defRPr lang="en-US" sz="803" dirty="0"/>
            </a:lvl3pPr>
            <a:lvl4pPr marL="114156" indent="0">
              <a:lnSpc>
                <a:spcPct val="100000"/>
              </a:lnSpc>
              <a:spcBef>
                <a:spcPts val="254"/>
              </a:spcBef>
              <a:tabLst/>
              <a:defRPr lang="en-US" dirty="0"/>
            </a:lvl4pPr>
            <a:lvl5pPr>
              <a:lnSpc>
                <a:spcPct val="100000"/>
              </a:lnSpc>
              <a:spcBef>
                <a:spcPts val="254"/>
              </a:spcBef>
              <a:defRPr lang="en-US" dirty="0"/>
            </a:lvl5pPr>
            <a:lvl6pPr>
              <a:spcBef>
                <a:spcPts val="254"/>
              </a:spcBef>
              <a:spcAft>
                <a:spcPts val="254"/>
              </a:spcAft>
              <a:defRPr lang="en-US" dirty="0"/>
            </a:lvl6pPr>
            <a:lvl7pPr>
              <a:spcBef>
                <a:spcPts val="254"/>
              </a:spcBef>
              <a:spcAft>
                <a:spcPts val="254"/>
              </a:spcAft>
              <a:defRPr lang="en-US" dirty="0"/>
            </a:lvl7pPr>
            <a:lvl8pPr>
              <a:spcBef>
                <a:spcPts val="254"/>
              </a:spcBef>
              <a:spcAft>
                <a:spcPts val="254"/>
              </a:spcAft>
              <a:defRPr lang="en-US" dirty="0"/>
            </a:lvl8pPr>
            <a:lvl9pPr>
              <a:spcBef>
                <a:spcPts val="254"/>
              </a:spcBef>
              <a:spcAft>
                <a:spcPts val="254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2C23EDD-933E-499B-A2BA-6FE387C53B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4422" y="1726775"/>
            <a:ext cx="2828327" cy="344672"/>
          </a:xfrm>
          <a:noFill/>
        </p:spPr>
        <p:txBody>
          <a:bodyPr lIns="0" tIns="97200" rIns="0" bIns="97200">
            <a:spAutoFit/>
          </a:bodyPr>
          <a:lstStyle>
            <a:lvl1pPr>
              <a:defRPr sz="1015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F0996FF-D92C-4EA6-938C-E7F162ABD7E9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389269" y="6878113"/>
            <a:ext cx="2828686" cy="999298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42"/>
              </a:spcBef>
              <a:defRPr lang="en-US" sz="803" dirty="0"/>
            </a:lvl1pPr>
            <a:lvl2pPr>
              <a:lnSpc>
                <a:spcPct val="100000"/>
              </a:lnSpc>
              <a:spcBef>
                <a:spcPts val="42"/>
              </a:spcBef>
              <a:defRPr lang="en-US" sz="803" dirty="0"/>
            </a:lvl2pPr>
            <a:lvl3pPr>
              <a:lnSpc>
                <a:spcPct val="100000"/>
              </a:lnSpc>
              <a:spcBef>
                <a:spcPts val="42"/>
              </a:spcBef>
              <a:defRPr lang="en-US" sz="803" dirty="0"/>
            </a:lvl3pPr>
            <a:lvl4pPr>
              <a:lnSpc>
                <a:spcPct val="100000"/>
              </a:lnSpc>
              <a:spcBef>
                <a:spcPts val="254"/>
              </a:spcBef>
              <a:defRPr lang="en-US" dirty="0"/>
            </a:lvl4pPr>
            <a:lvl5pPr>
              <a:lnSpc>
                <a:spcPct val="100000"/>
              </a:lnSpc>
              <a:spcBef>
                <a:spcPts val="254"/>
              </a:spcBef>
              <a:defRPr lang="en-US" dirty="0"/>
            </a:lvl5pPr>
            <a:lvl6pPr>
              <a:spcBef>
                <a:spcPts val="254"/>
              </a:spcBef>
              <a:spcAft>
                <a:spcPts val="254"/>
              </a:spcAft>
              <a:defRPr lang="en-US" dirty="0"/>
            </a:lvl6pPr>
            <a:lvl7pPr>
              <a:spcBef>
                <a:spcPts val="254"/>
              </a:spcBef>
              <a:spcAft>
                <a:spcPts val="254"/>
              </a:spcAft>
              <a:defRPr lang="en-US" dirty="0"/>
            </a:lvl7pPr>
            <a:lvl8pPr>
              <a:spcBef>
                <a:spcPts val="254"/>
              </a:spcBef>
              <a:spcAft>
                <a:spcPts val="254"/>
              </a:spcAft>
              <a:defRPr lang="en-US" dirty="0"/>
            </a:lvl8pPr>
            <a:lvl9pPr>
              <a:spcBef>
                <a:spcPts val="254"/>
              </a:spcBef>
              <a:spcAft>
                <a:spcPts val="254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1BA83C2-8E32-4485-BCE0-1DEBBC6A39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89269" y="6151079"/>
            <a:ext cx="2828686" cy="344672"/>
          </a:xfrm>
          <a:noFill/>
        </p:spPr>
        <p:txBody>
          <a:bodyPr lIns="0" tIns="97200" rIns="0" bIns="97200">
            <a:spAutoFit/>
          </a:bodyPr>
          <a:lstStyle>
            <a:lvl1pPr>
              <a:defRPr sz="1015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8307EC0-D6C4-47F3-A40C-ACED0037F8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89269" y="6388763"/>
            <a:ext cx="2828686" cy="485499"/>
          </a:xfrm>
          <a:gradFill flip="none" rotWithShape="1">
            <a:gsLst>
              <a:gs pos="0">
                <a:schemeClr val="accent1"/>
              </a:gs>
              <a:gs pos="85000">
                <a:srgbClr val="7A2884"/>
              </a:gs>
              <a:gs pos="100000">
                <a:srgbClr val="962A8B"/>
              </a:gs>
            </a:gsLst>
            <a:lin ang="0" scaled="1"/>
            <a:tileRect/>
          </a:gradFill>
        </p:spPr>
        <p:txBody>
          <a:bodyPr lIns="180000" tIns="90000" rIns="180000" bIns="90000" anchor="ctr">
            <a:noAutofit/>
          </a:bodyPr>
          <a:lstStyle>
            <a:lvl1pPr>
              <a:defRPr sz="1184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[Feature text]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5052BB6F-902B-439C-9DB2-8A155C4F673D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498092" y="6874262"/>
            <a:ext cx="2828686" cy="1596997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42"/>
              </a:spcBef>
              <a:defRPr lang="en-US" sz="803" dirty="0"/>
            </a:lvl1pPr>
            <a:lvl2pPr>
              <a:lnSpc>
                <a:spcPct val="100000"/>
              </a:lnSpc>
              <a:spcBef>
                <a:spcPts val="42"/>
              </a:spcBef>
              <a:defRPr lang="en-US" sz="803" dirty="0"/>
            </a:lvl2pPr>
            <a:lvl3pPr>
              <a:lnSpc>
                <a:spcPct val="100000"/>
              </a:lnSpc>
              <a:spcBef>
                <a:spcPts val="42"/>
              </a:spcBef>
              <a:defRPr lang="en-US" sz="803" dirty="0"/>
            </a:lvl3pPr>
            <a:lvl4pPr>
              <a:lnSpc>
                <a:spcPct val="100000"/>
              </a:lnSpc>
              <a:spcBef>
                <a:spcPts val="254"/>
              </a:spcBef>
              <a:defRPr lang="en-US" dirty="0"/>
            </a:lvl4pPr>
            <a:lvl5pPr>
              <a:lnSpc>
                <a:spcPct val="100000"/>
              </a:lnSpc>
              <a:spcBef>
                <a:spcPts val="254"/>
              </a:spcBef>
              <a:defRPr lang="en-US" dirty="0"/>
            </a:lvl5pPr>
            <a:lvl6pPr>
              <a:spcBef>
                <a:spcPts val="254"/>
              </a:spcBef>
              <a:spcAft>
                <a:spcPts val="254"/>
              </a:spcAft>
              <a:defRPr lang="en-US" dirty="0"/>
            </a:lvl6pPr>
            <a:lvl7pPr>
              <a:spcBef>
                <a:spcPts val="254"/>
              </a:spcBef>
              <a:spcAft>
                <a:spcPts val="254"/>
              </a:spcAft>
              <a:defRPr lang="en-US" dirty="0"/>
            </a:lvl7pPr>
            <a:lvl8pPr>
              <a:spcBef>
                <a:spcPts val="254"/>
              </a:spcBef>
              <a:spcAft>
                <a:spcPts val="254"/>
              </a:spcAft>
              <a:defRPr lang="en-US" dirty="0"/>
            </a:lvl8pPr>
            <a:lvl9pPr>
              <a:spcBef>
                <a:spcPts val="254"/>
              </a:spcBef>
              <a:spcAft>
                <a:spcPts val="254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84FBFEDF-8755-4CEB-AA17-B049ED246C14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74199" y="4667682"/>
            <a:ext cx="2828686" cy="2115896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0693EAD1-462A-4ECC-9C4A-DDBEE428150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389269" y="8115274"/>
            <a:ext cx="2828686" cy="2730924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07222DC4-ED65-41BA-9AE9-3AB068E3D93C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498092" y="8975485"/>
            <a:ext cx="2828686" cy="2553683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42"/>
              </a:spcBef>
              <a:defRPr lang="en-US" sz="803" dirty="0"/>
            </a:lvl1pPr>
            <a:lvl2pPr>
              <a:lnSpc>
                <a:spcPct val="100000"/>
              </a:lnSpc>
              <a:spcBef>
                <a:spcPts val="42"/>
              </a:spcBef>
              <a:defRPr lang="en-US" sz="803" dirty="0"/>
            </a:lvl2pPr>
            <a:lvl3pPr>
              <a:lnSpc>
                <a:spcPct val="100000"/>
              </a:lnSpc>
              <a:spcBef>
                <a:spcPts val="42"/>
              </a:spcBef>
              <a:defRPr lang="en-US" sz="803" dirty="0"/>
            </a:lvl3pPr>
            <a:lvl4pPr>
              <a:lnSpc>
                <a:spcPct val="100000"/>
              </a:lnSpc>
              <a:spcBef>
                <a:spcPts val="254"/>
              </a:spcBef>
              <a:defRPr lang="en-US" dirty="0"/>
            </a:lvl4pPr>
            <a:lvl5pPr>
              <a:lnSpc>
                <a:spcPct val="100000"/>
              </a:lnSpc>
              <a:spcBef>
                <a:spcPts val="254"/>
              </a:spcBef>
              <a:defRPr lang="en-US" dirty="0"/>
            </a:lvl5pPr>
            <a:lvl6pPr>
              <a:spcBef>
                <a:spcPts val="254"/>
              </a:spcBef>
              <a:spcAft>
                <a:spcPts val="254"/>
              </a:spcAft>
              <a:defRPr lang="en-US" dirty="0"/>
            </a:lvl6pPr>
            <a:lvl7pPr>
              <a:spcBef>
                <a:spcPts val="254"/>
              </a:spcBef>
              <a:spcAft>
                <a:spcPts val="254"/>
              </a:spcAft>
              <a:defRPr lang="en-US" dirty="0"/>
            </a:lvl7pPr>
            <a:lvl8pPr>
              <a:spcBef>
                <a:spcPts val="254"/>
              </a:spcBef>
              <a:spcAft>
                <a:spcPts val="254"/>
              </a:spcAft>
              <a:defRPr lang="en-US" dirty="0"/>
            </a:lvl8pPr>
            <a:lvl9pPr>
              <a:spcBef>
                <a:spcPts val="254"/>
              </a:spcBef>
              <a:spcAft>
                <a:spcPts val="254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73DB9632-6B58-4B85-BAF1-CD327B3366E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98092" y="8743833"/>
            <a:ext cx="2828686" cy="344672"/>
          </a:xfrm>
          <a:noFill/>
        </p:spPr>
        <p:txBody>
          <a:bodyPr lIns="0" tIns="97200" rIns="0" bIns="97200">
            <a:spAutoFit/>
          </a:bodyPr>
          <a:lstStyle>
            <a:lvl1pPr>
              <a:defRPr sz="1015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4AE396D-A57C-4020-9B70-0FBF18BDC63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389269" y="5406024"/>
            <a:ext cx="5936503" cy="659849"/>
          </a:xfrm>
          <a:noFill/>
        </p:spPr>
        <p:txBody>
          <a:bodyPr lIns="0" tIns="0" rIns="0" bIns="0">
            <a:noAutofit/>
          </a:bodyPr>
          <a:lstStyle>
            <a:lvl1pPr>
              <a:defRPr sz="719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2: [Figure caption]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9E64CD43-B309-4448-9788-BA1A319BC5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389269" y="12045320"/>
            <a:ext cx="2828327" cy="475514"/>
          </a:xfrm>
          <a:noFill/>
        </p:spPr>
        <p:txBody>
          <a:bodyPr lIns="0" tIns="0" rIns="0" bIns="0">
            <a:noAutofit/>
          </a:bodyPr>
          <a:lstStyle>
            <a:lvl1pPr>
              <a:defRPr sz="719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[Acknowledgements text]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3D90DA2A-6AB0-45D9-9F7C-5E9490A5BA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23851" y="11929766"/>
            <a:ext cx="1517405" cy="591068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672035C-588A-49D3-997F-1214843DE1FF}"/>
              </a:ext>
            </a:extLst>
          </p:cNvPr>
          <p:cNvCxnSpPr/>
          <p:nvPr userDrawn="1"/>
        </p:nvCxnSpPr>
        <p:spPr>
          <a:xfrm>
            <a:off x="274422" y="12334924"/>
            <a:ext cx="27802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BEC75044-FCFE-49F2-927B-D01CB1326B5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7425" y="11913317"/>
            <a:ext cx="1430189" cy="117452"/>
          </a:xfrm>
          <a:noFill/>
        </p:spPr>
        <p:txBody>
          <a:bodyPr wrap="square" lIns="0" tIns="0" rIns="0" bIns="0">
            <a:spAutoFit/>
          </a:bodyPr>
          <a:lstStyle>
            <a:lvl1pPr>
              <a:defRPr sz="803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f.surname@uq.edu.au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A3195BD1-2EFC-4056-B6F0-AF57BF3742F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7425" y="12063312"/>
            <a:ext cx="1430189" cy="117452"/>
          </a:xfrm>
          <a:noFill/>
        </p:spPr>
        <p:txBody>
          <a:bodyPr wrap="square" lIns="0" tIns="0" rIns="0" bIns="0">
            <a:spAutoFit/>
          </a:bodyPr>
          <a:lstStyle>
            <a:lvl1pPr>
              <a:defRPr sz="803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Surname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FA1686CA-6C92-4EA8-83CB-C754253E940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130207" y="11913317"/>
            <a:ext cx="1183147" cy="117452"/>
          </a:xfrm>
          <a:noFill/>
        </p:spPr>
        <p:txBody>
          <a:bodyPr wrap="square" lIns="0" tIns="0" rIns="0" bIns="0">
            <a:spAutoFit/>
          </a:bodyPr>
          <a:lstStyle>
            <a:lvl1pPr>
              <a:defRPr sz="803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@researcher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CA60D0B7-1DC9-4B2D-A6FF-24915AEF69A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497007" y="6151079"/>
            <a:ext cx="2828686" cy="344672"/>
          </a:xfrm>
          <a:noFill/>
        </p:spPr>
        <p:txBody>
          <a:bodyPr lIns="0" tIns="97200" rIns="0" bIns="97200">
            <a:spAutoFit/>
          </a:bodyPr>
          <a:lstStyle>
            <a:lvl1pPr>
              <a:defRPr sz="1015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27790412-6BFB-44B6-B54A-E9CF8D9D1F3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497007" y="6388763"/>
            <a:ext cx="2828686" cy="485499"/>
          </a:xfrm>
          <a:gradFill flip="none" rotWithShape="1">
            <a:gsLst>
              <a:gs pos="0">
                <a:schemeClr val="accent1"/>
              </a:gs>
              <a:gs pos="85000">
                <a:srgbClr val="7A2884"/>
              </a:gs>
              <a:gs pos="100000">
                <a:srgbClr val="962A8B"/>
              </a:gs>
            </a:gsLst>
            <a:lin ang="0" scaled="1"/>
            <a:tileRect/>
          </a:gradFill>
        </p:spPr>
        <p:txBody>
          <a:bodyPr lIns="180000" tIns="90000" rIns="180000" bIns="90000" anchor="ctr">
            <a:noAutofit/>
          </a:bodyPr>
          <a:lstStyle>
            <a:lvl1pPr>
              <a:defRPr sz="1184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[Feature text]</a:t>
            </a:r>
          </a:p>
        </p:txBody>
      </p:sp>
    </p:spTree>
    <p:extLst>
      <p:ext uri="{BB962C8B-B14F-4D97-AF65-F5344CB8AC3E}">
        <p14:creationId xmlns:p14="http://schemas.microsoft.com/office/powerpoint/2010/main" val="324129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Poster Purple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1DF2155-5108-45DA-BEE8-D2E8E9E3F7E4}"/>
              </a:ext>
            </a:extLst>
          </p:cNvPr>
          <p:cNvSpPr/>
          <p:nvPr userDrawn="1"/>
        </p:nvSpPr>
        <p:spPr>
          <a:xfrm>
            <a:off x="55680" y="11707680"/>
            <a:ext cx="9488833" cy="1042726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90000">
                <a:srgbClr val="7A2884"/>
              </a:gs>
              <a:gs pos="100000">
                <a:srgbClr val="962A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95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69FAC54-C013-4F35-B370-89B8C6011B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755" y="11942324"/>
            <a:ext cx="1503245" cy="564721"/>
          </a:xfrm>
          <a:prstGeom prst="rect">
            <a:avLst/>
          </a:prstGeom>
        </p:spPr>
      </p:pic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301FA84E-7DF2-4E36-ACA2-E9547243170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389269" y="10950658"/>
            <a:ext cx="2828327" cy="578510"/>
          </a:xfrm>
          <a:noFill/>
        </p:spPr>
        <p:txBody>
          <a:bodyPr lIns="0" tIns="0" rIns="0" bIns="0">
            <a:noAutofit/>
          </a:bodyPr>
          <a:lstStyle>
            <a:lvl1pPr>
              <a:defRPr sz="719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3: [Figure caption]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CDDF1199-EC6B-41AC-B99E-F83299E4E43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74422" y="6878113"/>
            <a:ext cx="2828327" cy="659849"/>
          </a:xfrm>
          <a:noFill/>
        </p:spPr>
        <p:txBody>
          <a:bodyPr lIns="0" tIns="0" rIns="0" bIns="0">
            <a:noAutofit/>
          </a:bodyPr>
          <a:lstStyle>
            <a:lvl1pPr>
              <a:defRPr sz="719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1: [Figure caption]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74199" y="7944430"/>
            <a:ext cx="2828686" cy="3584738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42"/>
              </a:spcBef>
              <a:defRPr lang="en-US" sz="803" dirty="0"/>
            </a:lvl1pPr>
            <a:lvl2pPr>
              <a:lnSpc>
                <a:spcPct val="100000"/>
              </a:lnSpc>
              <a:spcBef>
                <a:spcPts val="42"/>
              </a:spcBef>
              <a:defRPr lang="en-US" sz="803" dirty="0"/>
            </a:lvl2pPr>
            <a:lvl3pPr>
              <a:lnSpc>
                <a:spcPct val="100000"/>
              </a:lnSpc>
              <a:spcBef>
                <a:spcPts val="42"/>
              </a:spcBef>
              <a:defRPr lang="en-US" sz="803" dirty="0"/>
            </a:lvl3pPr>
            <a:lvl4pPr>
              <a:lnSpc>
                <a:spcPct val="100000"/>
              </a:lnSpc>
              <a:spcBef>
                <a:spcPts val="254"/>
              </a:spcBef>
              <a:defRPr lang="en-US" dirty="0"/>
            </a:lvl4pPr>
            <a:lvl5pPr>
              <a:lnSpc>
                <a:spcPct val="100000"/>
              </a:lnSpc>
              <a:spcBef>
                <a:spcPts val="254"/>
              </a:spcBef>
              <a:defRPr lang="en-US" dirty="0"/>
            </a:lvl5pPr>
            <a:lvl6pPr>
              <a:spcBef>
                <a:spcPts val="254"/>
              </a:spcBef>
              <a:spcAft>
                <a:spcPts val="254"/>
              </a:spcAft>
              <a:defRPr lang="en-US" dirty="0"/>
            </a:lvl6pPr>
            <a:lvl7pPr>
              <a:spcBef>
                <a:spcPts val="254"/>
              </a:spcBef>
              <a:spcAft>
                <a:spcPts val="254"/>
              </a:spcAft>
              <a:defRPr lang="en-US" dirty="0"/>
            </a:lvl7pPr>
            <a:lvl8pPr>
              <a:spcBef>
                <a:spcPts val="254"/>
              </a:spcBef>
              <a:spcAft>
                <a:spcPts val="254"/>
              </a:spcAft>
              <a:defRPr lang="en-US" dirty="0"/>
            </a:lvl8pPr>
            <a:lvl9pPr>
              <a:spcBef>
                <a:spcPts val="254"/>
              </a:spcBef>
              <a:spcAft>
                <a:spcPts val="254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38D4DD99-3B01-4082-8203-F8BD7D3A2F5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4199" y="1141363"/>
            <a:ext cx="9051795" cy="117127"/>
          </a:xfrm>
        </p:spPr>
        <p:txBody>
          <a:bodyPr>
            <a:spAutoFit/>
          </a:bodyPr>
          <a:lstStyle>
            <a:lvl1pPr algn="l" rtl="0">
              <a:lnSpc>
                <a:spcPct val="100000"/>
              </a:lnSpc>
              <a:spcBef>
                <a:spcPts val="127"/>
              </a:spcBef>
              <a:spcAft>
                <a:spcPts val="127"/>
              </a:spcAft>
              <a:defRPr lang="en-US" sz="761" b="0" i="0" baseline="0" dirty="0">
                <a:solidFill>
                  <a:schemeClr val="bg1"/>
                </a:solidFill>
              </a:defRPr>
            </a:lvl1pPr>
          </a:lstStyle>
          <a:p>
            <a:pPr rtl="0"/>
            <a:r>
              <a:rPr lang="en-AU" dirty="0"/>
              <a:t>[References]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B3F32-96A2-4679-84A4-F12397FC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99" y="227925"/>
            <a:ext cx="9051795" cy="29932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A10BA14E-C836-42CB-8468-CD4BE60EA4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4199" y="889725"/>
            <a:ext cx="9051795" cy="182197"/>
          </a:xfrm>
        </p:spPr>
        <p:txBody>
          <a:bodyPr anchor="t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18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[Subtitle]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BEAD4-D512-4292-B52C-BB5F9C1ACB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4422" y="7712778"/>
            <a:ext cx="2828327" cy="344672"/>
          </a:xfrm>
          <a:noFill/>
        </p:spPr>
        <p:txBody>
          <a:bodyPr lIns="0" tIns="97200" rIns="0" bIns="97200">
            <a:spAutoFit/>
          </a:bodyPr>
          <a:lstStyle>
            <a:lvl1pPr>
              <a:defRPr sz="1015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B3572B5-A107-45E1-B8C4-724786A9B93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9269" y="1711713"/>
            <a:ext cx="5936503" cy="3605830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917A8D9B-14C2-4EF9-B4A1-2B35C1B458C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74199" y="1958427"/>
            <a:ext cx="2828686" cy="2493705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42"/>
              </a:spcBef>
              <a:defRPr lang="en-US" sz="803" dirty="0"/>
            </a:lvl1pPr>
            <a:lvl2pPr>
              <a:lnSpc>
                <a:spcPct val="100000"/>
              </a:lnSpc>
              <a:spcBef>
                <a:spcPts val="42"/>
              </a:spcBef>
              <a:defRPr lang="en-US" sz="803" dirty="0"/>
            </a:lvl2pPr>
            <a:lvl3pPr>
              <a:lnSpc>
                <a:spcPct val="100000"/>
              </a:lnSpc>
              <a:spcBef>
                <a:spcPts val="42"/>
              </a:spcBef>
              <a:defRPr lang="en-US" sz="803" dirty="0"/>
            </a:lvl3pPr>
            <a:lvl4pPr marL="114156" indent="0">
              <a:lnSpc>
                <a:spcPct val="100000"/>
              </a:lnSpc>
              <a:spcBef>
                <a:spcPts val="254"/>
              </a:spcBef>
              <a:tabLst/>
              <a:defRPr lang="en-US" dirty="0"/>
            </a:lvl4pPr>
            <a:lvl5pPr>
              <a:lnSpc>
                <a:spcPct val="100000"/>
              </a:lnSpc>
              <a:spcBef>
                <a:spcPts val="254"/>
              </a:spcBef>
              <a:defRPr lang="en-US" dirty="0"/>
            </a:lvl5pPr>
            <a:lvl6pPr>
              <a:spcBef>
                <a:spcPts val="254"/>
              </a:spcBef>
              <a:spcAft>
                <a:spcPts val="254"/>
              </a:spcAft>
              <a:defRPr lang="en-US" dirty="0"/>
            </a:lvl6pPr>
            <a:lvl7pPr>
              <a:spcBef>
                <a:spcPts val="254"/>
              </a:spcBef>
              <a:spcAft>
                <a:spcPts val="254"/>
              </a:spcAft>
              <a:defRPr lang="en-US" dirty="0"/>
            </a:lvl7pPr>
            <a:lvl8pPr>
              <a:spcBef>
                <a:spcPts val="254"/>
              </a:spcBef>
              <a:spcAft>
                <a:spcPts val="254"/>
              </a:spcAft>
              <a:defRPr lang="en-US" dirty="0"/>
            </a:lvl8pPr>
            <a:lvl9pPr>
              <a:spcBef>
                <a:spcPts val="254"/>
              </a:spcBef>
              <a:spcAft>
                <a:spcPts val="254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2C23EDD-933E-499B-A2BA-6FE387C53B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4422" y="1726775"/>
            <a:ext cx="2828327" cy="344672"/>
          </a:xfrm>
          <a:noFill/>
        </p:spPr>
        <p:txBody>
          <a:bodyPr lIns="0" tIns="97200" rIns="0" bIns="97200">
            <a:spAutoFit/>
          </a:bodyPr>
          <a:lstStyle>
            <a:lvl1pPr>
              <a:defRPr sz="1015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F0996FF-D92C-4EA6-938C-E7F162ABD7E9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389269" y="6878113"/>
            <a:ext cx="2828686" cy="999298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42"/>
              </a:spcBef>
              <a:defRPr lang="en-US" sz="803" dirty="0"/>
            </a:lvl1pPr>
            <a:lvl2pPr>
              <a:lnSpc>
                <a:spcPct val="100000"/>
              </a:lnSpc>
              <a:spcBef>
                <a:spcPts val="42"/>
              </a:spcBef>
              <a:defRPr lang="en-US" sz="803" dirty="0"/>
            </a:lvl2pPr>
            <a:lvl3pPr>
              <a:lnSpc>
                <a:spcPct val="100000"/>
              </a:lnSpc>
              <a:spcBef>
                <a:spcPts val="42"/>
              </a:spcBef>
              <a:defRPr lang="en-US" sz="803" dirty="0"/>
            </a:lvl3pPr>
            <a:lvl4pPr>
              <a:lnSpc>
                <a:spcPct val="100000"/>
              </a:lnSpc>
              <a:spcBef>
                <a:spcPts val="254"/>
              </a:spcBef>
              <a:defRPr lang="en-US" dirty="0"/>
            </a:lvl4pPr>
            <a:lvl5pPr>
              <a:lnSpc>
                <a:spcPct val="100000"/>
              </a:lnSpc>
              <a:spcBef>
                <a:spcPts val="254"/>
              </a:spcBef>
              <a:defRPr lang="en-US" dirty="0"/>
            </a:lvl5pPr>
            <a:lvl6pPr>
              <a:spcBef>
                <a:spcPts val="254"/>
              </a:spcBef>
              <a:spcAft>
                <a:spcPts val="254"/>
              </a:spcAft>
              <a:defRPr lang="en-US" dirty="0"/>
            </a:lvl6pPr>
            <a:lvl7pPr>
              <a:spcBef>
                <a:spcPts val="254"/>
              </a:spcBef>
              <a:spcAft>
                <a:spcPts val="254"/>
              </a:spcAft>
              <a:defRPr lang="en-US" dirty="0"/>
            </a:lvl7pPr>
            <a:lvl8pPr>
              <a:spcBef>
                <a:spcPts val="254"/>
              </a:spcBef>
              <a:spcAft>
                <a:spcPts val="254"/>
              </a:spcAft>
              <a:defRPr lang="en-US" dirty="0"/>
            </a:lvl8pPr>
            <a:lvl9pPr>
              <a:spcBef>
                <a:spcPts val="254"/>
              </a:spcBef>
              <a:spcAft>
                <a:spcPts val="254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1BA83C2-8E32-4485-BCE0-1DEBBC6A39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89269" y="6151079"/>
            <a:ext cx="2828686" cy="344672"/>
          </a:xfrm>
          <a:noFill/>
        </p:spPr>
        <p:txBody>
          <a:bodyPr lIns="0" tIns="97200" rIns="0" bIns="97200">
            <a:spAutoFit/>
          </a:bodyPr>
          <a:lstStyle>
            <a:lvl1pPr>
              <a:defRPr sz="1015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8307EC0-D6C4-47F3-A40C-ACED0037F8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89269" y="6388763"/>
            <a:ext cx="2828686" cy="485499"/>
          </a:xfrm>
          <a:gradFill flip="none" rotWithShape="1">
            <a:gsLst>
              <a:gs pos="0">
                <a:schemeClr val="accent1"/>
              </a:gs>
              <a:gs pos="90000">
                <a:srgbClr val="7A2884"/>
              </a:gs>
              <a:gs pos="100000">
                <a:srgbClr val="962A8B"/>
              </a:gs>
            </a:gsLst>
            <a:lin ang="0" scaled="1"/>
            <a:tileRect/>
          </a:gradFill>
        </p:spPr>
        <p:txBody>
          <a:bodyPr lIns="180000" tIns="90000" rIns="180000" bIns="90000" anchor="ctr">
            <a:noAutofit/>
          </a:bodyPr>
          <a:lstStyle>
            <a:lvl1pPr>
              <a:defRPr sz="1184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[Feature text]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84FBFEDF-8755-4CEB-AA17-B049ED246C14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74199" y="4667682"/>
            <a:ext cx="2828686" cy="2115896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0693EAD1-462A-4ECC-9C4A-DDBEE428150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389269" y="8115274"/>
            <a:ext cx="2828686" cy="2730924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07222DC4-ED65-41BA-9AE9-3AB068E3D93C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498092" y="8975485"/>
            <a:ext cx="2828686" cy="2553683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42"/>
              </a:spcBef>
              <a:defRPr lang="en-US" sz="803" dirty="0"/>
            </a:lvl1pPr>
            <a:lvl2pPr>
              <a:lnSpc>
                <a:spcPct val="100000"/>
              </a:lnSpc>
              <a:spcBef>
                <a:spcPts val="42"/>
              </a:spcBef>
              <a:defRPr lang="en-US" sz="803" dirty="0"/>
            </a:lvl2pPr>
            <a:lvl3pPr>
              <a:lnSpc>
                <a:spcPct val="100000"/>
              </a:lnSpc>
              <a:spcBef>
                <a:spcPts val="42"/>
              </a:spcBef>
              <a:defRPr lang="en-US" sz="803" dirty="0"/>
            </a:lvl3pPr>
            <a:lvl4pPr>
              <a:lnSpc>
                <a:spcPct val="100000"/>
              </a:lnSpc>
              <a:spcBef>
                <a:spcPts val="254"/>
              </a:spcBef>
              <a:defRPr lang="en-US" dirty="0"/>
            </a:lvl4pPr>
            <a:lvl5pPr>
              <a:lnSpc>
                <a:spcPct val="100000"/>
              </a:lnSpc>
              <a:spcBef>
                <a:spcPts val="254"/>
              </a:spcBef>
              <a:defRPr lang="en-US" dirty="0"/>
            </a:lvl5pPr>
            <a:lvl6pPr>
              <a:spcBef>
                <a:spcPts val="254"/>
              </a:spcBef>
              <a:spcAft>
                <a:spcPts val="254"/>
              </a:spcAft>
              <a:defRPr lang="en-US" dirty="0"/>
            </a:lvl6pPr>
            <a:lvl7pPr>
              <a:spcBef>
                <a:spcPts val="254"/>
              </a:spcBef>
              <a:spcAft>
                <a:spcPts val="254"/>
              </a:spcAft>
              <a:defRPr lang="en-US" dirty="0"/>
            </a:lvl7pPr>
            <a:lvl8pPr>
              <a:spcBef>
                <a:spcPts val="254"/>
              </a:spcBef>
              <a:spcAft>
                <a:spcPts val="254"/>
              </a:spcAft>
              <a:defRPr lang="en-US" dirty="0"/>
            </a:lvl8pPr>
            <a:lvl9pPr>
              <a:spcBef>
                <a:spcPts val="254"/>
              </a:spcBef>
              <a:spcAft>
                <a:spcPts val="254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73DB9632-6B58-4B85-BAF1-CD327B3366E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98092" y="8743833"/>
            <a:ext cx="2828686" cy="344672"/>
          </a:xfrm>
          <a:noFill/>
        </p:spPr>
        <p:txBody>
          <a:bodyPr lIns="0" tIns="97200" rIns="0" bIns="97200">
            <a:spAutoFit/>
          </a:bodyPr>
          <a:lstStyle>
            <a:lvl1pPr>
              <a:defRPr sz="1015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4AE396D-A57C-4020-9B70-0FBF18BDC63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389269" y="5406024"/>
            <a:ext cx="5936503" cy="659849"/>
          </a:xfrm>
          <a:noFill/>
        </p:spPr>
        <p:txBody>
          <a:bodyPr lIns="0" tIns="0" rIns="0" bIns="0">
            <a:noAutofit/>
          </a:bodyPr>
          <a:lstStyle>
            <a:lvl1pPr>
              <a:defRPr sz="719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2: [Figure caption]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9E64CD43-B309-4448-9788-BA1A319BC5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389269" y="12045320"/>
            <a:ext cx="2828327" cy="475514"/>
          </a:xfrm>
          <a:noFill/>
        </p:spPr>
        <p:txBody>
          <a:bodyPr lIns="0" tIns="0" rIns="0" bIns="0">
            <a:noAutofit/>
          </a:bodyPr>
          <a:lstStyle>
            <a:lvl1pPr>
              <a:defRPr sz="719" b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[Acknowledgements text]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672035C-588A-49D3-997F-1214843DE1FF}"/>
              </a:ext>
            </a:extLst>
          </p:cNvPr>
          <p:cNvCxnSpPr/>
          <p:nvPr userDrawn="1"/>
        </p:nvCxnSpPr>
        <p:spPr>
          <a:xfrm>
            <a:off x="274422" y="12334924"/>
            <a:ext cx="278028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BEC75044-FCFE-49F2-927B-D01CB1326B5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7425" y="11913317"/>
            <a:ext cx="1430189" cy="117452"/>
          </a:xfrm>
          <a:noFill/>
        </p:spPr>
        <p:txBody>
          <a:bodyPr wrap="square" lIns="0" tIns="0" rIns="0" bIns="0">
            <a:spAutoFit/>
          </a:bodyPr>
          <a:lstStyle>
            <a:lvl1pPr>
              <a:defRPr sz="803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f.surname@uq.edu.au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A3195BD1-2EFC-4056-B6F0-AF57BF3742F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7425" y="12063312"/>
            <a:ext cx="1430189" cy="117452"/>
          </a:xfrm>
          <a:noFill/>
        </p:spPr>
        <p:txBody>
          <a:bodyPr wrap="square" lIns="0" tIns="0" rIns="0" bIns="0">
            <a:spAutoFit/>
          </a:bodyPr>
          <a:lstStyle>
            <a:lvl1pPr>
              <a:defRPr sz="803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Surname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FA1686CA-6C92-4EA8-83CB-C754253E940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130207" y="11913317"/>
            <a:ext cx="1183147" cy="117452"/>
          </a:xfrm>
          <a:noFill/>
        </p:spPr>
        <p:txBody>
          <a:bodyPr wrap="square" lIns="0" tIns="0" rIns="0" bIns="0">
            <a:spAutoFit/>
          </a:bodyPr>
          <a:lstStyle>
            <a:lvl1pPr>
              <a:defRPr sz="803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@researcher</a:t>
            </a:r>
          </a:p>
        </p:txBody>
      </p:sp>
      <p:sp>
        <p:nvSpPr>
          <p:cNvPr id="45" name="Content Placeholder 9">
            <a:extLst>
              <a:ext uri="{FF2B5EF4-FFF2-40B4-BE49-F238E27FC236}">
                <a16:creationId xmlns:a16="http://schemas.microsoft.com/office/drawing/2014/main" id="{D869CBBC-0917-4B87-97EB-5DBF0EA34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498092" y="6874262"/>
            <a:ext cx="2828686" cy="1596997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42"/>
              </a:spcBef>
              <a:defRPr lang="en-US" sz="803" dirty="0"/>
            </a:lvl1pPr>
            <a:lvl2pPr>
              <a:lnSpc>
                <a:spcPct val="100000"/>
              </a:lnSpc>
              <a:spcBef>
                <a:spcPts val="42"/>
              </a:spcBef>
              <a:defRPr lang="en-US" sz="803" dirty="0"/>
            </a:lvl2pPr>
            <a:lvl3pPr>
              <a:lnSpc>
                <a:spcPct val="100000"/>
              </a:lnSpc>
              <a:spcBef>
                <a:spcPts val="42"/>
              </a:spcBef>
              <a:defRPr lang="en-US" sz="803" dirty="0"/>
            </a:lvl3pPr>
            <a:lvl4pPr>
              <a:lnSpc>
                <a:spcPct val="100000"/>
              </a:lnSpc>
              <a:spcBef>
                <a:spcPts val="254"/>
              </a:spcBef>
              <a:defRPr lang="en-US" dirty="0"/>
            </a:lvl4pPr>
            <a:lvl5pPr>
              <a:lnSpc>
                <a:spcPct val="100000"/>
              </a:lnSpc>
              <a:spcBef>
                <a:spcPts val="254"/>
              </a:spcBef>
              <a:defRPr lang="en-US" dirty="0"/>
            </a:lvl5pPr>
            <a:lvl6pPr>
              <a:spcBef>
                <a:spcPts val="254"/>
              </a:spcBef>
              <a:spcAft>
                <a:spcPts val="254"/>
              </a:spcAft>
              <a:defRPr lang="en-US" dirty="0"/>
            </a:lvl6pPr>
            <a:lvl7pPr>
              <a:spcBef>
                <a:spcPts val="254"/>
              </a:spcBef>
              <a:spcAft>
                <a:spcPts val="254"/>
              </a:spcAft>
              <a:defRPr lang="en-US" dirty="0"/>
            </a:lvl7pPr>
            <a:lvl8pPr>
              <a:spcBef>
                <a:spcPts val="254"/>
              </a:spcBef>
              <a:spcAft>
                <a:spcPts val="254"/>
              </a:spcAft>
              <a:defRPr lang="en-US" dirty="0"/>
            </a:lvl8pPr>
            <a:lvl9pPr>
              <a:spcBef>
                <a:spcPts val="254"/>
              </a:spcBef>
              <a:spcAft>
                <a:spcPts val="254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E93910CA-4BE7-4096-8149-1CFA5B6815B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497007" y="6151079"/>
            <a:ext cx="2828686" cy="344672"/>
          </a:xfrm>
          <a:noFill/>
        </p:spPr>
        <p:txBody>
          <a:bodyPr lIns="0" tIns="97200" rIns="0" bIns="97200">
            <a:spAutoFit/>
          </a:bodyPr>
          <a:lstStyle>
            <a:lvl1pPr>
              <a:defRPr sz="1015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8C680BC7-8038-4630-AFDD-C5B079ECB2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497007" y="6388763"/>
            <a:ext cx="2828686" cy="485499"/>
          </a:xfrm>
          <a:gradFill flip="none" rotWithShape="1">
            <a:gsLst>
              <a:gs pos="0">
                <a:schemeClr val="accent1"/>
              </a:gs>
              <a:gs pos="85000">
                <a:srgbClr val="7A2884"/>
              </a:gs>
              <a:gs pos="100000">
                <a:srgbClr val="962A8B"/>
              </a:gs>
            </a:gsLst>
            <a:lin ang="0" scaled="1"/>
            <a:tileRect/>
          </a:gradFill>
        </p:spPr>
        <p:txBody>
          <a:bodyPr lIns="180000" tIns="90000" rIns="180000" bIns="90000" anchor="ctr">
            <a:noAutofit/>
          </a:bodyPr>
          <a:lstStyle>
            <a:lvl1pPr>
              <a:defRPr sz="1184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[Feature text]</a:t>
            </a:r>
          </a:p>
        </p:txBody>
      </p:sp>
    </p:spTree>
    <p:extLst>
      <p:ext uri="{BB962C8B-B14F-4D97-AF65-F5344CB8AC3E}">
        <p14:creationId xmlns:p14="http://schemas.microsoft.com/office/powerpoint/2010/main" val="190957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200" y="227925"/>
            <a:ext cx="9020469" cy="29932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D2AE-3583-4708-BD46-43C74330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199" y="1711714"/>
            <a:ext cx="9052579" cy="9834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AFA0A4D-1147-4515-879E-EFB1FC199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73" y="12492402"/>
            <a:ext cx="3240316" cy="1269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7">
                <a:solidFill>
                  <a:schemeClr val="bg1"/>
                </a:solidFill>
              </a:defRPr>
            </a:lvl1pPr>
          </a:lstStyle>
          <a:p>
            <a:r>
              <a:rPr lang="en-AU"/>
              <a:t>CRICOS Provider Number 00025B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  <p:sldLayoutId id="2147483656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386144" rtl="0" eaLnBrk="1" latinLnBrk="0" hangingPunct="1">
        <a:lnSpc>
          <a:spcPct val="100000"/>
        </a:lnSpc>
        <a:spcBef>
          <a:spcPct val="0"/>
        </a:spcBef>
        <a:buNone/>
        <a:defRPr sz="1945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386144" rtl="0" eaLnBrk="1" latinLnBrk="0" hangingPunct="1">
        <a:lnSpc>
          <a:spcPct val="95000"/>
        </a:lnSpc>
        <a:spcBef>
          <a:spcPts val="42"/>
        </a:spcBef>
        <a:spcAft>
          <a:spcPts val="42"/>
        </a:spcAft>
        <a:buClr>
          <a:schemeClr val="tx1"/>
        </a:buClr>
        <a:buFont typeface="+mj-lt"/>
        <a:buNone/>
        <a:defRPr lang="en-US" sz="803" b="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12761" indent="-112761" algn="l" defTabSz="386144" rtl="0" eaLnBrk="1" latinLnBrk="0" hangingPunct="1">
        <a:lnSpc>
          <a:spcPct val="95000"/>
        </a:lnSpc>
        <a:spcBef>
          <a:spcPts val="42"/>
        </a:spcBef>
        <a:spcAft>
          <a:spcPts val="42"/>
        </a:spcAft>
        <a:buClr>
          <a:schemeClr val="tx1"/>
        </a:buClr>
        <a:buFont typeface="Arial" panose="020B0604020202020204" pitchFamily="34" charset="0"/>
        <a:buChar char="•"/>
        <a:defRPr lang="en-US" sz="803" b="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229549" indent="-116788" algn="l" defTabSz="386144" rtl="0" eaLnBrk="1" latinLnBrk="0" hangingPunct="1">
        <a:lnSpc>
          <a:spcPct val="95000"/>
        </a:lnSpc>
        <a:spcBef>
          <a:spcPts val="42"/>
        </a:spcBef>
        <a:spcAft>
          <a:spcPts val="42"/>
        </a:spcAft>
        <a:buClrTx/>
        <a:buFont typeface="Tahoma" panose="020B0604030504040204" pitchFamily="34" charset="0"/>
        <a:buChar char="–"/>
        <a:defRPr lang="en-US" sz="803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112761" indent="0" algn="l" defTabSz="386144" rtl="0" eaLnBrk="1" latinLnBrk="0" hangingPunct="1">
        <a:lnSpc>
          <a:spcPct val="100000"/>
        </a:lnSpc>
        <a:spcBef>
          <a:spcPts val="254"/>
        </a:spcBef>
        <a:spcAft>
          <a:spcPts val="254"/>
        </a:spcAft>
        <a:buFont typeface="Wingdings" panose="05000000000000000000" pitchFamily="2" charset="2"/>
        <a:buNone/>
        <a:defRPr lang="en-US" sz="930" kern="1200" baseline="0" dirty="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386144" rtl="0" eaLnBrk="1" latinLnBrk="0" hangingPunct="1">
        <a:lnSpc>
          <a:spcPct val="100000"/>
        </a:lnSpc>
        <a:spcBef>
          <a:spcPts val="254"/>
        </a:spcBef>
        <a:spcAft>
          <a:spcPts val="254"/>
        </a:spcAft>
        <a:buFont typeface="Arial" panose="020B0604020202020204" pitchFamily="34" charset="0"/>
        <a:buNone/>
        <a:defRPr lang="en-US" sz="930" b="1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386144" rtl="0" eaLnBrk="1" latinLnBrk="0" hangingPunct="1">
        <a:spcBef>
          <a:spcPts val="254"/>
        </a:spcBef>
        <a:spcAft>
          <a:spcPts val="254"/>
        </a:spcAft>
        <a:buFont typeface="Arial" pitchFamily="34" charset="0"/>
        <a:buNone/>
        <a:defRPr lang="en-AU" sz="1184" b="1" kern="1200" baseline="0" dirty="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386144" rtl="0" eaLnBrk="1" latinLnBrk="0" hangingPunct="1">
        <a:spcBef>
          <a:spcPts val="254"/>
        </a:spcBef>
        <a:spcAft>
          <a:spcPts val="254"/>
        </a:spcAft>
        <a:buFont typeface="Arial" pitchFamily="34" charset="0"/>
        <a:buNone/>
        <a:defRPr sz="1183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28038" indent="-114019" algn="l" defTabSz="386144" rtl="0" eaLnBrk="1" latinLnBrk="0" hangingPunct="1">
        <a:spcBef>
          <a:spcPts val="254"/>
        </a:spcBef>
        <a:spcAft>
          <a:spcPts val="254"/>
        </a:spcAft>
        <a:buFont typeface="Arial Rounded MT" panose="02000403040000020004" pitchFamily="2" charset="0"/>
        <a:buChar char="–"/>
        <a:defRPr sz="1183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342057" indent="-114019" algn="l" defTabSz="386144" rtl="0" eaLnBrk="1" latinLnBrk="0" hangingPunct="1">
        <a:spcBef>
          <a:spcPts val="254"/>
        </a:spcBef>
        <a:spcAft>
          <a:spcPts val="254"/>
        </a:spcAft>
        <a:buFont typeface="Arial" pitchFamily="34" charset="0"/>
        <a:buChar char="•"/>
        <a:defRPr sz="1183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144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3072" algn="l" defTabSz="386144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6144" algn="l" defTabSz="386144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9216" algn="l" defTabSz="386144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2287" algn="l" defTabSz="386144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5360" algn="l" defTabSz="386144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8431" algn="l" defTabSz="386144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1504" algn="l" defTabSz="386144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4575" algn="l" defTabSz="386144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024" userDrawn="1">
          <p15:clr>
            <a:srgbClr val="F26B43"/>
          </p15:clr>
        </p15:guide>
        <p15:guide id="7" orient="horz" pos="1078" userDrawn="1">
          <p15:clr>
            <a:srgbClr val="F26B43"/>
          </p15:clr>
        </p15:guide>
        <p15:guide id="11" orient="horz" pos="7273" userDrawn="1">
          <p15:clr>
            <a:srgbClr val="F26B43"/>
          </p15:clr>
        </p15:guide>
        <p15:guide id="20" pos="5875" userDrawn="1">
          <p15:clr>
            <a:srgbClr val="F26B43"/>
          </p15:clr>
        </p15:guide>
        <p15:guide id="21" pos="173" userDrawn="1">
          <p15:clr>
            <a:srgbClr val="F26B43"/>
          </p15:clr>
        </p15:guide>
        <p15:guide id="22" orient="horz" pos="75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nquiries@itee.uq.edu.a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7FAC9A6-BA44-425F-9161-EE088CE0CB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2090" y="784176"/>
            <a:ext cx="9052579" cy="9834631"/>
          </a:xfrm>
        </p:spPr>
        <p:txBody>
          <a:bodyPr>
            <a:normAutofit fontScale="92500" lnSpcReduction="10000"/>
          </a:bodyPr>
          <a:lstStyle/>
          <a:p>
            <a:br>
              <a:rPr lang="en-AU" sz="1600" dirty="0"/>
            </a:br>
            <a:r>
              <a:rPr lang="en-AU" sz="4000" b="1" dirty="0"/>
              <a:t>Things to Include</a:t>
            </a:r>
          </a:p>
          <a:p>
            <a:pPr defTabSz="575719" eaLnBrk="0" hangingPunct="0">
              <a:spcAft>
                <a:spcPct val="50000"/>
              </a:spcAft>
            </a:pPr>
            <a:br>
              <a:rPr lang="en-GB" sz="2800" dirty="0"/>
            </a:br>
            <a:r>
              <a:rPr lang="en-GB" sz="2800" dirty="0"/>
              <a:t>The purpose of this poster is to explain your project. After your heading, be sure to provide a brief overview and explanation of your project. </a:t>
            </a:r>
          </a:p>
          <a:p>
            <a:pPr defTabSz="575719" eaLnBrk="0" hangingPunct="0">
              <a:spcAft>
                <a:spcPct val="50000"/>
              </a:spcAft>
            </a:pPr>
            <a:r>
              <a:rPr lang="en-GB" sz="2800" dirty="0"/>
              <a:t>You can be as creative as you wish, but consider readability and how it will look when printed.</a:t>
            </a:r>
          </a:p>
          <a:p>
            <a:pPr defTabSz="575719" eaLnBrk="0" hangingPunct="0">
              <a:spcAft>
                <a:spcPct val="50000"/>
              </a:spcAft>
            </a:pPr>
            <a:r>
              <a:rPr lang="en-GB" sz="2800" dirty="0"/>
              <a:t>You can use photos, images, graphs or diagrams.</a:t>
            </a:r>
            <a:br>
              <a:rPr lang="en-GB" sz="2800" dirty="0"/>
            </a:br>
            <a:endParaRPr lang="en-GB" sz="2800" dirty="0"/>
          </a:p>
          <a:p>
            <a:pPr defTabSz="575719" eaLnBrk="0" hangingPunct="0">
              <a:spcAft>
                <a:spcPct val="50000"/>
              </a:spcAft>
            </a:pPr>
            <a:r>
              <a:rPr lang="en-GB" sz="2800" dirty="0"/>
              <a:t>You can use any of the 4 templates provided. </a:t>
            </a:r>
          </a:p>
          <a:p>
            <a:pPr marL="457200" indent="-457200" defTabSz="575719" eaLnBrk="0" hangingPunct="0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GB" sz="2800" b="1" u="sng" dirty="0"/>
              <a:t>Each poster must be one A3 page only</a:t>
            </a:r>
          </a:p>
          <a:p>
            <a:pPr marL="457200" indent="-457200" defTabSz="575719" eaLnBrk="0" hangingPunct="0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GB" sz="2800" b="1" u="sng" dirty="0"/>
              <a:t>Posters must be printed in colour and A3 size</a:t>
            </a:r>
          </a:p>
          <a:p>
            <a:pPr marL="457200" indent="-457200" defTabSz="575719" eaLnBrk="0" hangingPunct="0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GB" sz="2800" b="1" i="1" u="sng" dirty="0"/>
              <a:t>If you need assistance in printing your poster, please send it to </a:t>
            </a:r>
            <a:r>
              <a:rPr lang="en-GB" sz="2800" b="1" i="1" u="sng" dirty="0">
                <a:hlinkClick r:id="rId2"/>
              </a:rPr>
              <a:t>enquiries@itee.uq.edu.au</a:t>
            </a:r>
            <a:r>
              <a:rPr lang="en-GB" sz="2800" b="1" i="1" u="sng" dirty="0"/>
              <a:t> and pick it up from the Level 4 Reception, Building 78</a:t>
            </a:r>
          </a:p>
          <a:p>
            <a:pPr marL="457200" indent="-457200" defTabSz="575719" eaLnBrk="0" hangingPunct="0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GB" sz="2800" b="1" i="1" u="sng" dirty="0"/>
              <a:t>Posters must include the 2019 Innovation Showcase logo at the bottom of the poster. </a:t>
            </a:r>
          </a:p>
          <a:p>
            <a:pPr defTabSz="575719" eaLnBrk="0" hangingPunct="0">
              <a:spcAft>
                <a:spcPct val="50000"/>
              </a:spcAft>
            </a:pPr>
            <a:r>
              <a:rPr lang="en-GB" sz="2800" dirty="0"/>
              <a:t>Do not include corporate logos unless you can provide evidence of your permission to use it. </a:t>
            </a:r>
            <a:br>
              <a:rPr lang="en-AU" sz="1600" dirty="0"/>
            </a:br>
            <a:br>
              <a:rPr lang="en-AU" sz="1600" dirty="0"/>
            </a:br>
            <a:br>
              <a:rPr lang="en-AU" sz="1600" dirty="0"/>
            </a:br>
            <a:br>
              <a:rPr lang="en-AU" sz="1600" dirty="0"/>
            </a:br>
            <a:br>
              <a:rPr lang="en-AU" sz="1600" dirty="0"/>
            </a:br>
            <a:endParaRPr lang="en-AU" sz="1600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B5AA3CEA-6F58-4A03-86E3-46E2F3F77DF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CRICOS Provider Number 00025B</a:t>
            </a:r>
            <a:endParaRPr lang="en-AU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220EA059-99FE-42F5-9EE6-292553B5C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Quick instructions</a:t>
            </a:r>
          </a:p>
        </p:txBody>
      </p:sp>
    </p:spTree>
    <p:extLst>
      <p:ext uri="{BB962C8B-B14F-4D97-AF65-F5344CB8AC3E}">
        <p14:creationId xmlns:p14="http://schemas.microsoft.com/office/powerpoint/2010/main" val="341343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B04B6BFD-3D56-4B42-8B52-5EE0C2A774D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AU" b="1" dirty="0"/>
              <a:t>Figure 3: </a:t>
            </a:r>
            <a:r>
              <a:rPr lang="en-AU" dirty="0" err="1"/>
              <a:t>Duntis</a:t>
            </a:r>
            <a:r>
              <a:rPr lang="en-AU" dirty="0"/>
              <a:t> </a:t>
            </a:r>
            <a:r>
              <a:rPr lang="en-AU" dirty="0" err="1"/>
              <a:t>auda</a:t>
            </a:r>
            <a:r>
              <a:rPr lang="en-AU" dirty="0"/>
              <a:t> por </a:t>
            </a:r>
            <a:r>
              <a:rPr lang="en-AU" dirty="0" err="1"/>
              <a:t>alique</a:t>
            </a:r>
            <a:r>
              <a:rPr lang="en-AU" dirty="0"/>
              <a:t> </a:t>
            </a:r>
            <a:r>
              <a:rPr lang="en-AU" dirty="0" err="1"/>
              <a:t>pliquid</a:t>
            </a:r>
            <a:r>
              <a:rPr lang="en-AU" dirty="0"/>
              <a:t> </a:t>
            </a:r>
            <a:r>
              <a:rPr lang="en-AU" dirty="0" err="1"/>
              <a:t>ea</a:t>
            </a:r>
            <a:r>
              <a:rPr lang="en-AU" dirty="0"/>
              <a:t> sum, </a:t>
            </a:r>
            <a:r>
              <a:rPr lang="en-AU" dirty="0" err="1"/>
              <a:t>conseque</a:t>
            </a:r>
            <a:r>
              <a:rPr lang="en-AU" dirty="0"/>
              <a:t> </a:t>
            </a:r>
            <a:r>
              <a:rPr lang="en-AU" dirty="0" err="1"/>
              <a:t>nossinc</a:t>
            </a:r>
            <a:r>
              <a:rPr lang="en-AU" dirty="0"/>
              <a:t> </a:t>
            </a:r>
            <a:r>
              <a:rPr lang="en-AU" dirty="0" err="1"/>
              <a:t>iendit</a:t>
            </a:r>
            <a:r>
              <a:rPr lang="en-AU" dirty="0"/>
              <a:t> </a:t>
            </a:r>
            <a:r>
              <a:rPr lang="en-AU" dirty="0" err="1"/>
              <a:t>utatessi</a:t>
            </a:r>
            <a:r>
              <a:rPr lang="en-AU" dirty="0"/>
              <a:t> </a:t>
            </a:r>
            <a:r>
              <a:rPr lang="en-AU" dirty="0" err="1"/>
              <a:t>dit</a:t>
            </a:r>
            <a:r>
              <a:rPr lang="en-AU" dirty="0"/>
              <a:t> </a:t>
            </a:r>
            <a:r>
              <a:rPr lang="en-AU" dirty="0" err="1"/>
              <a:t>ut</a:t>
            </a:r>
            <a:r>
              <a:rPr lang="en-AU" dirty="0"/>
              <a:t> </a:t>
            </a:r>
            <a:r>
              <a:rPr lang="en-AU" dirty="0" err="1"/>
              <a:t>optasperem</a:t>
            </a:r>
            <a:r>
              <a:rPr lang="en-AU" dirty="0"/>
              <a:t> </a:t>
            </a:r>
            <a:r>
              <a:rPr lang="en-AU" dirty="0" err="1"/>
              <a:t>quam</a:t>
            </a:r>
            <a:r>
              <a:rPr lang="en-AU" dirty="0"/>
              <a:t> </a:t>
            </a:r>
            <a:r>
              <a:rPr lang="en-AU" dirty="0" err="1"/>
              <a:t>ipicident.Ur</a:t>
            </a:r>
            <a:r>
              <a:rPr lang="en-AU" dirty="0"/>
              <a:t>, con </a:t>
            </a:r>
            <a:r>
              <a:rPr lang="en-AU" dirty="0" err="1"/>
              <a:t>cus</a:t>
            </a:r>
            <a:r>
              <a:rPr lang="en-AU" dirty="0"/>
              <a:t> </a:t>
            </a:r>
            <a:r>
              <a:rPr lang="en-AU" dirty="0" err="1"/>
              <a:t>est</a:t>
            </a:r>
            <a:r>
              <a:rPr lang="en-AU" dirty="0"/>
              <a:t>, omni </a:t>
            </a:r>
            <a:r>
              <a:rPr lang="en-AU" dirty="0" err="1"/>
              <a:t>alis</a:t>
            </a:r>
            <a:r>
              <a:rPr lang="en-AU" dirty="0"/>
              <a:t> doles </a:t>
            </a:r>
            <a:r>
              <a:rPr lang="en-AU" dirty="0" err="1"/>
              <a:t>nem</a:t>
            </a:r>
            <a:r>
              <a:rPr lang="en-AU" dirty="0"/>
              <a:t> qui dolore, </a:t>
            </a:r>
            <a:r>
              <a:rPr lang="en-AU" dirty="0" err="1"/>
              <a:t>te</a:t>
            </a:r>
            <a:r>
              <a:rPr lang="en-AU" dirty="0"/>
              <a:t> </a:t>
            </a:r>
            <a:r>
              <a:rPr lang="en-AU" dirty="0" err="1"/>
              <a:t>volore</a:t>
            </a:r>
            <a:r>
              <a:rPr lang="en-AU" dirty="0"/>
              <a:t> qui </a:t>
            </a:r>
            <a:r>
              <a:rPr lang="en-AU" dirty="0" err="1"/>
              <a:t>autas</a:t>
            </a:r>
            <a:r>
              <a:rPr lang="en-AU" dirty="0"/>
              <a:t> sus </a:t>
            </a:r>
            <a:r>
              <a:rPr lang="en-AU" dirty="0" err="1"/>
              <a:t>aligenime</a:t>
            </a:r>
            <a:r>
              <a:rPr lang="en-AU" dirty="0"/>
              <a:t> quo et </a:t>
            </a:r>
            <a:r>
              <a:rPr lang="en-AU" dirty="0" err="1"/>
              <a:t>omnis</a:t>
            </a:r>
            <a:r>
              <a:rPr lang="en-AU" dirty="0"/>
              <a:t> </a:t>
            </a:r>
            <a:r>
              <a:rPr lang="en-AU" dirty="0" err="1"/>
              <a:t>explautest</a:t>
            </a:r>
            <a:r>
              <a:rPr lang="en-AU" dirty="0"/>
              <a:t> </a:t>
            </a:r>
            <a:r>
              <a:rPr lang="en-AU" dirty="0" err="1"/>
              <a:t>maiorep</a:t>
            </a:r>
            <a:r>
              <a:rPr lang="en-AU" dirty="0"/>
              <a:t> </a:t>
            </a:r>
            <a:r>
              <a:rPr lang="en-AU" dirty="0" err="1"/>
              <a:t>rehendi</a:t>
            </a:r>
            <a:r>
              <a:rPr lang="en-AU" dirty="0"/>
              <a:t> </a:t>
            </a:r>
            <a:r>
              <a:rPr lang="en-AU" dirty="0" err="1"/>
              <a:t>opta</a:t>
            </a:r>
            <a:r>
              <a:rPr lang="en-AU" dirty="0"/>
              <a:t> </a:t>
            </a:r>
            <a:r>
              <a:rPr lang="en-AU" dirty="0" err="1"/>
              <a:t>vero</a:t>
            </a:r>
            <a:r>
              <a:rPr lang="en-AU" dirty="0"/>
              <a:t> ma </a:t>
            </a:r>
            <a:r>
              <a:rPr lang="en-AU" dirty="0" err="1"/>
              <a:t>doloris</a:t>
            </a:r>
            <a:r>
              <a:rPr lang="en-AU" dirty="0"/>
              <a:t> </a:t>
            </a:r>
            <a:r>
              <a:rPr lang="en-AU" dirty="0" err="1"/>
              <a:t>aut</a:t>
            </a:r>
            <a:r>
              <a:rPr lang="en-AU" dirty="0"/>
              <a:t> </a:t>
            </a:r>
            <a:r>
              <a:rPr lang="en-AU" dirty="0" err="1"/>
              <a:t>volo</a:t>
            </a:r>
            <a:r>
              <a:rPr lang="en-AU" dirty="0"/>
              <a:t> </a:t>
            </a:r>
            <a:r>
              <a:rPr lang="en-AU" dirty="0" err="1"/>
              <a:t>quiatquam</a:t>
            </a:r>
            <a:r>
              <a:rPr lang="en-AU" dirty="0"/>
              <a:t>.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394B0D82-ED9B-4100-BB42-725F24FF36A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AU" b="1" dirty="0"/>
              <a:t>Figure 1: </a:t>
            </a:r>
            <a:r>
              <a:rPr lang="en-AU" dirty="0" err="1"/>
              <a:t>Duntis</a:t>
            </a:r>
            <a:r>
              <a:rPr lang="en-AU" dirty="0"/>
              <a:t> </a:t>
            </a:r>
            <a:r>
              <a:rPr lang="en-AU" dirty="0" err="1"/>
              <a:t>auda</a:t>
            </a:r>
            <a:r>
              <a:rPr lang="en-AU" dirty="0"/>
              <a:t> por </a:t>
            </a:r>
            <a:r>
              <a:rPr lang="en-AU" dirty="0" err="1"/>
              <a:t>alique</a:t>
            </a:r>
            <a:r>
              <a:rPr lang="en-AU" dirty="0"/>
              <a:t> </a:t>
            </a:r>
            <a:r>
              <a:rPr lang="en-AU" dirty="0" err="1"/>
              <a:t>pliquid</a:t>
            </a:r>
            <a:r>
              <a:rPr lang="en-AU" dirty="0"/>
              <a:t> </a:t>
            </a:r>
            <a:r>
              <a:rPr lang="en-AU" dirty="0" err="1"/>
              <a:t>ea</a:t>
            </a:r>
            <a:r>
              <a:rPr lang="en-AU" dirty="0"/>
              <a:t> sum, </a:t>
            </a:r>
            <a:r>
              <a:rPr lang="en-AU" dirty="0" err="1"/>
              <a:t>conseque</a:t>
            </a:r>
            <a:r>
              <a:rPr lang="en-AU" dirty="0"/>
              <a:t> </a:t>
            </a:r>
            <a:r>
              <a:rPr lang="en-AU" dirty="0" err="1"/>
              <a:t>nossinc</a:t>
            </a:r>
            <a:r>
              <a:rPr lang="en-AU" dirty="0"/>
              <a:t> </a:t>
            </a:r>
            <a:r>
              <a:rPr lang="en-AU" dirty="0" err="1"/>
              <a:t>iendit</a:t>
            </a:r>
            <a:r>
              <a:rPr lang="en-AU" dirty="0"/>
              <a:t> </a:t>
            </a:r>
            <a:r>
              <a:rPr lang="en-AU" dirty="0" err="1"/>
              <a:t>utatessi</a:t>
            </a:r>
            <a:r>
              <a:rPr lang="en-AU" dirty="0"/>
              <a:t> </a:t>
            </a:r>
            <a:r>
              <a:rPr lang="en-AU" dirty="0" err="1"/>
              <a:t>dit</a:t>
            </a:r>
            <a:r>
              <a:rPr lang="en-AU" dirty="0"/>
              <a:t> </a:t>
            </a:r>
            <a:r>
              <a:rPr lang="en-AU" dirty="0" err="1"/>
              <a:t>ut</a:t>
            </a:r>
            <a:r>
              <a:rPr lang="en-AU" dirty="0"/>
              <a:t> </a:t>
            </a:r>
            <a:r>
              <a:rPr lang="en-AU" dirty="0" err="1"/>
              <a:t>optasperem</a:t>
            </a:r>
            <a:r>
              <a:rPr lang="en-AU" dirty="0"/>
              <a:t> </a:t>
            </a:r>
            <a:r>
              <a:rPr lang="en-AU" dirty="0" err="1"/>
              <a:t>quam</a:t>
            </a:r>
            <a:r>
              <a:rPr lang="en-AU" dirty="0"/>
              <a:t> </a:t>
            </a:r>
            <a:r>
              <a:rPr lang="en-AU" dirty="0" err="1"/>
              <a:t>ipicident.Ur</a:t>
            </a:r>
            <a:r>
              <a:rPr lang="en-AU" dirty="0"/>
              <a:t>, con </a:t>
            </a:r>
            <a:r>
              <a:rPr lang="en-AU" dirty="0" err="1"/>
              <a:t>cus</a:t>
            </a:r>
            <a:r>
              <a:rPr lang="en-AU" dirty="0"/>
              <a:t> </a:t>
            </a:r>
            <a:r>
              <a:rPr lang="en-AU" dirty="0" err="1"/>
              <a:t>est</a:t>
            </a:r>
            <a:r>
              <a:rPr lang="en-AU" dirty="0"/>
              <a:t>, omni </a:t>
            </a:r>
            <a:r>
              <a:rPr lang="en-AU" dirty="0" err="1"/>
              <a:t>alis</a:t>
            </a:r>
            <a:r>
              <a:rPr lang="en-AU" dirty="0"/>
              <a:t> doles </a:t>
            </a:r>
            <a:r>
              <a:rPr lang="en-AU" dirty="0" err="1"/>
              <a:t>nem</a:t>
            </a:r>
            <a:r>
              <a:rPr lang="en-AU" dirty="0"/>
              <a:t> qui dolore, </a:t>
            </a:r>
            <a:r>
              <a:rPr lang="en-AU" dirty="0" err="1"/>
              <a:t>te</a:t>
            </a:r>
            <a:r>
              <a:rPr lang="en-AU" dirty="0"/>
              <a:t> </a:t>
            </a:r>
            <a:r>
              <a:rPr lang="en-AU" dirty="0" err="1"/>
              <a:t>volore</a:t>
            </a:r>
            <a:r>
              <a:rPr lang="en-AU" dirty="0"/>
              <a:t> qui </a:t>
            </a:r>
            <a:r>
              <a:rPr lang="en-AU" dirty="0" err="1"/>
              <a:t>autas</a:t>
            </a:r>
            <a:r>
              <a:rPr lang="en-AU" dirty="0"/>
              <a:t> sus </a:t>
            </a:r>
            <a:r>
              <a:rPr lang="en-AU" dirty="0" err="1"/>
              <a:t>aligenime</a:t>
            </a:r>
            <a:r>
              <a:rPr lang="en-AU" dirty="0"/>
              <a:t> quo et </a:t>
            </a:r>
            <a:r>
              <a:rPr lang="en-AU" dirty="0" err="1"/>
              <a:t>omnis</a:t>
            </a:r>
            <a:r>
              <a:rPr lang="en-AU" dirty="0"/>
              <a:t> </a:t>
            </a:r>
            <a:r>
              <a:rPr lang="en-AU" dirty="0" err="1"/>
              <a:t>explautest</a:t>
            </a:r>
            <a:r>
              <a:rPr lang="en-AU" dirty="0"/>
              <a:t> </a:t>
            </a:r>
            <a:r>
              <a:rPr lang="en-AU" dirty="0" err="1"/>
              <a:t>maiorep</a:t>
            </a:r>
            <a:r>
              <a:rPr lang="en-AU" dirty="0"/>
              <a:t> </a:t>
            </a:r>
            <a:r>
              <a:rPr lang="en-AU" dirty="0" err="1"/>
              <a:t>rehendi</a:t>
            </a:r>
            <a:r>
              <a:rPr lang="en-AU" dirty="0"/>
              <a:t> </a:t>
            </a:r>
            <a:r>
              <a:rPr lang="en-AU" dirty="0" err="1"/>
              <a:t>opta</a:t>
            </a:r>
            <a:r>
              <a:rPr lang="en-AU" dirty="0"/>
              <a:t> </a:t>
            </a:r>
            <a:r>
              <a:rPr lang="en-AU" dirty="0" err="1"/>
              <a:t>vero</a:t>
            </a:r>
            <a:r>
              <a:rPr lang="en-AU" dirty="0"/>
              <a:t> ma </a:t>
            </a:r>
            <a:r>
              <a:rPr lang="en-AU" dirty="0" err="1"/>
              <a:t>doloris</a:t>
            </a:r>
            <a:r>
              <a:rPr lang="en-AU" dirty="0"/>
              <a:t> </a:t>
            </a:r>
            <a:r>
              <a:rPr lang="en-AU" dirty="0" err="1"/>
              <a:t>aut</a:t>
            </a:r>
            <a:r>
              <a:rPr lang="en-AU" dirty="0"/>
              <a:t> </a:t>
            </a:r>
            <a:r>
              <a:rPr lang="en-AU" dirty="0" err="1"/>
              <a:t>volo</a:t>
            </a:r>
            <a:r>
              <a:rPr lang="en-AU" dirty="0"/>
              <a:t> </a:t>
            </a:r>
            <a:r>
              <a:rPr lang="en-AU" dirty="0" err="1"/>
              <a:t>quiatquam</a:t>
            </a:r>
            <a:r>
              <a:rPr lang="en-AU" dirty="0"/>
              <a:t>, ex </a:t>
            </a:r>
            <a:r>
              <a:rPr lang="en-AU" dirty="0" err="1"/>
              <a:t>explitiam</a:t>
            </a:r>
            <a:r>
              <a:rPr lang="en-AU" dirty="0"/>
              <a:t> </a:t>
            </a:r>
            <a:r>
              <a:rPr lang="en-AU" dirty="0" err="1"/>
              <a:t>unt</a:t>
            </a:r>
            <a:r>
              <a:rPr lang="en-AU" dirty="0"/>
              <a:t> et </a:t>
            </a:r>
            <a:r>
              <a:rPr lang="en-AU" dirty="0" err="1"/>
              <a:t>ut</a:t>
            </a:r>
            <a:r>
              <a:rPr lang="en-AU" dirty="0"/>
              <a:t> </a:t>
            </a:r>
            <a:r>
              <a:rPr lang="en-AU" dirty="0" err="1"/>
              <a:t>duciistem</a:t>
            </a:r>
            <a:r>
              <a:rPr lang="en-AU" dirty="0"/>
              <a:t> </a:t>
            </a:r>
            <a:r>
              <a:rPr lang="en-AU" dirty="0" err="1"/>
              <a:t>aut</a:t>
            </a:r>
            <a:r>
              <a:rPr lang="en-AU" dirty="0"/>
              <a:t> </a:t>
            </a:r>
            <a:r>
              <a:rPr lang="en-AU" dirty="0" err="1"/>
              <a:t>reperiorum</a:t>
            </a:r>
            <a:r>
              <a:rPr lang="en-AU" dirty="0"/>
              <a:t> </a:t>
            </a:r>
            <a:r>
              <a:rPr lang="en-AU" dirty="0" err="1"/>
              <a:t>earum</a:t>
            </a:r>
            <a:r>
              <a:rPr lang="en-AU" dirty="0"/>
              <a:t>.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427B6434-0AAE-4E76-8BCD-F9DB2A6E6B3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AU" dirty="0" err="1"/>
              <a:t>Iquam</a:t>
            </a:r>
            <a:r>
              <a:rPr lang="en-AU" dirty="0"/>
              <a:t> alit </a:t>
            </a:r>
            <a:r>
              <a:rPr lang="en-AU" dirty="0" err="1"/>
              <a:t>ut</a:t>
            </a:r>
            <a:r>
              <a:rPr lang="en-AU" dirty="0"/>
              <a:t> </a:t>
            </a:r>
            <a:r>
              <a:rPr lang="en-AU" dirty="0" err="1"/>
              <a:t>verum</a:t>
            </a:r>
            <a:r>
              <a:rPr lang="en-AU" dirty="0"/>
              <a:t> </a:t>
            </a:r>
            <a:r>
              <a:rPr lang="en-AU" dirty="0" err="1"/>
              <a:t>si</a:t>
            </a:r>
            <a:r>
              <a:rPr lang="en-AU" dirty="0"/>
              <a:t> </a:t>
            </a:r>
            <a:r>
              <a:rPr lang="en-AU" dirty="0" err="1"/>
              <a:t>cusae</a:t>
            </a:r>
            <a:r>
              <a:rPr lang="en-AU" dirty="0"/>
              <a:t> </a:t>
            </a:r>
            <a:r>
              <a:rPr lang="en-AU" dirty="0" err="1"/>
              <a:t>voluptat</a:t>
            </a:r>
            <a:r>
              <a:rPr lang="en-AU" dirty="0"/>
              <a:t>. </a:t>
            </a:r>
            <a:r>
              <a:rPr lang="en-AU" dirty="0" err="1"/>
              <a:t>Fugitatur</a:t>
            </a:r>
            <a:r>
              <a:rPr lang="en-AU" dirty="0"/>
              <a:t>, es </a:t>
            </a:r>
            <a:r>
              <a:rPr lang="en-AU" dirty="0" err="1"/>
              <a:t>est</a:t>
            </a:r>
            <a:r>
              <a:rPr lang="en-AU" dirty="0"/>
              <a:t>, od </a:t>
            </a:r>
            <a:r>
              <a:rPr lang="en-AU" dirty="0" err="1"/>
              <a:t>magnim</a:t>
            </a:r>
            <a:r>
              <a:rPr lang="en-AU" dirty="0"/>
              <a:t> et </a:t>
            </a:r>
            <a:r>
              <a:rPr lang="en-AU" dirty="0" err="1"/>
              <a:t>voluptate</a:t>
            </a:r>
            <a:r>
              <a:rPr lang="en-AU" dirty="0"/>
              <a:t> </a:t>
            </a:r>
            <a:r>
              <a:rPr lang="en-AU" dirty="0" err="1"/>
              <a:t>consequi</a:t>
            </a:r>
            <a:r>
              <a:rPr lang="en-AU" dirty="0"/>
              <a:t> </a:t>
            </a:r>
            <a:r>
              <a:rPr lang="en-AU" dirty="0" err="1"/>
              <a:t>dendae</a:t>
            </a:r>
            <a:r>
              <a:rPr lang="en-AU" dirty="0"/>
              <a:t> </a:t>
            </a:r>
            <a:r>
              <a:rPr lang="en-AU" dirty="0" err="1"/>
              <a:t>voluptias</a:t>
            </a:r>
            <a:r>
              <a:rPr lang="en-AU" dirty="0"/>
              <a:t> ant, </a:t>
            </a:r>
            <a:r>
              <a:rPr lang="en-AU" dirty="0" err="1"/>
              <a:t>seratia</a:t>
            </a:r>
            <a:r>
              <a:rPr lang="en-AU" dirty="0"/>
              <a:t> </a:t>
            </a:r>
            <a:r>
              <a:rPr lang="en-AU" dirty="0" err="1"/>
              <a:t>veliatin</a:t>
            </a:r>
            <a:r>
              <a:rPr lang="en-AU" dirty="0"/>
              <a:t> </a:t>
            </a:r>
            <a:r>
              <a:rPr lang="en-AU" dirty="0" err="1"/>
              <a:t>cupiendessus</a:t>
            </a:r>
            <a:r>
              <a:rPr lang="en-AU" dirty="0"/>
              <a:t> </a:t>
            </a:r>
            <a:r>
              <a:rPr lang="en-AU" dirty="0" err="1"/>
              <a:t>dolume</a:t>
            </a:r>
            <a:r>
              <a:rPr lang="en-AU" dirty="0"/>
              <a:t> </a:t>
            </a:r>
            <a:r>
              <a:rPr lang="en-AU" dirty="0" err="1"/>
              <a:t>peliqua</a:t>
            </a:r>
            <a:r>
              <a:rPr lang="en-AU" dirty="0"/>
              <a:t> </a:t>
            </a:r>
            <a:r>
              <a:rPr lang="en-AU" dirty="0" err="1"/>
              <a:t>ecturit</a:t>
            </a:r>
            <a:r>
              <a:rPr lang="en-AU" dirty="0"/>
              <a:t> que </a:t>
            </a:r>
            <a:r>
              <a:rPr lang="en-AU" dirty="0" err="1"/>
              <a:t>voluptus</a:t>
            </a:r>
            <a:r>
              <a:rPr lang="en-AU" dirty="0"/>
              <a:t> </a:t>
            </a:r>
            <a:r>
              <a:rPr lang="en-AU" dirty="0" err="1"/>
              <a:t>mincium</a:t>
            </a:r>
            <a:r>
              <a:rPr lang="en-AU" dirty="0"/>
              <a:t> </a:t>
            </a:r>
            <a:r>
              <a:rPr lang="en-AU" dirty="0" err="1"/>
              <a:t>veliam</a:t>
            </a:r>
            <a:r>
              <a:rPr lang="en-AU" dirty="0"/>
              <a:t>, </a:t>
            </a:r>
            <a:r>
              <a:rPr lang="en-AU" dirty="0" err="1"/>
              <a:t>si</a:t>
            </a:r>
            <a:r>
              <a:rPr lang="en-AU" dirty="0"/>
              <a:t> </a:t>
            </a:r>
            <a:r>
              <a:rPr lang="en-AU" dirty="0" err="1"/>
              <a:t>dolut</a:t>
            </a:r>
            <a:r>
              <a:rPr lang="en-AU" dirty="0"/>
              <a:t> </a:t>
            </a:r>
            <a:r>
              <a:rPr lang="en-AU" dirty="0" err="1"/>
              <a:t>aut</a:t>
            </a:r>
            <a:r>
              <a:rPr lang="en-AU" dirty="0"/>
              <a:t> </a:t>
            </a:r>
            <a:r>
              <a:rPr lang="en-AU" dirty="0" err="1"/>
              <a:t>vellique</a:t>
            </a:r>
            <a:r>
              <a:rPr lang="en-AU" dirty="0"/>
              <a:t> </a:t>
            </a:r>
            <a:r>
              <a:rPr lang="en-AU" dirty="0" err="1"/>
              <a:t>simust</a:t>
            </a:r>
            <a:r>
              <a:rPr lang="en-AU" dirty="0"/>
              <a:t>, </a:t>
            </a:r>
            <a:r>
              <a:rPr lang="en-AU" dirty="0" err="1"/>
              <a:t>conecatint</a:t>
            </a:r>
            <a:r>
              <a:rPr lang="en-AU" dirty="0"/>
              <a:t> </a:t>
            </a:r>
            <a:r>
              <a:rPr lang="en-AU" dirty="0" err="1"/>
              <a:t>aliatet</a:t>
            </a:r>
            <a:r>
              <a:rPr lang="en-AU" dirty="0"/>
              <a:t> </a:t>
            </a:r>
            <a:r>
              <a:rPr lang="en-AU" dirty="0" err="1"/>
              <a:t>fuga</a:t>
            </a:r>
            <a:r>
              <a:rPr lang="en-AU" dirty="0"/>
              <a:t>.</a:t>
            </a:r>
          </a:p>
          <a:p>
            <a:pPr lvl="1"/>
            <a:r>
              <a:rPr lang="en-AU" dirty="0"/>
              <a:t>Et as </a:t>
            </a:r>
            <a:r>
              <a:rPr lang="en-AU" dirty="0" err="1"/>
              <a:t>escipicidist</a:t>
            </a:r>
            <a:r>
              <a:rPr lang="en-AU" dirty="0"/>
              <a:t> </a:t>
            </a:r>
            <a:r>
              <a:rPr lang="en-AU" dirty="0" err="1"/>
              <a:t>quatusam</a:t>
            </a:r>
            <a:r>
              <a:rPr lang="en-AU" dirty="0"/>
              <a:t> sed </a:t>
            </a:r>
            <a:r>
              <a:rPr lang="en-AU" dirty="0" err="1"/>
              <a:t>quodiore</a:t>
            </a:r>
            <a:r>
              <a:rPr lang="en-AU" dirty="0"/>
              <a:t> </a:t>
            </a:r>
            <a:r>
              <a:rPr lang="en-AU" dirty="0" err="1"/>
              <a:t>si</a:t>
            </a:r>
            <a:r>
              <a:rPr lang="en-AU" dirty="0"/>
              <a:t> </a:t>
            </a:r>
            <a:r>
              <a:rPr lang="en-AU" dirty="0" err="1"/>
              <a:t>comni</a:t>
            </a:r>
            <a:r>
              <a:rPr lang="en-AU" dirty="0"/>
              <a:t> </a:t>
            </a:r>
            <a:r>
              <a:rPr lang="en-AU" dirty="0" err="1"/>
              <a:t>consed</a:t>
            </a:r>
            <a:r>
              <a:rPr lang="en-AU" dirty="0"/>
              <a:t> </a:t>
            </a:r>
            <a:r>
              <a:rPr lang="en-AU" dirty="0" err="1"/>
              <a:t>ea</a:t>
            </a:r>
            <a:r>
              <a:rPr lang="en-AU" dirty="0"/>
              <a:t> ped es </a:t>
            </a:r>
          </a:p>
          <a:p>
            <a:pPr lvl="1"/>
            <a:r>
              <a:rPr lang="en-AU" dirty="0" err="1"/>
              <a:t>Nes</a:t>
            </a:r>
            <a:r>
              <a:rPr lang="en-AU" dirty="0"/>
              <a:t> </a:t>
            </a:r>
            <a:r>
              <a:rPr lang="en-AU" dirty="0" err="1"/>
              <a:t>molorec</a:t>
            </a:r>
            <a:r>
              <a:rPr lang="en-AU" dirty="0"/>
              <a:t> </a:t>
            </a:r>
            <a:r>
              <a:rPr lang="en-AU" dirty="0" err="1"/>
              <a:t>totaqui</a:t>
            </a:r>
            <a:r>
              <a:rPr lang="en-AU" dirty="0"/>
              <a:t> </a:t>
            </a:r>
            <a:r>
              <a:rPr lang="en-AU" dirty="0" err="1"/>
              <a:t>omnis</a:t>
            </a:r>
            <a:r>
              <a:rPr lang="en-AU" dirty="0"/>
              <a:t> </a:t>
            </a:r>
            <a:r>
              <a:rPr lang="en-AU" dirty="0" err="1"/>
              <a:t>sitemosam</a:t>
            </a:r>
            <a:r>
              <a:rPr lang="en-AU" dirty="0"/>
              <a:t> es </a:t>
            </a:r>
            <a:r>
              <a:rPr lang="en-AU" dirty="0" err="1"/>
              <a:t>rerios</a:t>
            </a:r>
            <a:r>
              <a:rPr lang="en-AU" dirty="0"/>
              <a:t> </a:t>
            </a:r>
            <a:r>
              <a:rPr lang="en-AU" dirty="0" err="1"/>
              <a:t>nis</a:t>
            </a:r>
            <a:r>
              <a:rPr lang="en-AU" dirty="0"/>
              <a:t> </a:t>
            </a:r>
            <a:r>
              <a:rPr lang="en-AU" dirty="0" err="1"/>
              <a:t>natendemod</a:t>
            </a:r>
            <a:r>
              <a:rPr lang="en-AU" dirty="0"/>
              <a:t> </a:t>
            </a:r>
            <a:r>
              <a:rPr lang="en-AU" dirty="0" err="1"/>
              <a:t>magnimus</a:t>
            </a:r>
            <a:r>
              <a:rPr lang="en-AU" dirty="0"/>
              <a:t> </a:t>
            </a:r>
            <a:r>
              <a:rPr lang="en-AU" dirty="0" err="1"/>
              <a:t>quiassit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Et </a:t>
            </a:r>
            <a:r>
              <a:rPr lang="en-AU" dirty="0" err="1"/>
              <a:t>ipsa</a:t>
            </a:r>
            <a:r>
              <a:rPr lang="en-AU" dirty="0"/>
              <a:t> sum, </a:t>
            </a:r>
            <a:r>
              <a:rPr lang="en-AU" dirty="0" err="1"/>
              <a:t>si</a:t>
            </a:r>
            <a:r>
              <a:rPr lang="en-AU" dirty="0"/>
              <a:t> </a:t>
            </a:r>
            <a:r>
              <a:rPr lang="en-AU" dirty="0" err="1"/>
              <a:t>quam</a:t>
            </a:r>
            <a:r>
              <a:rPr lang="en-AU" dirty="0"/>
              <a:t> </a:t>
            </a:r>
            <a:r>
              <a:rPr lang="en-AU" dirty="0" err="1"/>
              <a:t>vollam</a:t>
            </a:r>
            <a:r>
              <a:rPr lang="en-AU" dirty="0"/>
              <a:t> abo. </a:t>
            </a:r>
            <a:r>
              <a:rPr lang="en-AU" dirty="0" err="1"/>
              <a:t>Ibus</a:t>
            </a:r>
            <a:r>
              <a:rPr lang="en-AU" dirty="0"/>
              <a:t>, </a:t>
            </a:r>
            <a:r>
              <a:rPr lang="en-AU" dirty="0" err="1"/>
              <a:t>aboria</a:t>
            </a:r>
            <a:r>
              <a:rPr lang="en-AU" dirty="0"/>
              <a:t> et que </a:t>
            </a:r>
            <a:r>
              <a:rPr lang="en-AU" dirty="0" err="1"/>
              <a:t>verovid</a:t>
            </a:r>
            <a:r>
              <a:rPr lang="en-AU" dirty="0"/>
              <a:t> que </a:t>
            </a:r>
            <a:r>
              <a:rPr lang="en-AU" dirty="0" err="1"/>
              <a:t>est</a:t>
            </a:r>
            <a:r>
              <a:rPr lang="en-AU" dirty="0"/>
              <a:t>, ad </a:t>
            </a:r>
            <a:r>
              <a:rPr lang="en-AU" dirty="0" err="1"/>
              <a:t>eserupt</a:t>
            </a:r>
            <a:endParaRPr lang="en-AU" dirty="0"/>
          </a:p>
          <a:p>
            <a:pPr lvl="1"/>
            <a:r>
              <a:rPr lang="en-AU" dirty="0" err="1"/>
              <a:t>Iusciis</a:t>
            </a:r>
            <a:r>
              <a:rPr lang="en-AU" dirty="0"/>
              <a:t> </a:t>
            </a:r>
            <a:r>
              <a:rPr lang="en-AU" dirty="0" err="1"/>
              <a:t>quia</a:t>
            </a:r>
            <a:r>
              <a:rPr lang="en-AU" dirty="0"/>
              <a:t> non </a:t>
            </a:r>
            <a:r>
              <a:rPr lang="en-AU" dirty="0" err="1"/>
              <a:t>nullupt</a:t>
            </a:r>
            <a:r>
              <a:rPr lang="en-AU" dirty="0"/>
              <a:t> </a:t>
            </a:r>
            <a:r>
              <a:rPr lang="en-AU" dirty="0" err="1"/>
              <a:t>atemolori</a:t>
            </a:r>
            <a:r>
              <a:rPr lang="en-AU" dirty="0"/>
              <a:t> </a:t>
            </a:r>
            <a:r>
              <a:rPr lang="en-AU" dirty="0" err="1"/>
              <a:t>optas</a:t>
            </a:r>
            <a:r>
              <a:rPr lang="en-AU" dirty="0"/>
              <a:t> </a:t>
            </a:r>
            <a:r>
              <a:rPr lang="en-AU" dirty="0" err="1"/>
              <a:t>ut</a:t>
            </a:r>
            <a:r>
              <a:rPr lang="en-AU" dirty="0"/>
              <a:t> </a:t>
            </a:r>
            <a:r>
              <a:rPr lang="en-AU" dirty="0" err="1"/>
              <a:t>harias</a:t>
            </a:r>
            <a:r>
              <a:rPr lang="en-AU" dirty="0"/>
              <a:t> </a:t>
            </a:r>
            <a:r>
              <a:rPr lang="en-AU" dirty="0" err="1"/>
              <a:t>aborrovid</a:t>
            </a:r>
            <a:r>
              <a:rPr lang="en-AU" dirty="0"/>
              <a:t> </a:t>
            </a:r>
            <a:r>
              <a:rPr lang="en-AU" dirty="0" err="1"/>
              <a:t>experitam</a:t>
            </a:r>
            <a:r>
              <a:rPr lang="en-AU" dirty="0"/>
              <a:t> repro</a:t>
            </a:r>
          </a:p>
          <a:p>
            <a:r>
              <a:rPr lang="en-AU" dirty="0" err="1"/>
              <a:t>Etus</a:t>
            </a:r>
            <a:r>
              <a:rPr lang="en-AU" dirty="0"/>
              <a:t> et </a:t>
            </a:r>
            <a:r>
              <a:rPr lang="en-AU" dirty="0" err="1"/>
              <a:t>et</a:t>
            </a:r>
            <a:r>
              <a:rPr lang="en-AU" dirty="0"/>
              <a:t> </a:t>
            </a:r>
            <a:r>
              <a:rPr lang="en-AU" dirty="0" err="1"/>
              <a:t>pedi</a:t>
            </a:r>
            <a:r>
              <a:rPr lang="en-AU" dirty="0"/>
              <a:t> sin </a:t>
            </a:r>
            <a:r>
              <a:rPr lang="en-AU" dirty="0" err="1"/>
              <a:t>pra</a:t>
            </a:r>
            <a:r>
              <a:rPr lang="en-AU" dirty="0"/>
              <a:t> </a:t>
            </a:r>
            <a:r>
              <a:rPr lang="en-AU" dirty="0" err="1"/>
              <a:t>sitamet</a:t>
            </a:r>
            <a:r>
              <a:rPr lang="en-AU" dirty="0"/>
              <a:t> ad maxim </a:t>
            </a:r>
            <a:r>
              <a:rPr lang="en-AU" dirty="0" err="1"/>
              <a:t>rehenim</a:t>
            </a:r>
            <a:r>
              <a:rPr lang="en-AU" dirty="0"/>
              <a:t> </a:t>
            </a:r>
            <a:r>
              <a:rPr lang="en-AU" dirty="0" err="1"/>
              <a:t>aionseq</a:t>
            </a:r>
            <a:r>
              <a:rPr lang="en-AU" dirty="0"/>
              <a:t> </a:t>
            </a:r>
            <a:r>
              <a:rPr lang="en-AU" dirty="0" err="1"/>
              <a:t>uissunt</a:t>
            </a:r>
            <a:r>
              <a:rPr lang="en-AU" dirty="0"/>
              <a:t>, </a:t>
            </a:r>
            <a:r>
              <a:rPr lang="en-AU" dirty="0" err="1"/>
              <a:t>optat</a:t>
            </a:r>
            <a:r>
              <a:rPr lang="en-AU" dirty="0"/>
              <a:t> a </a:t>
            </a:r>
            <a:r>
              <a:rPr lang="en-AU" dirty="0" err="1"/>
              <a:t>doluptur</a:t>
            </a:r>
            <a:r>
              <a:rPr lang="en-AU" dirty="0"/>
              <a:t>? </a:t>
            </a:r>
            <a:r>
              <a:rPr lang="en-AU" dirty="0" err="1"/>
              <a:t>Quia</a:t>
            </a:r>
            <a:r>
              <a:rPr lang="en-AU" dirty="0"/>
              <a:t> </a:t>
            </a:r>
            <a:r>
              <a:rPr lang="en-AU" dirty="0" err="1"/>
              <a:t>nonsequo</a:t>
            </a:r>
            <a:r>
              <a:rPr lang="en-AU" dirty="0"/>
              <a:t> ma </a:t>
            </a:r>
            <a:r>
              <a:rPr lang="en-AU" dirty="0" err="1"/>
              <a:t>nonsed</a:t>
            </a:r>
            <a:r>
              <a:rPr lang="en-AU" dirty="0"/>
              <a:t> </a:t>
            </a:r>
            <a:r>
              <a:rPr lang="en-AU" dirty="0" err="1"/>
              <a:t>maximi</a:t>
            </a:r>
            <a:r>
              <a:rPr lang="en-AU" dirty="0"/>
              <a:t>, </a:t>
            </a:r>
            <a:r>
              <a:rPr lang="en-AU" dirty="0" err="1"/>
              <a:t>esequae</a:t>
            </a:r>
            <a:r>
              <a:rPr lang="en-AU" dirty="0"/>
              <a:t> </a:t>
            </a:r>
            <a:r>
              <a:rPr lang="en-AU" dirty="0" err="1"/>
              <a:t>consequ</a:t>
            </a:r>
            <a:r>
              <a:rPr lang="en-AU" dirty="0"/>
              <a:t> </a:t>
            </a:r>
            <a:r>
              <a:rPr lang="en-AU" dirty="0" err="1"/>
              <a:t>assimag</a:t>
            </a:r>
            <a:r>
              <a:rPr lang="en-AU" dirty="0"/>
              <a:t> </a:t>
            </a:r>
            <a:r>
              <a:rPr lang="en-AU" dirty="0" err="1"/>
              <a:t>nisquibus</a:t>
            </a:r>
            <a:r>
              <a:rPr lang="en-AU" dirty="0"/>
              <a:t> </a:t>
            </a:r>
            <a:r>
              <a:rPr lang="en-AU" dirty="0" err="1"/>
              <a:t>mo</a:t>
            </a:r>
            <a:r>
              <a:rPr lang="en-AU" dirty="0"/>
              <a:t> qui </a:t>
            </a:r>
            <a:r>
              <a:rPr lang="en-AU" dirty="0" err="1"/>
              <a:t>tet</a:t>
            </a:r>
            <a:r>
              <a:rPr lang="en-AU" dirty="0"/>
              <a:t> </a:t>
            </a:r>
            <a:r>
              <a:rPr lang="en-AU" dirty="0" err="1"/>
              <a:t>omnis</a:t>
            </a:r>
            <a:r>
              <a:rPr lang="en-AU" dirty="0"/>
              <a:t> sus, et </a:t>
            </a:r>
            <a:r>
              <a:rPr lang="en-AU" dirty="0" err="1"/>
              <a:t>enis</a:t>
            </a:r>
            <a:r>
              <a:rPr lang="en-AU" dirty="0"/>
              <a:t> </a:t>
            </a:r>
            <a:r>
              <a:rPr lang="en-AU" dirty="0" err="1"/>
              <a:t>venim</a:t>
            </a:r>
            <a:r>
              <a:rPr lang="en-AU" dirty="0"/>
              <a:t> </a:t>
            </a:r>
            <a:r>
              <a:rPr lang="en-AU" dirty="0" err="1"/>
              <a:t>fugia</a:t>
            </a:r>
            <a:r>
              <a:rPr lang="en-AU" dirty="0"/>
              <a:t> </a:t>
            </a:r>
            <a:r>
              <a:rPr lang="en-AU" dirty="0" err="1"/>
              <a:t>eum</a:t>
            </a:r>
            <a:r>
              <a:rPr lang="en-AU" dirty="0"/>
              <a:t> </a:t>
            </a:r>
            <a:r>
              <a:rPr lang="en-AU" dirty="0" err="1"/>
              <a:t>aut</a:t>
            </a:r>
            <a:r>
              <a:rPr lang="en-AU" dirty="0"/>
              <a:t> </a:t>
            </a:r>
            <a:r>
              <a:rPr lang="en-AU" dirty="0" err="1"/>
              <a:t>unt</a:t>
            </a:r>
            <a:r>
              <a:rPr lang="en-AU" dirty="0"/>
              <a:t> quo </a:t>
            </a:r>
            <a:r>
              <a:rPr lang="en-AU" dirty="0" err="1"/>
              <a:t>eum</a:t>
            </a:r>
            <a:r>
              <a:rPr lang="en-AU" dirty="0"/>
              <a:t> et </a:t>
            </a:r>
            <a:r>
              <a:rPr lang="en-AU" dirty="0" err="1"/>
              <a:t>adi</a:t>
            </a:r>
            <a:r>
              <a:rPr lang="en-AU" dirty="0"/>
              <a:t> </a:t>
            </a:r>
            <a:r>
              <a:rPr lang="en-AU" dirty="0" err="1"/>
              <a:t>officto</a:t>
            </a:r>
            <a:r>
              <a:rPr lang="en-AU" dirty="0"/>
              <a:t> </a:t>
            </a:r>
            <a:r>
              <a:rPr lang="en-AU" dirty="0" err="1"/>
              <a:t>dolorit</a:t>
            </a:r>
            <a:r>
              <a:rPr lang="en-AU" dirty="0"/>
              <a:t> </a:t>
            </a:r>
            <a:r>
              <a:rPr lang="en-AU" dirty="0" err="1"/>
              <a:t>velis</a:t>
            </a:r>
            <a:r>
              <a:rPr lang="en-AU" dirty="0"/>
              <a:t> </a:t>
            </a:r>
            <a:r>
              <a:rPr lang="en-AU" dirty="0" err="1"/>
              <a:t>verspernam</a:t>
            </a:r>
            <a:r>
              <a:rPr lang="en-AU" dirty="0"/>
              <a:t> </a:t>
            </a:r>
            <a:r>
              <a:rPr lang="en-AU" dirty="0" err="1"/>
              <a:t>adis</a:t>
            </a:r>
            <a:r>
              <a:rPr lang="en-AU" dirty="0"/>
              <a:t> </a:t>
            </a:r>
            <a:r>
              <a:rPr lang="en-AU" dirty="0" err="1"/>
              <a:t>estia</a:t>
            </a:r>
            <a:r>
              <a:rPr lang="en-AU" dirty="0"/>
              <a:t> num </a:t>
            </a:r>
            <a:r>
              <a:rPr lang="en-AU" dirty="0" err="1"/>
              <a:t>doluptas</a:t>
            </a:r>
            <a:r>
              <a:rPr lang="en-AU" dirty="0"/>
              <a:t> </a:t>
            </a:r>
            <a:r>
              <a:rPr lang="en-AU" dirty="0" err="1"/>
              <a:t>santisquatia</a:t>
            </a:r>
            <a:r>
              <a:rPr lang="en-AU" dirty="0"/>
              <a:t> </a:t>
            </a:r>
            <a:r>
              <a:rPr lang="en-AU" dirty="0" err="1"/>
              <a:t>aut</a:t>
            </a:r>
            <a:r>
              <a:rPr lang="en-AU" dirty="0"/>
              <a:t> </a:t>
            </a:r>
            <a:r>
              <a:rPr lang="en-AU" dirty="0" err="1"/>
              <a:t>quam</a:t>
            </a:r>
            <a:r>
              <a:rPr lang="en-AU" dirty="0"/>
              <a:t> </a:t>
            </a:r>
            <a:r>
              <a:rPr lang="en-AU" dirty="0" err="1"/>
              <a:t>ipiciendit</a:t>
            </a:r>
            <a:r>
              <a:rPr lang="en-AU" dirty="0"/>
              <a:t> </a:t>
            </a:r>
            <a:r>
              <a:rPr lang="en-AU" dirty="0" err="1"/>
              <a:t>providus</a:t>
            </a:r>
            <a:r>
              <a:rPr lang="en-AU" dirty="0"/>
              <a:t>. </a:t>
            </a:r>
            <a:r>
              <a:rPr lang="en-AU" dirty="0" err="1"/>
              <a:t>Necus</a:t>
            </a:r>
            <a:r>
              <a:rPr lang="en-AU" dirty="0"/>
              <a:t> </a:t>
            </a:r>
            <a:r>
              <a:rPr lang="en-AU" dirty="0" err="1"/>
              <a:t>earum</a:t>
            </a:r>
            <a:r>
              <a:rPr lang="en-AU" dirty="0"/>
              <a:t> </a:t>
            </a:r>
            <a:r>
              <a:rPr lang="en-AU" dirty="0" err="1"/>
              <a:t>escidi</a:t>
            </a:r>
            <a:r>
              <a:rPr lang="en-AU" dirty="0"/>
              <a:t> </a:t>
            </a:r>
            <a:r>
              <a:rPr lang="en-AU" dirty="0" err="1"/>
              <a:t>consequi</a:t>
            </a:r>
            <a:r>
              <a:rPr lang="en-AU" dirty="0"/>
              <a:t> </a:t>
            </a:r>
            <a:r>
              <a:rPr lang="en-AU" dirty="0" err="1"/>
              <a:t>tem</a:t>
            </a:r>
            <a:r>
              <a:rPr lang="en-AU" dirty="0"/>
              <a:t> </a:t>
            </a:r>
            <a:r>
              <a:rPr lang="en-AU" dirty="0" err="1"/>
              <a:t>doluptaqui</a:t>
            </a:r>
            <a:r>
              <a:rPr lang="en-AU" dirty="0"/>
              <a:t> </a:t>
            </a:r>
            <a:r>
              <a:rPr lang="en-AU" dirty="0" err="1"/>
              <a:t>apelitem</a:t>
            </a:r>
            <a:r>
              <a:rPr lang="en-AU" dirty="0"/>
              <a:t> </a:t>
            </a:r>
            <a:r>
              <a:rPr lang="en-AU" dirty="0" err="1"/>
              <a:t>ipienim</a:t>
            </a:r>
            <a:r>
              <a:rPr lang="en-AU" dirty="0"/>
              <a:t> </a:t>
            </a:r>
            <a:r>
              <a:rPr lang="en-AU" dirty="0" err="1"/>
              <a:t>illanto</a:t>
            </a:r>
            <a:r>
              <a:rPr lang="en-AU" dirty="0"/>
              <a:t> </a:t>
            </a:r>
            <a:r>
              <a:rPr lang="en-AU" dirty="0" err="1"/>
              <a:t>volupta</a:t>
            </a:r>
            <a:r>
              <a:rPr lang="en-AU" dirty="0"/>
              <a:t> </a:t>
            </a:r>
            <a:r>
              <a:rPr lang="en-AU" dirty="0" err="1"/>
              <a:t>mendae.Et</a:t>
            </a:r>
            <a:r>
              <a:rPr lang="en-AU" dirty="0"/>
              <a:t> </a:t>
            </a:r>
            <a:r>
              <a:rPr lang="en-AU" dirty="0" err="1"/>
              <a:t>maio</a:t>
            </a:r>
            <a:r>
              <a:rPr lang="en-AU" dirty="0"/>
              <a:t> que </a:t>
            </a:r>
            <a:r>
              <a:rPr lang="en-AU" dirty="0" err="1"/>
              <a:t>apiet</a:t>
            </a:r>
            <a:r>
              <a:rPr lang="en-AU" dirty="0"/>
              <a:t> lab. </a:t>
            </a:r>
            <a:r>
              <a:rPr lang="en-AU" dirty="0" err="1"/>
              <a:t>Ximporporit</a:t>
            </a:r>
            <a:r>
              <a:rPr lang="en-AU" dirty="0"/>
              <a:t> </a:t>
            </a:r>
            <a:r>
              <a:rPr lang="en-AU" dirty="0" err="1"/>
              <a:t>verum</a:t>
            </a:r>
            <a:r>
              <a:rPr lang="en-AU" dirty="0"/>
              <a:t>, sim </a:t>
            </a:r>
            <a:r>
              <a:rPr lang="en-AU" dirty="0" err="1"/>
              <a:t>niat</a:t>
            </a:r>
            <a:r>
              <a:rPr lang="en-AU" dirty="0"/>
              <a:t>. Mus, </a:t>
            </a:r>
            <a:r>
              <a:rPr lang="en-AU" dirty="0" err="1"/>
              <a:t>sint</a:t>
            </a:r>
            <a:r>
              <a:rPr lang="en-AU" dirty="0"/>
              <a:t> </a:t>
            </a:r>
            <a:r>
              <a:rPr lang="en-AU" dirty="0" err="1"/>
              <a:t>apidest</a:t>
            </a:r>
            <a:r>
              <a:rPr lang="en-AU" dirty="0"/>
              <a:t> </a:t>
            </a:r>
            <a:r>
              <a:rPr lang="en-AU" dirty="0" err="1"/>
              <a:t>ibusape</a:t>
            </a:r>
            <a:r>
              <a:rPr lang="en-AU" dirty="0"/>
              <a:t> </a:t>
            </a:r>
            <a:r>
              <a:rPr lang="en-AU" dirty="0" err="1"/>
              <a:t>dipsam</a:t>
            </a:r>
            <a:r>
              <a:rPr lang="en-AU" dirty="0"/>
              <a:t> as </a:t>
            </a:r>
            <a:r>
              <a:rPr lang="en-AU" dirty="0" err="1"/>
              <a:t>evelessi</a:t>
            </a:r>
            <a:r>
              <a:rPr lang="en-AU" dirty="0"/>
              <a:t> </a:t>
            </a:r>
            <a:r>
              <a:rPr lang="en-AU" dirty="0" err="1"/>
              <a:t>delisquia</a:t>
            </a:r>
            <a:r>
              <a:rPr lang="en-AU" dirty="0"/>
              <a:t> et </a:t>
            </a:r>
            <a:r>
              <a:rPr lang="en-AU" dirty="0" err="1"/>
              <a:t>ut</a:t>
            </a:r>
            <a:r>
              <a:rPr lang="en-AU" dirty="0"/>
              <a:t> </a:t>
            </a:r>
            <a:r>
              <a:rPr lang="en-AU" dirty="0" err="1"/>
              <a:t>restrunt</a:t>
            </a:r>
            <a:r>
              <a:rPr lang="en-AU" dirty="0"/>
              <a:t> </a:t>
            </a:r>
            <a:r>
              <a:rPr lang="en-AU" dirty="0" err="1"/>
              <a:t>ut</a:t>
            </a:r>
            <a:r>
              <a:rPr lang="en-AU" dirty="0"/>
              <a:t> la as non </a:t>
            </a:r>
            <a:r>
              <a:rPr lang="en-AU" dirty="0" err="1"/>
              <a:t>eos</a:t>
            </a:r>
            <a:r>
              <a:rPr lang="en-AU" dirty="0"/>
              <a:t> et </a:t>
            </a:r>
            <a:r>
              <a:rPr lang="en-AU" dirty="0" err="1"/>
              <a:t>voluptat</a:t>
            </a:r>
            <a:r>
              <a:rPr lang="en-AU" dirty="0"/>
              <a:t> et </a:t>
            </a:r>
            <a:r>
              <a:rPr lang="en-AU" dirty="0" err="1"/>
              <a:t>audandus</a:t>
            </a:r>
            <a:r>
              <a:rPr lang="en-AU" dirty="0"/>
              <a:t> </a:t>
            </a:r>
            <a:r>
              <a:rPr lang="en-AU" dirty="0" err="1"/>
              <a:t>ilibus</a:t>
            </a:r>
            <a:r>
              <a:rPr lang="en-AU" dirty="0"/>
              <a:t> </a:t>
            </a:r>
            <a:r>
              <a:rPr lang="en-AU" dirty="0" err="1"/>
              <a:t>ipist</a:t>
            </a:r>
            <a:r>
              <a:rPr lang="en-AU" dirty="0"/>
              <a:t> </a:t>
            </a:r>
            <a:r>
              <a:rPr lang="en-AU" dirty="0" err="1"/>
              <a:t>harchicia</a:t>
            </a:r>
            <a:r>
              <a:rPr lang="en-AU" dirty="0"/>
              <a:t> es </a:t>
            </a:r>
            <a:r>
              <a:rPr lang="en-AU" dirty="0" err="1"/>
              <a:t>cus</a:t>
            </a:r>
            <a:r>
              <a:rPr lang="en-AU" dirty="0"/>
              <a:t> et, </a:t>
            </a:r>
            <a:r>
              <a:rPr lang="en-AU" dirty="0" err="1"/>
              <a:t>sequias</a:t>
            </a:r>
            <a:r>
              <a:rPr lang="en-AU" dirty="0"/>
              <a:t> </a:t>
            </a:r>
            <a:r>
              <a:rPr lang="en-AU" dirty="0" err="1"/>
              <a:t>ut.</a:t>
            </a:r>
            <a:endParaRPr lang="en-AU" dirty="0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0A633E0C-5A91-49E8-824D-6E3CD9CE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89" y="227925"/>
            <a:ext cx="8524474" cy="657949"/>
          </a:xfrm>
        </p:spPr>
        <p:txBody>
          <a:bodyPr/>
          <a:lstStyle/>
          <a:p>
            <a:r>
              <a:rPr lang="en-AU" dirty="0"/>
              <a:t>Project Title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F447B4B7-7BC6-4D21-AF18-77361460049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7889" y="889725"/>
            <a:ext cx="8524474" cy="182197"/>
          </a:xfrm>
        </p:spPr>
        <p:txBody>
          <a:bodyPr/>
          <a:lstStyle/>
          <a:p>
            <a:r>
              <a:rPr lang="en-AU" dirty="0"/>
              <a:t>Presenting Authors</a:t>
            </a:r>
            <a:endParaRPr lang="en-AU" b="0" baseline="30000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0192156-047D-467B-80AB-D3227E1B4CC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AU" dirty="0"/>
              <a:t>Method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F836DBB-73BF-498E-8056-4A7264FF56C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0EACC501-2D91-4C1B-841E-33257DFDAFA9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>
            <a:normAutofit lnSpcReduction="10000"/>
          </a:bodyPr>
          <a:lstStyle/>
          <a:p>
            <a:r>
              <a:rPr lang="en-AU" dirty="0" err="1"/>
              <a:t>Equiae</a:t>
            </a:r>
            <a:r>
              <a:rPr lang="en-AU" dirty="0"/>
              <a:t> ex </a:t>
            </a:r>
            <a:r>
              <a:rPr lang="en-AU" dirty="0" err="1"/>
              <a:t>etur</a:t>
            </a:r>
            <a:r>
              <a:rPr lang="en-AU" dirty="0"/>
              <a:t> </a:t>
            </a:r>
            <a:r>
              <a:rPr lang="en-AU" dirty="0" err="1"/>
              <a:t>aute</a:t>
            </a:r>
            <a:r>
              <a:rPr lang="en-AU" dirty="0"/>
              <a:t> </a:t>
            </a:r>
            <a:r>
              <a:rPr lang="en-AU" dirty="0" err="1"/>
              <a:t>nonseque</a:t>
            </a:r>
            <a:r>
              <a:rPr lang="en-AU" dirty="0"/>
              <a:t> </a:t>
            </a:r>
            <a:r>
              <a:rPr lang="en-AU" dirty="0" err="1"/>
              <a:t>eum</a:t>
            </a:r>
            <a:r>
              <a:rPr lang="en-AU" dirty="0"/>
              <a:t> </a:t>
            </a:r>
            <a:r>
              <a:rPr lang="en-AU" dirty="0" err="1"/>
              <a:t>adiandam</a:t>
            </a:r>
            <a:r>
              <a:rPr lang="en-AU" dirty="0"/>
              <a:t> et </a:t>
            </a:r>
            <a:r>
              <a:rPr lang="en-AU" dirty="0" err="1"/>
              <a:t>fugitisinus</a:t>
            </a:r>
            <a:r>
              <a:rPr lang="en-AU" dirty="0"/>
              <a:t> as non </a:t>
            </a:r>
            <a:r>
              <a:rPr lang="en-AU" dirty="0" err="1"/>
              <a:t>praeceatur</a:t>
            </a:r>
            <a:r>
              <a:rPr lang="en-AU" dirty="0"/>
              <a:t>, </a:t>
            </a:r>
            <a:r>
              <a:rPr lang="en-AU" dirty="0" err="1"/>
              <a:t>cus</a:t>
            </a:r>
            <a:r>
              <a:rPr lang="en-AU" dirty="0"/>
              <a:t>. Sint </a:t>
            </a:r>
            <a:r>
              <a:rPr lang="en-AU" dirty="0" err="1"/>
              <a:t>idunto</a:t>
            </a:r>
            <a:r>
              <a:rPr lang="en-AU" dirty="0"/>
              <a:t> </a:t>
            </a:r>
            <a:r>
              <a:rPr lang="en-AU" dirty="0" err="1"/>
              <a:t>esed</a:t>
            </a:r>
            <a:r>
              <a:rPr lang="en-AU" dirty="0"/>
              <a:t> </a:t>
            </a:r>
            <a:r>
              <a:rPr lang="en-AU" dirty="0" err="1"/>
              <a:t>moluptate</a:t>
            </a:r>
            <a:r>
              <a:rPr lang="en-AU" dirty="0"/>
              <a:t> </a:t>
            </a:r>
            <a:r>
              <a:rPr lang="en-AU" dirty="0" err="1"/>
              <a:t>prere</a:t>
            </a:r>
            <a:r>
              <a:rPr lang="en-AU" dirty="0"/>
              <a:t> </a:t>
            </a:r>
            <a:r>
              <a:rPr lang="en-AU" dirty="0" err="1"/>
              <a:t>estis</a:t>
            </a:r>
            <a:r>
              <a:rPr lang="en-AU" dirty="0"/>
              <a:t> </a:t>
            </a:r>
            <a:r>
              <a:rPr lang="en-AU" dirty="0" err="1"/>
              <a:t>cusae</a:t>
            </a:r>
            <a:r>
              <a:rPr lang="en-AU" dirty="0"/>
              <a:t> </a:t>
            </a:r>
            <a:r>
              <a:rPr lang="en-AU" dirty="0" err="1"/>
              <a:t>volor</a:t>
            </a:r>
            <a:r>
              <a:rPr lang="en-AU" dirty="0"/>
              <a:t> rest </a:t>
            </a:r>
            <a:r>
              <a:rPr lang="en-AU" dirty="0" err="1"/>
              <a:t>fuga</a:t>
            </a:r>
            <a:r>
              <a:rPr lang="en-AU" dirty="0"/>
              <a:t>. </a:t>
            </a:r>
            <a:r>
              <a:rPr lang="en-AU" dirty="0" err="1"/>
              <a:t>Nempore</a:t>
            </a:r>
            <a:r>
              <a:rPr lang="en-AU" dirty="0"/>
              <a:t> </a:t>
            </a:r>
            <a:r>
              <a:rPr lang="en-AU" dirty="0" err="1"/>
              <a:t>nteneceratio</a:t>
            </a:r>
            <a:r>
              <a:rPr lang="en-AU" dirty="0"/>
              <a:t> </a:t>
            </a:r>
            <a:r>
              <a:rPr lang="en-AU" dirty="0" err="1"/>
              <a:t>voluptaturit</a:t>
            </a:r>
            <a:r>
              <a:rPr lang="en-AU" dirty="0"/>
              <a:t> alit </a:t>
            </a:r>
            <a:r>
              <a:rPr lang="en-AU" dirty="0" err="1"/>
              <a:t>fuga</a:t>
            </a:r>
            <a:r>
              <a:rPr lang="en-AU" dirty="0"/>
              <a:t>. </a:t>
            </a:r>
            <a:r>
              <a:rPr lang="en-AU" dirty="0" err="1"/>
              <a:t>Uptatur</a:t>
            </a:r>
            <a:r>
              <a:rPr lang="en-AU" dirty="0"/>
              <a:t>? </a:t>
            </a:r>
            <a:r>
              <a:rPr lang="en-AU" dirty="0" err="1"/>
              <a:t>Similli</a:t>
            </a:r>
            <a:r>
              <a:rPr lang="en-AU" dirty="0"/>
              <a:t> </a:t>
            </a:r>
            <a:r>
              <a:rPr lang="en-AU" dirty="0" err="1"/>
              <a:t>quiatquis</a:t>
            </a:r>
            <a:r>
              <a:rPr lang="en-AU" dirty="0"/>
              <a:t> </a:t>
            </a:r>
            <a:r>
              <a:rPr lang="en-AU" dirty="0" err="1"/>
              <a:t>aut</a:t>
            </a:r>
            <a:r>
              <a:rPr lang="en-AU" dirty="0"/>
              <a:t> </a:t>
            </a:r>
            <a:r>
              <a:rPr lang="en-AU" dirty="0" err="1"/>
              <a:t>eribus</a:t>
            </a:r>
            <a:r>
              <a:rPr lang="en-AU" dirty="0"/>
              <a:t>, </a:t>
            </a:r>
            <a:r>
              <a:rPr lang="en-AU" dirty="0" err="1"/>
              <a:t>secusap</a:t>
            </a:r>
            <a:r>
              <a:rPr lang="en-AU" dirty="0"/>
              <a:t> </a:t>
            </a:r>
            <a:r>
              <a:rPr lang="en-AU" dirty="0" err="1"/>
              <a:t>elessit</a:t>
            </a:r>
            <a:r>
              <a:rPr lang="en-AU" dirty="0"/>
              <a:t> </a:t>
            </a:r>
            <a:r>
              <a:rPr lang="en-AU" dirty="0" err="1"/>
              <a:t>ullorit</a:t>
            </a:r>
            <a:r>
              <a:rPr lang="en-AU" dirty="0"/>
              <a:t> am </a:t>
            </a:r>
            <a:r>
              <a:rPr lang="en-AU" dirty="0" err="1"/>
              <a:t>laccus</a:t>
            </a:r>
            <a:r>
              <a:rPr lang="en-AU" dirty="0"/>
              <a:t> </a:t>
            </a:r>
            <a:r>
              <a:rPr lang="en-AU" dirty="0" err="1"/>
              <a:t>evellorecae</a:t>
            </a:r>
            <a:r>
              <a:rPr lang="en-AU" dirty="0"/>
              <a:t> </a:t>
            </a:r>
            <a:r>
              <a:rPr lang="en-AU" dirty="0" err="1"/>
              <a:t>cus</a:t>
            </a:r>
            <a:r>
              <a:rPr lang="en-AU" dirty="0"/>
              <a:t> </a:t>
            </a:r>
            <a:r>
              <a:rPr lang="en-AU" dirty="0" err="1"/>
              <a:t>quam</a:t>
            </a:r>
            <a:r>
              <a:rPr lang="en-AU" dirty="0"/>
              <a:t>, </a:t>
            </a:r>
            <a:r>
              <a:rPr lang="en-AU" dirty="0" err="1"/>
              <a:t>saecepre</a:t>
            </a:r>
            <a:r>
              <a:rPr lang="en-AU" dirty="0"/>
              <a:t> </a:t>
            </a:r>
            <a:r>
              <a:rPr lang="en-AU" dirty="0" err="1"/>
              <a:t>perum</a:t>
            </a:r>
            <a:r>
              <a:rPr lang="en-AU" dirty="0"/>
              <a:t> </a:t>
            </a:r>
            <a:r>
              <a:rPr lang="en-AU" dirty="0" err="1"/>
              <a:t>quis</a:t>
            </a:r>
            <a:r>
              <a:rPr lang="en-AU" dirty="0"/>
              <a:t> </a:t>
            </a:r>
            <a:r>
              <a:rPr lang="en-AU" dirty="0" err="1"/>
              <a:t>aut</a:t>
            </a:r>
            <a:r>
              <a:rPr lang="en-AU" dirty="0"/>
              <a:t> qui </a:t>
            </a:r>
            <a:r>
              <a:rPr lang="en-AU" dirty="0" err="1"/>
              <a:t>acimi</a:t>
            </a:r>
            <a:r>
              <a:rPr lang="en-AU" dirty="0"/>
              <a:t>, </a:t>
            </a:r>
            <a:r>
              <a:rPr lang="en-AU" dirty="0" err="1"/>
              <a:t>nonsedis</a:t>
            </a:r>
            <a:r>
              <a:rPr lang="en-AU" dirty="0"/>
              <a:t> et </a:t>
            </a:r>
            <a:r>
              <a:rPr lang="en-AU" dirty="0" err="1"/>
              <a:t>ullit</a:t>
            </a:r>
            <a:r>
              <a:rPr lang="en-AU" dirty="0"/>
              <a:t> qui </a:t>
            </a:r>
            <a:r>
              <a:rPr lang="en-AU" dirty="0" err="1"/>
              <a:t>optaquos</a:t>
            </a:r>
            <a:r>
              <a:rPr lang="en-AU" dirty="0"/>
              <a:t> qui </a:t>
            </a:r>
            <a:r>
              <a:rPr lang="en-AU" dirty="0" err="1"/>
              <a:t>officatatur</a:t>
            </a:r>
            <a:r>
              <a:rPr lang="en-AU" dirty="0"/>
              <a:t>, omni </a:t>
            </a:r>
            <a:r>
              <a:rPr lang="en-AU" dirty="0" err="1"/>
              <a:t>natem</a:t>
            </a:r>
            <a:r>
              <a:rPr lang="en-AU" dirty="0"/>
              <a:t> et </a:t>
            </a:r>
            <a:r>
              <a:rPr lang="en-AU" dirty="0" err="1"/>
              <a:t>velibus</a:t>
            </a:r>
            <a:r>
              <a:rPr lang="en-AU" dirty="0"/>
              <a:t> </a:t>
            </a:r>
            <a:r>
              <a:rPr lang="en-AU" dirty="0" err="1"/>
              <a:t>etur</a:t>
            </a:r>
            <a:r>
              <a:rPr lang="en-AU" dirty="0"/>
              <a:t> ant </a:t>
            </a:r>
            <a:r>
              <a:rPr lang="en-AU" dirty="0" err="1"/>
              <a:t>estotae</a:t>
            </a:r>
            <a:r>
              <a:rPr lang="en-AU" dirty="0"/>
              <a:t> </a:t>
            </a:r>
            <a:r>
              <a:rPr lang="en-AU" dirty="0" err="1"/>
              <a:t>sincil</a:t>
            </a:r>
            <a:r>
              <a:rPr lang="en-AU" dirty="0"/>
              <a:t> es </a:t>
            </a:r>
            <a:r>
              <a:rPr lang="en-AU" dirty="0" err="1"/>
              <a:t>earum</a:t>
            </a:r>
            <a:r>
              <a:rPr lang="en-AU" dirty="0"/>
              <a:t> </a:t>
            </a:r>
            <a:r>
              <a:rPr lang="en-AU" dirty="0" err="1"/>
              <a:t>volore</a:t>
            </a:r>
            <a:r>
              <a:rPr lang="en-AU" dirty="0"/>
              <a:t> </a:t>
            </a:r>
            <a:r>
              <a:rPr lang="en-AU" dirty="0" err="1"/>
              <a:t>natectem</a:t>
            </a:r>
            <a:r>
              <a:rPr lang="en-AU" dirty="0"/>
              <a:t> num, et, </a:t>
            </a:r>
            <a:r>
              <a:rPr lang="en-AU" dirty="0" err="1"/>
              <a:t>ilignih</a:t>
            </a:r>
            <a:r>
              <a:rPr lang="en-AU" dirty="0"/>
              <a:t> </a:t>
            </a:r>
            <a:r>
              <a:rPr lang="en-AU" dirty="0" err="1"/>
              <a:t>iciatis</a:t>
            </a:r>
            <a:r>
              <a:rPr lang="en-AU" dirty="0"/>
              <a:t> ad </a:t>
            </a:r>
            <a:r>
              <a:rPr lang="en-AU" dirty="0" err="1"/>
              <a:t>maiorescide</a:t>
            </a:r>
            <a:r>
              <a:rPr lang="en-AU" dirty="0"/>
              <a:t> ped </a:t>
            </a:r>
            <a:r>
              <a:rPr lang="en-AU" dirty="0" err="1"/>
              <a:t>molorro</a:t>
            </a:r>
            <a:r>
              <a:rPr lang="en-AU" dirty="0"/>
              <a:t> </a:t>
            </a:r>
            <a:r>
              <a:rPr lang="en-AU" dirty="0" err="1"/>
              <a:t>omnisto</a:t>
            </a:r>
            <a:r>
              <a:rPr lang="en-AU" dirty="0"/>
              <a:t> </a:t>
            </a:r>
            <a:r>
              <a:rPr lang="en-AU" dirty="0" err="1"/>
              <a:t>taquibus</a:t>
            </a:r>
            <a:r>
              <a:rPr lang="en-AU" dirty="0"/>
              <a:t> sum </a:t>
            </a:r>
            <a:r>
              <a:rPr lang="en-AU" dirty="0" err="1"/>
              <a:t>veligendust</a:t>
            </a:r>
            <a:r>
              <a:rPr lang="en-AU" dirty="0"/>
              <a:t> lit, </a:t>
            </a:r>
            <a:r>
              <a:rPr lang="en-AU" dirty="0" err="1"/>
              <a:t>susae</a:t>
            </a:r>
            <a:r>
              <a:rPr lang="en-AU" dirty="0"/>
              <a:t>. Et </a:t>
            </a:r>
            <a:r>
              <a:rPr lang="en-AU" dirty="0" err="1"/>
              <a:t>ullest</a:t>
            </a:r>
            <a:r>
              <a:rPr lang="en-AU" dirty="0"/>
              <a:t>, </a:t>
            </a:r>
            <a:r>
              <a:rPr lang="en-AU" dirty="0" err="1"/>
              <a:t>ommolla</a:t>
            </a:r>
            <a:r>
              <a:rPr lang="en-AU" dirty="0"/>
              <a:t> et </a:t>
            </a:r>
            <a:r>
              <a:rPr lang="en-AU" dirty="0" err="1"/>
              <a:t>quam</a:t>
            </a:r>
            <a:r>
              <a:rPr lang="en-AU" dirty="0"/>
              <a:t> </a:t>
            </a:r>
            <a:r>
              <a:rPr lang="en-AU" dirty="0" err="1"/>
              <a:t>quae</a:t>
            </a:r>
            <a:r>
              <a:rPr lang="en-AU" dirty="0"/>
              <a:t> </a:t>
            </a:r>
            <a:r>
              <a:rPr lang="en-AU" dirty="0" err="1"/>
              <a:t>eos</a:t>
            </a:r>
            <a:r>
              <a:rPr lang="en-AU" dirty="0"/>
              <a:t> arum </a:t>
            </a:r>
            <a:r>
              <a:rPr lang="en-AU" dirty="0" err="1"/>
              <a:t>dolorehent</a:t>
            </a:r>
            <a:r>
              <a:rPr lang="en-AU" dirty="0"/>
              <a:t> </a:t>
            </a:r>
            <a:r>
              <a:rPr lang="en-AU" dirty="0" err="1"/>
              <a:t>landi</a:t>
            </a:r>
            <a:r>
              <a:rPr lang="en-AU" dirty="0"/>
              <a:t> od </a:t>
            </a:r>
            <a:r>
              <a:rPr lang="en-AU" dirty="0" err="1"/>
              <a:t>quunt</a:t>
            </a:r>
            <a:r>
              <a:rPr lang="en-AU" dirty="0"/>
              <a:t> </a:t>
            </a:r>
            <a:r>
              <a:rPr lang="en-AU" dirty="0" err="1"/>
              <a:t>pera</a:t>
            </a:r>
            <a:r>
              <a:rPr lang="en-AU" dirty="0"/>
              <a:t> </a:t>
            </a:r>
            <a:r>
              <a:rPr lang="en-AU" dirty="0" err="1"/>
              <a:t>quiam</a:t>
            </a:r>
            <a:r>
              <a:rPr lang="en-AU" dirty="0"/>
              <a:t> </a:t>
            </a:r>
            <a:r>
              <a:rPr lang="en-AU" dirty="0" err="1"/>
              <a:t>apelendaecum</a:t>
            </a:r>
            <a:r>
              <a:rPr lang="en-AU" dirty="0"/>
              <a:t> </a:t>
            </a:r>
            <a:r>
              <a:rPr lang="en-AU" dirty="0" err="1"/>
              <a:t>quae</a:t>
            </a:r>
            <a:r>
              <a:rPr lang="en-AU" dirty="0"/>
              <a:t> </a:t>
            </a:r>
            <a:r>
              <a:rPr lang="en-AU" dirty="0" err="1"/>
              <a:t>volor</a:t>
            </a:r>
            <a:r>
              <a:rPr lang="en-AU" dirty="0"/>
              <a:t> </a:t>
            </a:r>
            <a:r>
              <a:rPr lang="en-AU" dirty="0" err="1"/>
              <a:t>aritiusae</a:t>
            </a:r>
            <a:r>
              <a:rPr lang="en-AU" dirty="0"/>
              <a:t> </a:t>
            </a:r>
            <a:r>
              <a:rPr lang="en-AU" dirty="0" err="1"/>
              <a:t>voloreratiam</a:t>
            </a:r>
            <a:r>
              <a:rPr lang="en-AU" dirty="0"/>
              <a:t> </a:t>
            </a:r>
            <a:r>
              <a:rPr lang="en-AU" dirty="0" err="1"/>
              <a:t>suntior</a:t>
            </a:r>
            <a:r>
              <a:rPr lang="en-AU" dirty="0"/>
              <a:t> </a:t>
            </a:r>
            <a:r>
              <a:rPr lang="en-AU" dirty="0" err="1"/>
              <a:t>essite</a:t>
            </a:r>
            <a:r>
              <a:rPr lang="en-AU" dirty="0"/>
              <a:t> </a:t>
            </a:r>
            <a:r>
              <a:rPr lang="en-AU" dirty="0" err="1"/>
              <a:t>dunt</a:t>
            </a:r>
            <a:r>
              <a:rPr lang="en-AU" dirty="0"/>
              <a:t>. Seri </a:t>
            </a:r>
            <a:r>
              <a:rPr lang="en-AU" dirty="0" err="1"/>
              <a:t>ullendipsa</a:t>
            </a:r>
            <a:r>
              <a:rPr lang="en-AU" dirty="0"/>
              <a:t> </a:t>
            </a:r>
            <a:r>
              <a:rPr lang="en-AU" dirty="0" err="1"/>
              <a:t>delenim</a:t>
            </a:r>
            <a:r>
              <a:rPr lang="en-AU" dirty="0"/>
              <a:t> </a:t>
            </a:r>
            <a:r>
              <a:rPr lang="en-AU" dirty="0" err="1"/>
              <a:t>enimpor</a:t>
            </a:r>
            <a:r>
              <a:rPr lang="en-AU" dirty="0"/>
              <a:t> </a:t>
            </a:r>
            <a:r>
              <a:rPr lang="en-AU" dirty="0" err="1"/>
              <a:t>porposa</a:t>
            </a:r>
            <a:r>
              <a:rPr lang="en-AU" dirty="0"/>
              <a:t> </a:t>
            </a:r>
            <a:r>
              <a:rPr lang="en-AU" dirty="0" err="1"/>
              <a:t>picabore</a:t>
            </a:r>
            <a:r>
              <a:rPr lang="en-AU" dirty="0"/>
              <a:t> </a:t>
            </a:r>
            <a:r>
              <a:rPr lang="en-AU" dirty="0" err="1"/>
              <a:t>voluptae</a:t>
            </a:r>
            <a:r>
              <a:rPr lang="en-AU" dirty="0"/>
              <a:t>. </a:t>
            </a:r>
          </a:p>
          <a:p>
            <a:pPr lvl="3"/>
            <a:r>
              <a:rPr lang="en-AU" dirty="0" err="1"/>
              <a:t>Andanda</a:t>
            </a:r>
            <a:r>
              <a:rPr lang="en-AU" dirty="0"/>
              <a:t> qui is </a:t>
            </a:r>
            <a:r>
              <a:rPr lang="en-AU" dirty="0" err="1"/>
              <a:t>velicia</a:t>
            </a:r>
            <a:r>
              <a:rPr lang="en-AU" dirty="0"/>
              <a:t> </a:t>
            </a:r>
            <a:r>
              <a:rPr lang="en-AU" dirty="0" err="1"/>
              <a:t>quasim</a:t>
            </a:r>
            <a:r>
              <a:rPr lang="en-AU" dirty="0"/>
              <a:t> </a:t>
            </a:r>
            <a:r>
              <a:rPr lang="en-AU" dirty="0" err="1"/>
              <a:t>rerumqu</a:t>
            </a:r>
            <a:r>
              <a:rPr lang="en-AU" dirty="0"/>
              <a:t> </a:t>
            </a:r>
            <a:r>
              <a:rPr lang="en-AU" dirty="0" err="1"/>
              <a:t>aessequi</a:t>
            </a:r>
            <a:r>
              <a:rPr lang="en-AU" dirty="0"/>
              <a:t> </a:t>
            </a:r>
            <a:r>
              <a:rPr lang="en-AU" dirty="0" err="1"/>
              <a:t>tectur</a:t>
            </a:r>
            <a:r>
              <a:rPr lang="en-AU" dirty="0"/>
              <a:t>, </a:t>
            </a:r>
            <a:r>
              <a:rPr lang="en-AU" dirty="0" err="1"/>
              <a:t>odicatem</a:t>
            </a:r>
            <a:r>
              <a:rPr lang="en-AU" dirty="0"/>
              <a:t> </a:t>
            </a:r>
            <a:r>
              <a:rPr lang="en-AU" dirty="0" err="1"/>
              <a:t>reri</a:t>
            </a:r>
            <a:r>
              <a:rPr lang="en-AU" dirty="0"/>
              <a:t> </a:t>
            </a:r>
            <a:r>
              <a:rPr lang="en-AU" dirty="0" err="1"/>
              <a:t>blaccusdae</a:t>
            </a:r>
            <a:r>
              <a:rPr lang="en-AU" dirty="0"/>
              <a:t> </a:t>
            </a:r>
            <a:r>
              <a:rPr lang="en-AU" dirty="0" err="1"/>
              <a:t>autaero</a:t>
            </a:r>
            <a:r>
              <a:rPr lang="en-AU" dirty="0"/>
              <a:t> </a:t>
            </a:r>
            <a:r>
              <a:rPr lang="en-AU" dirty="0" err="1"/>
              <a:t>voleniminus</a:t>
            </a:r>
            <a:r>
              <a:rPr lang="en-AU" dirty="0"/>
              <a:t> </a:t>
            </a:r>
            <a:r>
              <a:rPr lang="en-AU" dirty="0" err="1"/>
              <a:t>magnat</a:t>
            </a:r>
            <a:r>
              <a:rPr lang="en-AU" dirty="0"/>
              <a:t>.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81D1F9E1-4533-4B46-9D7E-263EF821718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8099" y="1726775"/>
            <a:ext cx="2663560" cy="344672"/>
          </a:xfrm>
        </p:spPr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B709423E-ED3E-4710-96FB-E6AA12F7AEAD}"/>
              </a:ext>
            </a:extLst>
          </p:cNvPr>
          <p:cNvSpPr>
            <a:spLocks noGrp="1"/>
          </p:cNvSpPr>
          <p:nvPr>
            <p:ph sz="quarter" idx="2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Seri </a:t>
            </a:r>
            <a:r>
              <a:rPr lang="en-AU" dirty="0" err="1"/>
              <a:t>ullendipsa</a:t>
            </a:r>
            <a:r>
              <a:rPr lang="en-AU" dirty="0"/>
              <a:t> </a:t>
            </a:r>
            <a:r>
              <a:rPr lang="en-AU" dirty="0" err="1"/>
              <a:t>delenim</a:t>
            </a:r>
            <a:r>
              <a:rPr lang="en-AU" dirty="0"/>
              <a:t> </a:t>
            </a:r>
            <a:r>
              <a:rPr lang="en-AU" dirty="0" err="1"/>
              <a:t>enimpor</a:t>
            </a:r>
            <a:r>
              <a:rPr lang="en-AU" dirty="0"/>
              <a:t> </a:t>
            </a:r>
            <a:r>
              <a:rPr lang="en-AU" dirty="0" err="1"/>
              <a:t>porposa</a:t>
            </a:r>
            <a:r>
              <a:rPr lang="en-AU" dirty="0"/>
              <a:t> </a:t>
            </a:r>
            <a:r>
              <a:rPr lang="en-AU" dirty="0" err="1"/>
              <a:t>picabore</a:t>
            </a:r>
            <a:r>
              <a:rPr lang="en-AU" dirty="0"/>
              <a:t> </a:t>
            </a:r>
            <a:r>
              <a:rPr lang="en-AU" dirty="0" err="1"/>
              <a:t>voluptae</a:t>
            </a:r>
            <a:r>
              <a:rPr lang="en-AU" dirty="0"/>
              <a:t>. </a:t>
            </a:r>
            <a:r>
              <a:rPr lang="en-AU" dirty="0" err="1"/>
              <a:t>Nem</a:t>
            </a:r>
            <a:r>
              <a:rPr lang="en-AU" dirty="0"/>
              <a:t> quid </a:t>
            </a:r>
            <a:r>
              <a:rPr lang="en-AU" dirty="0" err="1"/>
              <a:t>ut</a:t>
            </a:r>
            <a:r>
              <a:rPr lang="en-AU" dirty="0"/>
              <a:t> </a:t>
            </a:r>
            <a:r>
              <a:rPr lang="en-AU" dirty="0" err="1"/>
              <a:t>adictatur</a:t>
            </a:r>
            <a:r>
              <a:rPr lang="en-AU" dirty="0"/>
              <a:t> </a:t>
            </a:r>
            <a:r>
              <a:rPr lang="en-AU" dirty="0" err="1"/>
              <a:t>aliquam</a:t>
            </a:r>
            <a:r>
              <a:rPr lang="en-AU" dirty="0"/>
              <a:t> que con </a:t>
            </a:r>
            <a:r>
              <a:rPr lang="en-AU" dirty="0" err="1"/>
              <a:t>natur</a:t>
            </a:r>
            <a:r>
              <a:rPr lang="en-AU" dirty="0"/>
              <a:t>, </a:t>
            </a:r>
            <a:r>
              <a:rPr lang="en-AU" dirty="0" err="1"/>
              <a:t>atis</a:t>
            </a:r>
            <a:r>
              <a:rPr lang="en-AU" dirty="0"/>
              <a:t> asperum </a:t>
            </a:r>
            <a:r>
              <a:rPr lang="en-AU" dirty="0" err="1"/>
              <a:t>dolum</a:t>
            </a:r>
            <a:r>
              <a:rPr lang="en-AU" dirty="0"/>
              <a:t> ne </a:t>
            </a:r>
            <a:r>
              <a:rPr lang="en-AU" dirty="0" err="1"/>
              <a:t>voluptatque</a:t>
            </a:r>
            <a:r>
              <a:rPr lang="en-AU" dirty="0"/>
              <a:t> cone </a:t>
            </a:r>
            <a:r>
              <a:rPr lang="en-AU" dirty="0" err="1"/>
              <a:t>corae</a:t>
            </a:r>
            <a:r>
              <a:rPr lang="en-AU" dirty="0"/>
              <a:t> </a:t>
            </a:r>
            <a:r>
              <a:rPr lang="en-AU" dirty="0" err="1"/>
              <a:t>pedite</a:t>
            </a:r>
            <a:r>
              <a:rPr lang="en-AU" dirty="0"/>
              <a:t> por </a:t>
            </a:r>
            <a:r>
              <a:rPr lang="en-AU" dirty="0" err="1"/>
              <a:t>sequam</a:t>
            </a:r>
            <a:r>
              <a:rPr lang="en-AU" dirty="0"/>
              <a:t> </a:t>
            </a:r>
            <a:r>
              <a:rPr lang="en-AU" dirty="0" err="1"/>
              <a:t>dolorum</a:t>
            </a:r>
            <a:r>
              <a:rPr lang="en-AU" dirty="0"/>
              <a:t> </a:t>
            </a:r>
            <a:r>
              <a:rPr lang="en-AU" dirty="0" err="1"/>
              <a:t>explibu</a:t>
            </a:r>
            <a:r>
              <a:rPr lang="en-AU" dirty="0"/>
              <a:t> </a:t>
            </a:r>
            <a:r>
              <a:rPr lang="en-AU" dirty="0" err="1"/>
              <a:t>sanimax</a:t>
            </a:r>
            <a:r>
              <a:rPr lang="en-AU" dirty="0"/>
              <a:t> </a:t>
            </a:r>
            <a:r>
              <a:rPr lang="en-AU" dirty="0" err="1"/>
              <a:t>imagnim</a:t>
            </a:r>
            <a:r>
              <a:rPr lang="en-AU" dirty="0"/>
              <a:t> </a:t>
            </a:r>
            <a:r>
              <a:rPr lang="en-AU" dirty="0" err="1"/>
              <a:t>poreribus</a:t>
            </a:r>
            <a:r>
              <a:rPr lang="en-AU" dirty="0"/>
              <a:t> ad que </a:t>
            </a:r>
            <a:r>
              <a:rPr lang="en-AU" dirty="0" err="1"/>
              <a:t>iderferem</a:t>
            </a:r>
            <a:r>
              <a:rPr lang="en-AU" dirty="0"/>
              <a:t> </a:t>
            </a:r>
            <a:r>
              <a:rPr lang="en-AU" dirty="0" err="1"/>
              <a:t>repedictur</a:t>
            </a:r>
            <a:r>
              <a:rPr lang="en-AU" dirty="0"/>
              <a:t>? </a:t>
            </a:r>
            <a:r>
              <a:rPr lang="en-AU" dirty="0" err="1"/>
              <a:t>Quiatem</a:t>
            </a:r>
            <a:r>
              <a:rPr lang="en-AU" dirty="0"/>
              <a:t> </a:t>
            </a:r>
            <a:r>
              <a:rPr lang="en-AU" dirty="0" err="1"/>
              <a:t>nis</a:t>
            </a:r>
            <a:r>
              <a:rPr lang="en-AU" dirty="0"/>
              <a:t> pos </a:t>
            </a:r>
            <a:r>
              <a:rPr lang="en-AU" dirty="0" err="1"/>
              <a:t>atquid</a:t>
            </a:r>
            <a:r>
              <a:rPr lang="en-AU" dirty="0"/>
              <a:t> </a:t>
            </a:r>
            <a:r>
              <a:rPr lang="en-AU" dirty="0" err="1"/>
              <a:t>magnis</a:t>
            </a:r>
            <a:r>
              <a:rPr lang="en-AU" dirty="0"/>
              <a:t> </a:t>
            </a:r>
            <a:r>
              <a:rPr lang="en-AU" dirty="0" err="1"/>
              <a:t>andit</a:t>
            </a:r>
            <a:r>
              <a:rPr lang="en-AU" dirty="0"/>
              <a:t> </a:t>
            </a:r>
            <a:r>
              <a:rPr lang="en-AU" dirty="0" err="1"/>
              <a:t>aut</a:t>
            </a:r>
            <a:r>
              <a:rPr lang="en-AU" dirty="0"/>
              <a:t> </a:t>
            </a:r>
            <a:r>
              <a:rPr lang="en-AU" dirty="0" err="1"/>
              <a:t>moluptur</a:t>
            </a:r>
            <a:r>
              <a:rPr lang="en-AU" dirty="0"/>
              <a:t>, quo </a:t>
            </a:r>
            <a:r>
              <a:rPr lang="en-AU" dirty="0" err="1"/>
              <a:t>beatiure</a:t>
            </a:r>
            <a:r>
              <a:rPr lang="en-AU" dirty="0"/>
              <a:t>, </a:t>
            </a:r>
            <a:r>
              <a:rPr lang="en-AU" dirty="0" err="1"/>
              <a:t>nis</a:t>
            </a:r>
            <a:r>
              <a:rPr lang="en-AU" dirty="0"/>
              <a:t> </a:t>
            </a:r>
            <a:r>
              <a:rPr lang="en-AU" dirty="0" err="1"/>
              <a:t>aborrore</a:t>
            </a:r>
            <a:r>
              <a:rPr lang="en-AU" dirty="0"/>
              <a:t> re sit </a:t>
            </a:r>
            <a:r>
              <a:rPr lang="en-AU" dirty="0" err="1"/>
              <a:t>aut</a:t>
            </a:r>
            <a:r>
              <a:rPr lang="en-AU" dirty="0"/>
              <a:t> </a:t>
            </a:r>
            <a:r>
              <a:rPr lang="en-AU" dirty="0" err="1"/>
              <a:t>fuga</a:t>
            </a:r>
            <a:r>
              <a:rPr lang="en-AU" dirty="0"/>
              <a:t>. Nam, </a:t>
            </a:r>
            <a:r>
              <a:rPr lang="en-AU" dirty="0" err="1"/>
              <a:t>sintis</a:t>
            </a:r>
            <a:r>
              <a:rPr lang="en-AU" dirty="0"/>
              <a:t> dis quid </a:t>
            </a:r>
            <a:r>
              <a:rPr lang="en-AU" dirty="0" err="1"/>
              <a:t>ut</a:t>
            </a:r>
            <a:r>
              <a:rPr lang="en-AU" dirty="0"/>
              <a:t> </a:t>
            </a:r>
            <a:r>
              <a:rPr lang="en-AU" dirty="0" err="1"/>
              <a:t>labor</a:t>
            </a:r>
            <a:r>
              <a:rPr lang="en-AU" dirty="0"/>
              <a:t> </a:t>
            </a:r>
            <a:r>
              <a:rPr lang="en-AU" dirty="0" err="1"/>
              <a:t>sitecuptatem</a:t>
            </a:r>
            <a:r>
              <a:rPr lang="en-AU" dirty="0"/>
              <a:t> </a:t>
            </a:r>
            <a:r>
              <a:rPr lang="en-AU" dirty="0" err="1"/>
              <a:t>vendae</a:t>
            </a:r>
            <a:r>
              <a:rPr lang="en-AU" dirty="0"/>
              <a:t>. </a:t>
            </a:r>
            <a:r>
              <a:rPr lang="en-AU" dirty="0" err="1"/>
              <a:t>Faci</a:t>
            </a:r>
            <a:r>
              <a:rPr lang="en-AU" dirty="0"/>
              <a:t> </a:t>
            </a:r>
            <a:r>
              <a:rPr lang="en-AU" dirty="0" err="1"/>
              <a:t>aut</a:t>
            </a:r>
            <a:r>
              <a:rPr lang="en-AU" dirty="0"/>
              <a:t> </a:t>
            </a:r>
            <a:r>
              <a:rPr lang="en-AU" dirty="0" err="1"/>
              <a:t>ulluptaturis</a:t>
            </a:r>
            <a:r>
              <a:rPr lang="en-AU" dirty="0"/>
              <a:t> ma </a:t>
            </a:r>
            <a:r>
              <a:rPr lang="en-AU" dirty="0" err="1"/>
              <a:t>sequaeculpa</a:t>
            </a:r>
            <a:r>
              <a:rPr lang="en-AU" dirty="0"/>
              <a:t> </a:t>
            </a:r>
            <a:r>
              <a:rPr lang="en-AU" dirty="0" err="1"/>
              <a:t>conemquate</a:t>
            </a:r>
            <a:r>
              <a:rPr lang="en-AU" dirty="0"/>
              <a:t> et.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66CEA95D-DFC4-442A-A151-0E676BDF275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AU" dirty="0"/>
              <a:t>Results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FE649E17-9563-43BD-9BC3-E07DEDA488F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AU" dirty="0" err="1"/>
              <a:t>Cuptatiossi</a:t>
            </a:r>
            <a:r>
              <a:rPr lang="en-AU" dirty="0"/>
              <a:t> </a:t>
            </a:r>
            <a:r>
              <a:rPr lang="en-AU" dirty="0" err="1"/>
              <a:t>dus</a:t>
            </a:r>
            <a:r>
              <a:rPr lang="en-AU" dirty="0"/>
              <a:t> ma pa voles as </a:t>
            </a:r>
            <a:r>
              <a:rPr lang="en-AU" dirty="0" err="1"/>
              <a:t>volese</a:t>
            </a:r>
            <a:r>
              <a:rPr lang="en-AU" dirty="0"/>
              <a:t> </a:t>
            </a:r>
            <a:r>
              <a:rPr lang="en-AU" dirty="0" err="1"/>
              <a:t>venianis</a:t>
            </a:r>
            <a:endParaRPr lang="en-AU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78D6FEBB-5B8E-4968-B6DA-E3F716459B41}"/>
              </a:ext>
            </a:extLst>
          </p:cNvPr>
          <p:cNvSpPr>
            <a:spLocks noGrp="1"/>
          </p:cNvSpPr>
          <p:nvPr>
            <p:ph sz="quarter" idx="30"/>
          </p:nvPr>
        </p:nvSpPr>
        <p:spPr/>
        <p:txBody>
          <a:bodyPr>
            <a:normAutofit fontScale="92500"/>
          </a:bodyPr>
          <a:lstStyle/>
          <a:p>
            <a:r>
              <a:rPr lang="en-AU" dirty="0" err="1"/>
              <a:t>Ferspe</a:t>
            </a:r>
            <a:r>
              <a:rPr lang="en-AU" dirty="0"/>
              <a:t> </a:t>
            </a:r>
            <a:r>
              <a:rPr lang="en-AU" dirty="0" err="1"/>
              <a:t>perum</a:t>
            </a:r>
            <a:r>
              <a:rPr lang="en-AU" dirty="0"/>
              <a:t> </a:t>
            </a:r>
            <a:r>
              <a:rPr lang="en-AU" dirty="0" err="1"/>
              <a:t>cus</a:t>
            </a:r>
            <a:r>
              <a:rPr lang="en-AU" dirty="0"/>
              <a:t> et </a:t>
            </a:r>
            <a:r>
              <a:rPr lang="en-AU" dirty="0" err="1"/>
              <a:t>litatemporia</a:t>
            </a:r>
            <a:r>
              <a:rPr lang="en-AU" dirty="0"/>
              <a:t> as et que </a:t>
            </a:r>
            <a:r>
              <a:rPr lang="en-AU" dirty="0" err="1"/>
              <a:t>nem</a:t>
            </a:r>
            <a:r>
              <a:rPr lang="en-AU" dirty="0"/>
              <a:t> el </a:t>
            </a:r>
            <a:r>
              <a:rPr lang="en-AU" dirty="0" err="1"/>
              <a:t>ent</a:t>
            </a:r>
            <a:r>
              <a:rPr lang="en-AU" dirty="0"/>
              <a:t> </a:t>
            </a:r>
            <a:r>
              <a:rPr lang="en-AU" dirty="0" err="1"/>
              <a:t>landendae</a:t>
            </a:r>
            <a:r>
              <a:rPr lang="en-AU" dirty="0"/>
              <a:t> et </a:t>
            </a:r>
            <a:r>
              <a:rPr lang="en-AU" dirty="0" err="1"/>
              <a:t>esciur</a:t>
            </a:r>
            <a:r>
              <a:rPr lang="en-AU" dirty="0"/>
              <a:t>? </a:t>
            </a:r>
            <a:r>
              <a:rPr lang="en-AU" dirty="0" err="1"/>
              <a:t>Ilit</a:t>
            </a:r>
            <a:r>
              <a:rPr lang="en-AU" dirty="0"/>
              <a:t> es re con </a:t>
            </a:r>
            <a:r>
              <a:rPr lang="en-AU" dirty="0" err="1"/>
              <a:t>eturibeatum</a:t>
            </a:r>
            <a:r>
              <a:rPr lang="en-AU" dirty="0"/>
              <a:t> </a:t>
            </a:r>
            <a:r>
              <a:rPr lang="en-AU" dirty="0" err="1"/>
              <a:t>hilibus</a:t>
            </a:r>
            <a:r>
              <a:rPr lang="en-AU" dirty="0"/>
              <a:t>, </a:t>
            </a:r>
            <a:r>
              <a:rPr lang="en-AU" dirty="0" err="1"/>
              <a:t>consequi</a:t>
            </a:r>
            <a:r>
              <a:rPr lang="en-AU" dirty="0"/>
              <a:t> </a:t>
            </a:r>
            <a:r>
              <a:rPr lang="en-AU" dirty="0" err="1"/>
              <a:t>utemquam</a:t>
            </a:r>
            <a:r>
              <a:rPr lang="en-AU" dirty="0"/>
              <a:t> </a:t>
            </a:r>
            <a:r>
              <a:rPr lang="en-AU" dirty="0" err="1"/>
              <a:t>quia</a:t>
            </a:r>
            <a:r>
              <a:rPr lang="en-AU" dirty="0"/>
              <a:t> </a:t>
            </a:r>
            <a:r>
              <a:rPr lang="en-AU" dirty="0" err="1"/>
              <a:t>posape</a:t>
            </a:r>
            <a:r>
              <a:rPr lang="en-AU" dirty="0"/>
              <a:t> lab </a:t>
            </a:r>
            <a:r>
              <a:rPr lang="en-AU" dirty="0" err="1"/>
              <a:t>im</a:t>
            </a:r>
            <a:r>
              <a:rPr lang="en-AU" dirty="0"/>
              <a:t> </a:t>
            </a:r>
            <a:r>
              <a:rPr lang="en-AU" dirty="0" err="1"/>
              <a:t>aut</a:t>
            </a:r>
            <a:r>
              <a:rPr lang="en-AU" dirty="0"/>
              <a:t> </a:t>
            </a:r>
            <a:r>
              <a:rPr lang="en-AU" dirty="0" err="1"/>
              <a:t>elique</a:t>
            </a:r>
            <a:r>
              <a:rPr lang="en-AU" dirty="0"/>
              <a:t> </a:t>
            </a:r>
            <a:r>
              <a:rPr lang="en-AU" dirty="0" err="1"/>
              <a:t>lanihil</a:t>
            </a:r>
            <a:r>
              <a:rPr lang="en-AU" dirty="0"/>
              <a:t> </a:t>
            </a:r>
            <a:r>
              <a:rPr lang="en-AU" dirty="0" err="1"/>
              <a:t>igendaecatet</a:t>
            </a:r>
            <a:r>
              <a:rPr lang="en-AU" dirty="0"/>
              <a:t> </a:t>
            </a:r>
            <a:r>
              <a:rPr lang="en-AU" dirty="0" err="1"/>
              <a:t>iniminvelit</a:t>
            </a:r>
            <a:r>
              <a:rPr lang="en-AU" dirty="0"/>
              <a:t> qui </a:t>
            </a:r>
            <a:r>
              <a:rPr lang="en-AU" dirty="0" err="1"/>
              <a:t>te</a:t>
            </a:r>
            <a:r>
              <a:rPr lang="en-AU" dirty="0"/>
              <a:t> </a:t>
            </a:r>
            <a:r>
              <a:rPr lang="en-AU" dirty="0" err="1"/>
              <a:t>doluptat</a:t>
            </a:r>
            <a:r>
              <a:rPr lang="en-AU" dirty="0"/>
              <a:t> quo </a:t>
            </a:r>
            <a:r>
              <a:rPr lang="en-AU" dirty="0" err="1"/>
              <a:t>il</a:t>
            </a:r>
            <a:r>
              <a:rPr lang="en-AU" dirty="0"/>
              <a:t> </a:t>
            </a:r>
            <a:r>
              <a:rPr lang="en-AU" dirty="0" err="1"/>
              <a:t>imilia</a:t>
            </a:r>
            <a:r>
              <a:rPr lang="en-AU" dirty="0"/>
              <a:t> vellum rerio </a:t>
            </a:r>
            <a:r>
              <a:rPr lang="en-AU" dirty="0" err="1"/>
              <a:t>corro</a:t>
            </a:r>
            <a:r>
              <a:rPr lang="en-AU" dirty="0"/>
              <a:t> mi, que </a:t>
            </a:r>
            <a:r>
              <a:rPr lang="en-AU" dirty="0" err="1"/>
              <a:t>ea</a:t>
            </a:r>
            <a:r>
              <a:rPr lang="en-AU" dirty="0"/>
              <a:t> pro </a:t>
            </a:r>
            <a:r>
              <a:rPr lang="en-AU" dirty="0" err="1"/>
              <a:t>moluptae</a:t>
            </a:r>
            <a:r>
              <a:rPr lang="en-AU" dirty="0"/>
              <a:t> quo </a:t>
            </a:r>
            <a:r>
              <a:rPr lang="en-AU" dirty="0" err="1"/>
              <a:t>venditiisi</a:t>
            </a:r>
            <a:r>
              <a:rPr lang="en-AU" dirty="0"/>
              <a:t> </a:t>
            </a:r>
            <a:r>
              <a:rPr lang="en-AU" dirty="0" err="1"/>
              <a:t>occum</a:t>
            </a:r>
            <a:r>
              <a:rPr lang="en-AU" dirty="0"/>
              <a:t> </a:t>
            </a:r>
            <a:r>
              <a:rPr lang="en-AU" dirty="0" err="1"/>
              <a:t>nonsequidi</a:t>
            </a:r>
            <a:r>
              <a:rPr lang="en-AU" dirty="0"/>
              <a:t> </a:t>
            </a:r>
            <a:r>
              <a:rPr lang="en-AU" dirty="0" err="1"/>
              <a:t>odis</a:t>
            </a:r>
            <a:r>
              <a:rPr lang="en-AU" dirty="0"/>
              <a:t> </a:t>
            </a:r>
            <a:r>
              <a:rPr lang="en-AU" dirty="0" err="1"/>
              <a:t>enim</a:t>
            </a:r>
            <a:r>
              <a:rPr lang="en-AU" dirty="0"/>
              <a:t> </a:t>
            </a:r>
            <a:r>
              <a:rPr lang="en-AU" dirty="0" err="1"/>
              <a:t>fugitas</a:t>
            </a:r>
            <a:r>
              <a:rPr lang="en-AU" dirty="0"/>
              <a:t> </a:t>
            </a:r>
            <a:r>
              <a:rPr lang="en-AU" dirty="0" err="1"/>
              <a:t>perios</a:t>
            </a:r>
            <a:r>
              <a:rPr lang="en-AU" dirty="0"/>
              <a:t> </a:t>
            </a:r>
            <a:r>
              <a:rPr lang="en-AU" dirty="0" err="1"/>
              <a:t>minciis</a:t>
            </a:r>
            <a:r>
              <a:rPr lang="en-AU" dirty="0"/>
              <a:t> </a:t>
            </a:r>
            <a:r>
              <a:rPr lang="en-AU" dirty="0" err="1"/>
              <a:t>inciam</a:t>
            </a:r>
            <a:r>
              <a:rPr lang="en-AU" dirty="0"/>
              <a:t> </a:t>
            </a:r>
            <a:r>
              <a:rPr lang="en-AU" dirty="0" err="1"/>
              <a:t>vollaut</a:t>
            </a:r>
            <a:r>
              <a:rPr lang="en-AU" dirty="0"/>
              <a:t> </a:t>
            </a:r>
            <a:r>
              <a:rPr lang="en-AU" dirty="0" err="1"/>
              <a:t>autas</a:t>
            </a:r>
            <a:r>
              <a:rPr lang="en-AU" dirty="0"/>
              <a:t> et </a:t>
            </a:r>
            <a:r>
              <a:rPr lang="en-AU" dirty="0" err="1"/>
              <a:t>vene</a:t>
            </a:r>
            <a:r>
              <a:rPr lang="en-AU" dirty="0"/>
              <a:t> cum </a:t>
            </a:r>
            <a:r>
              <a:rPr lang="en-AU" dirty="0" err="1"/>
              <a:t>conseriam</a:t>
            </a:r>
            <a:r>
              <a:rPr lang="en-AU" dirty="0"/>
              <a:t> </a:t>
            </a:r>
            <a:r>
              <a:rPr lang="en-AU" dirty="0" err="1"/>
              <a:t>volorpo</a:t>
            </a:r>
            <a:r>
              <a:rPr lang="en-AU" dirty="0"/>
              <a:t> </a:t>
            </a:r>
            <a:r>
              <a:rPr lang="en-AU" dirty="0" err="1"/>
              <a:t>rescius</a:t>
            </a:r>
            <a:r>
              <a:rPr lang="en-AU" dirty="0"/>
              <a:t> </a:t>
            </a:r>
            <a:r>
              <a:rPr lang="en-AU" dirty="0" err="1"/>
              <a:t>invel</a:t>
            </a:r>
            <a:r>
              <a:rPr lang="en-AU" dirty="0"/>
              <a:t> </a:t>
            </a:r>
            <a:r>
              <a:rPr lang="en-AU" dirty="0" err="1"/>
              <a:t>inusdandemo</a:t>
            </a:r>
            <a:r>
              <a:rPr lang="en-AU" dirty="0"/>
              <a:t> </a:t>
            </a:r>
            <a:r>
              <a:rPr lang="en-AU" dirty="0" err="1"/>
              <a:t>illautem</a:t>
            </a:r>
            <a:r>
              <a:rPr lang="en-AU" dirty="0"/>
              <a:t> </a:t>
            </a:r>
            <a:r>
              <a:rPr lang="en-AU" dirty="0" err="1"/>
              <a:t>si</a:t>
            </a:r>
            <a:r>
              <a:rPr lang="en-AU" dirty="0"/>
              <a:t> </a:t>
            </a:r>
            <a:r>
              <a:rPr lang="en-AU" dirty="0" err="1"/>
              <a:t>blamusda</a:t>
            </a:r>
            <a:r>
              <a:rPr lang="en-AU" dirty="0"/>
              <a:t> qui int la </a:t>
            </a:r>
            <a:r>
              <a:rPr lang="en-AU" dirty="0" err="1"/>
              <a:t>velenet</a:t>
            </a:r>
            <a:r>
              <a:rPr lang="en-AU" dirty="0"/>
              <a:t> </a:t>
            </a:r>
            <a:r>
              <a:rPr lang="en-AU" dirty="0" err="1"/>
              <a:t>lis</a:t>
            </a:r>
            <a:r>
              <a:rPr lang="en-AU" dirty="0"/>
              <a:t> sunt, </a:t>
            </a:r>
            <a:r>
              <a:rPr lang="en-AU" dirty="0" err="1"/>
              <a:t>volupti</a:t>
            </a:r>
            <a:r>
              <a:rPr lang="en-AU" dirty="0"/>
              <a:t> </a:t>
            </a:r>
            <a:r>
              <a:rPr lang="en-AU" dirty="0" err="1"/>
              <a:t>untior</a:t>
            </a:r>
            <a:r>
              <a:rPr lang="en-AU" dirty="0"/>
              <a:t> </a:t>
            </a:r>
            <a:r>
              <a:rPr lang="en-AU" dirty="0" err="1"/>
              <a:t>sa</a:t>
            </a:r>
            <a:r>
              <a:rPr lang="en-AU" dirty="0"/>
              <a:t> pore prem. </a:t>
            </a:r>
            <a:r>
              <a:rPr lang="en-AU" dirty="0" err="1"/>
              <a:t>Restem</a:t>
            </a:r>
            <a:r>
              <a:rPr lang="en-AU" dirty="0"/>
              <a:t> </a:t>
            </a:r>
            <a:r>
              <a:rPr lang="en-AU" dirty="0" err="1"/>
              <a:t>velenis</a:t>
            </a:r>
            <a:r>
              <a:rPr lang="en-AU" dirty="0"/>
              <a:t> </a:t>
            </a:r>
            <a:r>
              <a:rPr lang="en-AU" dirty="0" err="1"/>
              <a:t>acculpa</a:t>
            </a:r>
            <a:r>
              <a:rPr lang="en-AU" dirty="0"/>
              <a:t> </a:t>
            </a:r>
            <a:r>
              <a:rPr lang="en-AU" dirty="0" err="1"/>
              <a:t>solore</a:t>
            </a:r>
            <a:r>
              <a:rPr lang="en-AU" dirty="0"/>
              <a:t>, id </a:t>
            </a:r>
            <a:r>
              <a:rPr lang="en-AU" dirty="0" err="1"/>
              <a:t>modicab</a:t>
            </a:r>
            <a:r>
              <a:rPr lang="en-AU" dirty="0"/>
              <a:t> </a:t>
            </a:r>
            <a:r>
              <a:rPr lang="en-AU" dirty="0" err="1"/>
              <a:t>orunt</a:t>
            </a:r>
            <a:r>
              <a:rPr lang="en-AU" dirty="0"/>
              <a:t>, </a:t>
            </a:r>
            <a:r>
              <a:rPr lang="en-AU" dirty="0" err="1"/>
              <a:t>illabor</a:t>
            </a:r>
            <a:r>
              <a:rPr lang="en-AU" dirty="0"/>
              <a:t> </a:t>
            </a:r>
            <a:r>
              <a:rPr lang="en-AU" dirty="0" err="1"/>
              <a:t>adipietur</a:t>
            </a:r>
            <a:r>
              <a:rPr lang="en-AU" dirty="0"/>
              <a:t>? Qui </a:t>
            </a:r>
            <a:r>
              <a:rPr lang="en-AU" dirty="0" err="1"/>
              <a:t>nossusae</a:t>
            </a:r>
            <a:r>
              <a:rPr lang="en-AU" dirty="0"/>
              <a:t> </a:t>
            </a:r>
            <a:r>
              <a:rPr lang="en-AU" dirty="0" err="1"/>
              <a:t>plicitincto</a:t>
            </a:r>
            <a:r>
              <a:rPr lang="en-AU" dirty="0"/>
              <a:t> </a:t>
            </a:r>
            <a:r>
              <a:rPr lang="en-AU" dirty="0" err="1"/>
              <a:t>dolupti</a:t>
            </a:r>
            <a:r>
              <a:rPr lang="en-AU" dirty="0"/>
              <a:t> </a:t>
            </a:r>
            <a:r>
              <a:rPr lang="en-AU" dirty="0" err="1"/>
              <a:t>orestiae</a:t>
            </a:r>
            <a:r>
              <a:rPr lang="en-AU" dirty="0"/>
              <a:t> </a:t>
            </a:r>
            <a:r>
              <a:rPr lang="en-AU" dirty="0" err="1"/>
              <a:t>delendero</a:t>
            </a:r>
            <a:r>
              <a:rPr lang="en-AU" dirty="0"/>
              <a:t> con core </a:t>
            </a:r>
            <a:r>
              <a:rPr lang="en-AU" dirty="0" err="1"/>
              <a:t>doluptinis</a:t>
            </a:r>
            <a:r>
              <a:rPr lang="en-AU" dirty="0"/>
              <a:t> </a:t>
            </a:r>
            <a:r>
              <a:rPr lang="en-AU" dirty="0" err="1"/>
              <a:t>ea</a:t>
            </a:r>
            <a:r>
              <a:rPr lang="en-AU" dirty="0"/>
              <a:t> </a:t>
            </a:r>
            <a:r>
              <a:rPr lang="en-AU" dirty="0" err="1"/>
              <a:t>volupti</a:t>
            </a:r>
            <a:r>
              <a:rPr lang="en-AU" dirty="0"/>
              <a:t> </a:t>
            </a:r>
            <a:r>
              <a:rPr lang="en-AU" dirty="0" err="1"/>
              <a:t>utem</a:t>
            </a:r>
            <a:r>
              <a:rPr lang="en-AU" dirty="0"/>
              <a:t> </a:t>
            </a:r>
            <a:r>
              <a:rPr lang="en-AU" dirty="0" err="1"/>
              <a:t>dolumquam</a:t>
            </a:r>
            <a:r>
              <a:rPr lang="en-AU" dirty="0"/>
              <a:t> </a:t>
            </a:r>
            <a:r>
              <a:rPr lang="en-AU" dirty="0" err="1"/>
              <a:t>voloresed</a:t>
            </a:r>
            <a:r>
              <a:rPr lang="en-AU" dirty="0"/>
              <a:t> que </a:t>
            </a:r>
            <a:r>
              <a:rPr lang="en-AU" dirty="0" err="1"/>
              <a:t>eum</a:t>
            </a:r>
            <a:r>
              <a:rPr lang="en-AU" dirty="0"/>
              <a:t> sit fugit </a:t>
            </a:r>
            <a:r>
              <a:rPr lang="en-AU" dirty="0" err="1"/>
              <a:t>voloratur</a:t>
            </a:r>
            <a:r>
              <a:rPr lang="en-AU" dirty="0"/>
              <a:t> </a:t>
            </a:r>
            <a:r>
              <a:rPr lang="en-AU" dirty="0" err="1"/>
              <a:t>aut</a:t>
            </a:r>
            <a:r>
              <a:rPr lang="en-AU" dirty="0"/>
              <a:t> </a:t>
            </a:r>
            <a:r>
              <a:rPr lang="en-AU" dirty="0" err="1"/>
              <a:t>odia</a:t>
            </a:r>
            <a:r>
              <a:rPr lang="en-AU" dirty="0"/>
              <a:t> </a:t>
            </a:r>
            <a:r>
              <a:rPr lang="en-AU" dirty="0" err="1"/>
              <a:t>velitem</a:t>
            </a:r>
            <a:r>
              <a:rPr lang="en-AU" dirty="0"/>
              <a:t> </a:t>
            </a:r>
            <a:r>
              <a:rPr lang="en-AU" dirty="0" err="1"/>
              <a:t>hillatecto</a:t>
            </a:r>
            <a:r>
              <a:rPr lang="en-AU" dirty="0"/>
              <a:t> </a:t>
            </a:r>
            <a:r>
              <a:rPr lang="en-AU" dirty="0" err="1"/>
              <a:t>cuptatusda</a:t>
            </a:r>
            <a:r>
              <a:rPr lang="en-AU" dirty="0"/>
              <a:t> </a:t>
            </a:r>
            <a:r>
              <a:rPr lang="en-AU" dirty="0" err="1"/>
              <a:t>idusapeditas</a:t>
            </a:r>
            <a:r>
              <a:rPr lang="en-AU" dirty="0"/>
              <a:t> </a:t>
            </a:r>
            <a:r>
              <a:rPr lang="en-AU" dirty="0" err="1"/>
              <a:t>eum</a:t>
            </a:r>
            <a:r>
              <a:rPr lang="en-AU" dirty="0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54D2F82A-2DE5-42D3-861B-40DEC4AEA1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AU" dirty="0"/>
              <a:t>Lo </a:t>
            </a:r>
            <a:r>
              <a:rPr lang="en-AU" dirty="0" err="1"/>
              <a:t>expe</a:t>
            </a:r>
            <a:r>
              <a:rPr lang="en-AU" dirty="0"/>
              <a:t> </a:t>
            </a:r>
            <a:r>
              <a:rPr lang="en-AU" dirty="0" err="1"/>
              <a:t>cuptiossin</a:t>
            </a:r>
            <a:r>
              <a:rPr lang="en-AU" dirty="0"/>
              <a:t> </a:t>
            </a:r>
            <a:r>
              <a:rPr lang="en-AU" dirty="0" err="1"/>
              <a:t>eossinum</a:t>
            </a:r>
            <a:r>
              <a:rPr lang="en-AU" dirty="0"/>
              <a:t> </a:t>
            </a:r>
            <a:r>
              <a:rPr lang="en-AU" dirty="0" err="1"/>
              <a:t>hil</a:t>
            </a:r>
            <a:r>
              <a:rPr lang="en-AU" dirty="0"/>
              <a:t> </a:t>
            </a:r>
            <a:r>
              <a:rPr lang="en-AU" dirty="0" err="1"/>
              <a:t>isqui</a:t>
            </a:r>
            <a:r>
              <a:rPr lang="en-AU" dirty="0"/>
              <a:t> </a:t>
            </a:r>
            <a:r>
              <a:rPr lang="en-AU" dirty="0" err="1"/>
              <a:t>alique</a:t>
            </a:r>
            <a:r>
              <a:rPr lang="en-AU" dirty="0"/>
              <a:t> </a:t>
            </a:r>
            <a:r>
              <a:rPr lang="en-AU" dirty="0" err="1"/>
              <a:t>volupta</a:t>
            </a:r>
            <a:r>
              <a:rPr lang="en-AU" dirty="0"/>
              <a:t> </a:t>
            </a:r>
            <a:r>
              <a:rPr lang="en-AU" dirty="0" err="1"/>
              <a:t>eptatur</a:t>
            </a:r>
            <a:r>
              <a:rPr lang="en-AU" dirty="0"/>
              <a:t>?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90909954-7F20-49B3-889D-0AC121C2B2F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6162B07E-46AD-434A-AAC5-16CB69E645A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B72DEB04-F7AA-44F6-A830-A81E92EDA176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r>
              <a:rPr lang="en-AU" dirty="0" err="1"/>
              <a:t>Volore</a:t>
            </a:r>
            <a:r>
              <a:rPr lang="en-AU" dirty="0"/>
              <a:t> </a:t>
            </a:r>
            <a:r>
              <a:rPr lang="en-AU" dirty="0" err="1"/>
              <a:t>consequi</a:t>
            </a:r>
            <a:r>
              <a:rPr lang="en-AU" dirty="0"/>
              <a:t> </a:t>
            </a:r>
            <a:r>
              <a:rPr lang="en-AU" dirty="0" err="1"/>
              <a:t>aut</a:t>
            </a:r>
            <a:r>
              <a:rPr lang="en-AU" dirty="0"/>
              <a:t> que </a:t>
            </a:r>
            <a:r>
              <a:rPr lang="en-AU" dirty="0" err="1"/>
              <a:t>diti</a:t>
            </a:r>
            <a:r>
              <a:rPr lang="en-AU" dirty="0"/>
              <a:t> </a:t>
            </a:r>
            <a:r>
              <a:rPr lang="en-AU" dirty="0" err="1"/>
              <a:t>ut</a:t>
            </a:r>
            <a:r>
              <a:rPr lang="en-AU" dirty="0"/>
              <a:t> </a:t>
            </a:r>
            <a:r>
              <a:rPr lang="en-AU" dirty="0" err="1"/>
              <a:t>harum</a:t>
            </a:r>
            <a:r>
              <a:rPr lang="en-AU" dirty="0"/>
              <a:t> et </a:t>
            </a:r>
            <a:r>
              <a:rPr lang="en-AU" dirty="0" err="1"/>
              <a:t>harum</a:t>
            </a:r>
            <a:r>
              <a:rPr lang="en-AU" dirty="0"/>
              <a:t> </a:t>
            </a:r>
            <a:r>
              <a:rPr lang="en-AU" dirty="0" err="1"/>
              <a:t>quisque</a:t>
            </a:r>
            <a:r>
              <a:rPr lang="en-AU" dirty="0"/>
              <a:t> </a:t>
            </a:r>
            <a:r>
              <a:rPr lang="en-AU" dirty="0" err="1"/>
              <a:t>duciam</a:t>
            </a:r>
            <a:r>
              <a:rPr lang="en-AU" dirty="0"/>
              <a:t> </a:t>
            </a:r>
            <a:r>
              <a:rPr lang="en-AU" dirty="0" err="1"/>
              <a:t>eos</a:t>
            </a:r>
            <a:r>
              <a:rPr lang="en-AU" dirty="0"/>
              <a:t> </a:t>
            </a:r>
            <a:r>
              <a:rPr lang="en-AU" dirty="0" err="1"/>
              <a:t>comnihilis</a:t>
            </a:r>
            <a:r>
              <a:rPr lang="en-AU" dirty="0"/>
              <a:t> </a:t>
            </a:r>
            <a:r>
              <a:rPr lang="en-AU" dirty="0" err="1"/>
              <a:t>alitiur</a:t>
            </a:r>
            <a:r>
              <a:rPr lang="en-AU" dirty="0"/>
              <a:t> as ex </a:t>
            </a:r>
            <a:r>
              <a:rPr lang="en-AU" dirty="0" err="1"/>
              <a:t>ernatesto</a:t>
            </a:r>
            <a:r>
              <a:rPr lang="en-AU" dirty="0"/>
              <a:t> </a:t>
            </a:r>
            <a:r>
              <a:rPr lang="en-AU" dirty="0" err="1"/>
              <a:t>maion</a:t>
            </a:r>
            <a:r>
              <a:rPr lang="en-AU" dirty="0"/>
              <a:t> </a:t>
            </a:r>
            <a:r>
              <a:rPr lang="en-AU" dirty="0" err="1"/>
              <a:t>pratem</a:t>
            </a:r>
            <a:r>
              <a:rPr lang="en-AU" dirty="0"/>
              <a:t> et </a:t>
            </a:r>
            <a:r>
              <a:rPr lang="en-AU" dirty="0" err="1"/>
              <a:t>utenis</a:t>
            </a:r>
            <a:r>
              <a:rPr lang="en-AU" dirty="0"/>
              <a:t> </a:t>
            </a:r>
            <a:r>
              <a:rPr lang="en-AU" dirty="0" err="1"/>
              <a:t>errore</a:t>
            </a:r>
            <a:r>
              <a:rPr lang="en-AU" dirty="0"/>
              <a:t>, </a:t>
            </a:r>
            <a:r>
              <a:rPr lang="en-AU" dirty="0" err="1"/>
              <a:t>simpor</a:t>
            </a:r>
            <a:r>
              <a:rPr lang="en-AU" dirty="0"/>
              <a:t> </a:t>
            </a:r>
            <a:r>
              <a:rPr lang="en-AU" dirty="0" err="1"/>
              <a:t>aliciis</a:t>
            </a:r>
            <a:r>
              <a:rPr lang="en-AU" dirty="0"/>
              <a:t> sum </a:t>
            </a:r>
            <a:r>
              <a:rPr lang="en-AU" dirty="0" err="1"/>
              <a:t>quis</a:t>
            </a:r>
            <a:r>
              <a:rPr lang="en-AU" dirty="0"/>
              <a:t> as </a:t>
            </a:r>
            <a:r>
              <a:rPr lang="en-AU" dirty="0" err="1"/>
              <a:t>erum</a:t>
            </a:r>
            <a:r>
              <a:rPr lang="en-AU" dirty="0"/>
              <a:t> </a:t>
            </a:r>
            <a:r>
              <a:rPr lang="en-AU" dirty="0" err="1"/>
              <a:t>rerorro</a:t>
            </a:r>
            <a:r>
              <a:rPr lang="en-AU" dirty="0"/>
              <a:t> </a:t>
            </a:r>
            <a:r>
              <a:rPr lang="en-AU" dirty="0" err="1"/>
              <a:t>dollab</a:t>
            </a:r>
            <a:r>
              <a:rPr lang="en-AU" dirty="0"/>
              <a:t> is </a:t>
            </a:r>
            <a:r>
              <a:rPr lang="en-AU" dirty="0" err="1"/>
              <a:t>etur</a:t>
            </a:r>
            <a:r>
              <a:rPr lang="en-AU" dirty="0"/>
              <a:t> </a:t>
            </a:r>
            <a:r>
              <a:rPr lang="en-AU" dirty="0" err="1"/>
              <a:t>assimi</a:t>
            </a:r>
            <a:r>
              <a:rPr lang="en-AU" dirty="0"/>
              <a:t>, </a:t>
            </a:r>
            <a:r>
              <a:rPr lang="en-AU" dirty="0" err="1"/>
              <a:t>nescia</a:t>
            </a:r>
            <a:r>
              <a:rPr lang="en-AU" dirty="0"/>
              <a:t> </a:t>
            </a:r>
            <a:r>
              <a:rPr lang="en-AU" dirty="0" err="1"/>
              <a:t>endae</a:t>
            </a:r>
            <a:r>
              <a:rPr lang="en-AU" dirty="0"/>
              <a:t> </a:t>
            </a:r>
            <a:r>
              <a:rPr lang="en-AU" dirty="0" err="1"/>
              <a:t>volupti</a:t>
            </a:r>
            <a:r>
              <a:rPr lang="en-AU" dirty="0"/>
              <a:t> </a:t>
            </a:r>
            <a:r>
              <a:rPr lang="en-AU" dirty="0" err="1"/>
              <a:t>nonsed</a:t>
            </a:r>
            <a:r>
              <a:rPr lang="en-AU" dirty="0"/>
              <a:t> </a:t>
            </a:r>
            <a:r>
              <a:rPr lang="en-AU" dirty="0" err="1"/>
              <a:t>etur</a:t>
            </a:r>
            <a:r>
              <a:rPr lang="en-AU" dirty="0"/>
              <a:t>? </a:t>
            </a:r>
          </a:p>
          <a:p>
            <a:pPr marL="114156" lvl="1" indent="-114156">
              <a:buFont typeface="+mj-lt"/>
              <a:buAutoNum type="arabicPeriod"/>
            </a:pPr>
            <a:r>
              <a:rPr lang="en-AU" dirty="0" err="1"/>
              <a:t>Igendit</a:t>
            </a:r>
            <a:r>
              <a:rPr lang="en-AU" dirty="0"/>
              <a:t> </a:t>
            </a:r>
            <a:r>
              <a:rPr lang="en-AU" dirty="0" err="1"/>
              <a:t>iametum</a:t>
            </a:r>
            <a:r>
              <a:rPr lang="en-AU" dirty="0"/>
              <a:t> </a:t>
            </a:r>
            <a:r>
              <a:rPr lang="en-AU" dirty="0" err="1"/>
              <a:t>faccusa</a:t>
            </a:r>
            <a:r>
              <a:rPr lang="en-AU" dirty="0"/>
              <a:t> ne </a:t>
            </a:r>
            <a:r>
              <a:rPr lang="en-AU" dirty="0" err="1"/>
              <a:t>conecabor</a:t>
            </a:r>
            <a:r>
              <a:rPr lang="en-AU" dirty="0"/>
              <a:t> </a:t>
            </a:r>
            <a:r>
              <a:rPr lang="en-AU" dirty="0" err="1"/>
              <a:t>aliaepedi</a:t>
            </a:r>
            <a:r>
              <a:rPr lang="en-AU" dirty="0"/>
              <a:t> qui </a:t>
            </a:r>
            <a:r>
              <a:rPr lang="en-AU" dirty="0" err="1"/>
              <a:t>sita</a:t>
            </a:r>
            <a:r>
              <a:rPr lang="en-AU" dirty="0"/>
              <a:t> </a:t>
            </a:r>
            <a:r>
              <a:rPr lang="en-AU" dirty="0" err="1"/>
              <a:t>comnihi</a:t>
            </a:r>
            <a:r>
              <a:rPr lang="en-AU" dirty="0"/>
              <a:t> </a:t>
            </a:r>
            <a:r>
              <a:rPr lang="en-AU" dirty="0" err="1"/>
              <a:t>liquae</a:t>
            </a:r>
            <a:r>
              <a:rPr lang="en-AU" dirty="0"/>
              <a:t> </a:t>
            </a:r>
            <a:r>
              <a:rPr lang="en-AU" dirty="0" err="1"/>
              <a:t>nobite</a:t>
            </a:r>
            <a:r>
              <a:rPr lang="en-AU" dirty="0"/>
              <a:t> </a:t>
            </a:r>
            <a:r>
              <a:rPr lang="en-AU" dirty="0" err="1"/>
              <a:t>quam</a:t>
            </a:r>
            <a:r>
              <a:rPr lang="en-AU" dirty="0"/>
              <a:t>.</a:t>
            </a:r>
          </a:p>
          <a:p>
            <a:pPr marL="114156" lvl="1" indent="-114156">
              <a:buFont typeface="+mj-lt"/>
              <a:buAutoNum type="arabicPeriod"/>
            </a:pPr>
            <a:r>
              <a:rPr lang="en-AU" dirty="0" err="1"/>
              <a:t>Faccae</a:t>
            </a:r>
            <a:r>
              <a:rPr lang="en-AU" dirty="0"/>
              <a:t> </a:t>
            </a:r>
            <a:r>
              <a:rPr lang="en-AU" dirty="0" err="1"/>
              <a:t>conemperia</a:t>
            </a:r>
            <a:r>
              <a:rPr lang="en-AU" dirty="0"/>
              <a:t> </a:t>
            </a:r>
            <a:r>
              <a:rPr lang="en-AU" dirty="0" err="1"/>
              <a:t>nos</a:t>
            </a:r>
            <a:r>
              <a:rPr lang="en-AU" dirty="0"/>
              <a:t> </a:t>
            </a:r>
            <a:r>
              <a:rPr lang="en-AU" dirty="0" err="1"/>
              <a:t>evelenis</a:t>
            </a:r>
            <a:r>
              <a:rPr lang="en-AU" dirty="0"/>
              <a:t> et </a:t>
            </a:r>
            <a:r>
              <a:rPr lang="en-AU" dirty="0" err="1"/>
              <a:t>aditius</a:t>
            </a:r>
            <a:r>
              <a:rPr lang="en-AU" dirty="0"/>
              <a:t> </a:t>
            </a:r>
            <a:r>
              <a:rPr lang="en-AU" dirty="0" err="1"/>
              <a:t>doluptae</a:t>
            </a:r>
            <a:r>
              <a:rPr lang="en-AU" dirty="0"/>
              <a:t> </a:t>
            </a:r>
            <a:r>
              <a:rPr lang="en-AU" dirty="0" err="1"/>
              <a:t>nonsenia</a:t>
            </a:r>
            <a:r>
              <a:rPr lang="en-AU" dirty="0"/>
              <a:t> </a:t>
            </a:r>
            <a:r>
              <a:rPr lang="en-AU" dirty="0" err="1"/>
              <a:t>enime</a:t>
            </a:r>
            <a:r>
              <a:rPr lang="en-AU" dirty="0"/>
              <a:t> </a:t>
            </a:r>
            <a:r>
              <a:rPr lang="en-AU" dirty="0" err="1"/>
              <a:t>elluptatem</a:t>
            </a:r>
            <a:r>
              <a:rPr lang="en-AU" dirty="0"/>
              <a:t> </a:t>
            </a:r>
            <a:r>
              <a:rPr lang="en-AU" dirty="0" err="1"/>
              <a:t>quam</a:t>
            </a:r>
            <a:r>
              <a:rPr lang="en-AU" dirty="0"/>
              <a:t> </a:t>
            </a:r>
            <a:r>
              <a:rPr lang="en-AU" dirty="0" err="1"/>
              <a:t>volore</a:t>
            </a:r>
            <a:r>
              <a:rPr lang="en-AU" dirty="0"/>
              <a:t> </a:t>
            </a:r>
            <a:r>
              <a:rPr lang="en-AU" dirty="0" err="1"/>
              <a:t>pliquia</a:t>
            </a:r>
            <a:r>
              <a:rPr lang="en-AU" dirty="0"/>
              <a:t> </a:t>
            </a:r>
            <a:r>
              <a:rPr lang="en-AU" dirty="0" err="1"/>
              <a:t>metus</a:t>
            </a:r>
            <a:r>
              <a:rPr lang="en-AU" dirty="0"/>
              <a:t>, </a:t>
            </a:r>
            <a:r>
              <a:rPr lang="en-AU" dirty="0" err="1"/>
              <a:t>ut</a:t>
            </a:r>
            <a:r>
              <a:rPr lang="en-AU" dirty="0"/>
              <a:t> </a:t>
            </a:r>
            <a:r>
              <a:rPr lang="en-AU" dirty="0" err="1"/>
              <a:t>maio</a:t>
            </a:r>
            <a:r>
              <a:rPr lang="en-AU" dirty="0"/>
              <a:t>. </a:t>
            </a:r>
            <a:r>
              <a:rPr lang="en-AU" dirty="0" err="1"/>
              <a:t>Doluptis</a:t>
            </a:r>
            <a:r>
              <a:rPr lang="en-AU" dirty="0"/>
              <a:t> et, </a:t>
            </a:r>
            <a:r>
              <a:rPr lang="en-AU" dirty="0" err="1"/>
              <a:t>velecearum</a:t>
            </a:r>
            <a:r>
              <a:rPr lang="en-AU" dirty="0"/>
              <a:t>.</a:t>
            </a:r>
          </a:p>
          <a:p>
            <a:r>
              <a:rPr lang="en-AU" dirty="0"/>
              <a:t>Qui </a:t>
            </a:r>
            <a:r>
              <a:rPr lang="en-AU" dirty="0" err="1"/>
              <a:t>doluptata</a:t>
            </a:r>
            <a:r>
              <a:rPr lang="en-AU" dirty="0"/>
              <a:t> </a:t>
            </a:r>
            <a:r>
              <a:rPr lang="en-AU" dirty="0" err="1"/>
              <a:t>nias</a:t>
            </a:r>
            <a:r>
              <a:rPr lang="en-AU" dirty="0"/>
              <a:t> re </a:t>
            </a:r>
            <a:r>
              <a:rPr lang="en-AU" dirty="0" err="1"/>
              <a:t>prae</a:t>
            </a:r>
            <a:r>
              <a:rPr lang="en-AU" dirty="0"/>
              <a:t> </a:t>
            </a:r>
            <a:r>
              <a:rPr lang="en-AU" dirty="0" err="1"/>
              <a:t>eturit</a:t>
            </a:r>
            <a:r>
              <a:rPr lang="en-AU" dirty="0"/>
              <a:t>, </a:t>
            </a:r>
            <a:r>
              <a:rPr lang="en-AU" dirty="0" err="1"/>
              <a:t>ommolum</a:t>
            </a:r>
            <a:r>
              <a:rPr lang="en-AU" dirty="0"/>
              <a:t> </a:t>
            </a:r>
            <a:r>
              <a:rPr lang="en-AU" dirty="0" err="1"/>
              <a:t>sequo</a:t>
            </a:r>
            <a:r>
              <a:rPr lang="en-AU" dirty="0"/>
              <a:t> </a:t>
            </a:r>
            <a:r>
              <a:rPr lang="en-AU" dirty="0" err="1"/>
              <a:t>exceri</a:t>
            </a:r>
            <a:r>
              <a:rPr lang="en-AU" dirty="0"/>
              <a:t> </a:t>
            </a:r>
            <a:r>
              <a:rPr lang="en-AU" dirty="0" err="1"/>
              <a:t>nihillent</a:t>
            </a:r>
            <a:r>
              <a:rPr lang="en-AU" dirty="0"/>
              <a:t> </a:t>
            </a:r>
            <a:r>
              <a:rPr lang="en-AU" dirty="0" err="1"/>
              <a:t>estio</a:t>
            </a:r>
            <a:r>
              <a:rPr lang="en-AU" dirty="0"/>
              <a:t>. Nam </a:t>
            </a:r>
            <a:r>
              <a:rPr lang="en-AU" dirty="0" err="1"/>
              <a:t>quunt</a:t>
            </a:r>
            <a:r>
              <a:rPr lang="en-AU" dirty="0"/>
              <a:t> </a:t>
            </a:r>
            <a:r>
              <a:rPr lang="en-AU" dirty="0" err="1"/>
              <a:t>officidebis</a:t>
            </a:r>
            <a:r>
              <a:rPr lang="en-AU" dirty="0"/>
              <a:t> </a:t>
            </a:r>
            <a:r>
              <a:rPr lang="en-AU" dirty="0" err="1"/>
              <a:t>etur</a:t>
            </a:r>
            <a:r>
              <a:rPr lang="en-AU" dirty="0"/>
              <a:t>? Sed et </a:t>
            </a:r>
            <a:r>
              <a:rPr lang="en-AU" dirty="0" err="1"/>
              <a:t>et</a:t>
            </a:r>
            <a:r>
              <a:rPr lang="en-AU" dirty="0"/>
              <a:t> </a:t>
            </a:r>
            <a:r>
              <a:rPr lang="en-AU" dirty="0" err="1"/>
              <a:t>libeataquias</a:t>
            </a:r>
            <a:r>
              <a:rPr lang="en-AU" dirty="0"/>
              <a:t> rem </a:t>
            </a:r>
            <a:r>
              <a:rPr lang="en-AU" dirty="0" err="1"/>
              <a:t>dolorehenis</a:t>
            </a:r>
            <a:r>
              <a:rPr lang="en-AU" dirty="0"/>
              <a:t> eat </a:t>
            </a:r>
            <a:r>
              <a:rPr lang="en-AU" dirty="0" err="1"/>
              <a:t>ut</a:t>
            </a:r>
            <a:r>
              <a:rPr lang="en-AU" dirty="0"/>
              <a:t> </a:t>
            </a:r>
            <a:r>
              <a:rPr lang="en-AU" dirty="0" err="1"/>
              <a:t>moluptia</a:t>
            </a:r>
            <a:r>
              <a:rPr lang="en-AU" dirty="0"/>
              <a:t>.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98BB96EE-AFC6-4F08-A9B5-96D2ABB1A9F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AU" dirty="0"/>
              <a:t>Conclusions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60CC1017-A74E-40BB-B5A4-E0EE84F8012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AU" b="1" dirty="0"/>
              <a:t>Figure 2: </a:t>
            </a:r>
            <a:r>
              <a:rPr lang="en-AU" dirty="0" err="1"/>
              <a:t>Duntis</a:t>
            </a:r>
            <a:r>
              <a:rPr lang="en-AU" dirty="0"/>
              <a:t> </a:t>
            </a:r>
            <a:r>
              <a:rPr lang="en-AU" dirty="0" err="1"/>
              <a:t>auda</a:t>
            </a:r>
            <a:r>
              <a:rPr lang="en-AU" dirty="0"/>
              <a:t> por </a:t>
            </a:r>
            <a:r>
              <a:rPr lang="en-AU" dirty="0" err="1"/>
              <a:t>alique</a:t>
            </a:r>
            <a:r>
              <a:rPr lang="en-AU" dirty="0"/>
              <a:t> </a:t>
            </a:r>
            <a:r>
              <a:rPr lang="en-AU" dirty="0" err="1"/>
              <a:t>pliquid</a:t>
            </a:r>
            <a:r>
              <a:rPr lang="en-AU" dirty="0"/>
              <a:t> </a:t>
            </a:r>
            <a:r>
              <a:rPr lang="en-AU" dirty="0" err="1"/>
              <a:t>ea</a:t>
            </a:r>
            <a:r>
              <a:rPr lang="en-AU" dirty="0"/>
              <a:t> sum, </a:t>
            </a:r>
            <a:r>
              <a:rPr lang="en-AU" dirty="0" err="1"/>
              <a:t>conseque</a:t>
            </a:r>
            <a:r>
              <a:rPr lang="en-AU" dirty="0"/>
              <a:t> </a:t>
            </a:r>
            <a:r>
              <a:rPr lang="en-AU" dirty="0" err="1"/>
              <a:t>nossinc</a:t>
            </a:r>
            <a:r>
              <a:rPr lang="en-AU" dirty="0"/>
              <a:t> </a:t>
            </a:r>
            <a:r>
              <a:rPr lang="en-AU" dirty="0" err="1"/>
              <a:t>iendit</a:t>
            </a:r>
            <a:r>
              <a:rPr lang="en-AU" dirty="0"/>
              <a:t> </a:t>
            </a:r>
            <a:r>
              <a:rPr lang="en-AU" dirty="0" err="1"/>
              <a:t>utatessi</a:t>
            </a:r>
            <a:r>
              <a:rPr lang="en-AU" dirty="0"/>
              <a:t> </a:t>
            </a:r>
            <a:r>
              <a:rPr lang="en-AU" dirty="0" err="1"/>
              <a:t>dit</a:t>
            </a:r>
            <a:r>
              <a:rPr lang="en-AU" dirty="0"/>
              <a:t> </a:t>
            </a:r>
            <a:r>
              <a:rPr lang="en-AU" dirty="0" err="1"/>
              <a:t>ut</a:t>
            </a:r>
            <a:r>
              <a:rPr lang="en-AU" dirty="0"/>
              <a:t> </a:t>
            </a:r>
            <a:r>
              <a:rPr lang="en-AU" dirty="0" err="1"/>
              <a:t>optasperem</a:t>
            </a:r>
            <a:r>
              <a:rPr lang="en-AU" dirty="0"/>
              <a:t> </a:t>
            </a:r>
            <a:r>
              <a:rPr lang="en-AU" dirty="0" err="1"/>
              <a:t>quam</a:t>
            </a:r>
            <a:r>
              <a:rPr lang="en-AU" dirty="0"/>
              <a:t> </a:t>
            </a:r>
            <a:r>
              <a:rPr lang="en-AU" dirty="0" err="1"/>
              <a:t>ipicident.Ur</a:t>
            </a:r>
            <a:r>
              <a:rPr lang="en-AU" dirty="0"/>
              <a:t>, con </a:t>
            </a:r>
            <a:r>
              <a:rPr lang="en-AU" dirty="0" err="1"/>
              <a:t>cus</a:t>
            </a:r>
            <a:r>
              <a:rPr lang="en-AU" dirty="0"/>
              <a:t> </a:t>
            </a:r>
            <a:r>
              <a:rPr lang="en-AU" dirty="0" err="1"/>
              <a:t>est</a:t>
            </a:r>
            <a:r>
              <a:rPr lang="en-AU" dirty="0"/>
              <a:t>, omni </a:t>
            </a:r>
            <a:r>
              <a:rPr lang="en-AU" dirty="0" err="1"/>
              <a:t>alis</a:t>
            </a:r>
            <a:r>
              <a:rPr lang="en-AU" dirty="0"/>
              <a:t> doles </a:t>
            </a:r>
            <a:r>
              <a:rPr lang="en-AU" dirty="0" err="1"/>
              <a:t>nem</a:t>
            </a:r>
            <a:r>
              <a:rPr lang="en-AU" dirty="0"/>
              <a:t> qui dolore, </a:t>
            </a:r>
            <a:r>
              <a:rPr lang="en-AU" dirty="0" err="1"/>
              <a:t>te</a:t>
            </a:r>
            <a:r>
              <a:rPr lang="en-AU" dirty="0"/>
              <a:t> </a:t>
            </a:r>
            <a:r>
              <a:rPr lang="en-AU" dirty="0" err="1"/>
              <a:t>volore</a:t>
            </a:r>
            <a:r>
              <a:rPr lang="en-AU" dirty="0"/>
              <a:t> qui </a:t>
            </a:r>
            <a:r>
              <a:rPr lang="en-AU" dirty="0" err="1"/>
              <a:t>autas</a:t>
            </a:r>
            <a:r>
              <a:rPr lang="en-AU" dirty="0"/>
              <a:t> sus </a:t>
            </a:r>
            <a:r>
              <a:rPr lang="en-AU" dirty="0" err="1"/>
              <a:t>aligenime</a:t>
            </a:r>
            <a:r>
              <a:rPr lang="en-AU" dirty="0"/>
              <a:t> quo et </a:t>
            </a:r>
            <a:r>
              <a:rPr lang="en-AU" dirty="0" err="1"/>
              <a:t>omnis</a:t>
            </a:r>
            <a:r>
              <a:rPr lang="en-AU" dirty="0"/>
              <a:t> </a:t>
            </a:r>
            <a:r>
              <a:rPr lang="en-AU" dirty="0" err="1"/>
              <a:t>explautest</a:t>
            </a:r>
            <a:r>
              <a:rPr lang="en-AU" dirty="0"/>
              <a:t> </a:t>
            </a:r>
            <a:r>
              <a:rPr lang="en-AU" dirty="0" err="1"/>
              <a:t>maiorep</a:t>
            </a:r>
            <a:r>
              <a:rPr lang="en-AU" dirty="0"/>
              <a:t> </a:t>
            </a:r>
            <a:r>
              <a:rPr lang="en-AU" dirty="0" err="1"/>
              <a:t>rehendi</a:t>
            </a:r>
            <a:r>
              <a:rPr lang="en-AU" dirty="0"/>
              <a:t> </a:t>
            </a:r>
            <a:r>
              <a:rPr lang="en-AU" dirty="0" err="1"/>
              <a:t>opta</a:t>
            </a:r>
            <a:r>
              <a:rPr lang="en-AU" dirty="0"/>
              <a:t> </a:t>
            </a:r>
            <a:r>
              <a:rPr lang="en-AU" dirty="0" err="1"/>
              <a:t>vero</a:t>
            </a:r>
            <a:r>
              <a:rPr lang="en-AU" dirty="0"/>
              <a:t> ma </a:t>
            </a:r>
            <a:r>
              <a:rPr lang="en-AU" dirty="0" err="1"/>
              <a:t>doloris</a:t>
            </a:r>
            <a:r>
              <a:rPr lang="en-AU" dirty="0"/>
              <a:t> </a:t>
            </a:r>
            <a:r>
              <a:rPr lang="en-AU" dirty="0" err="1"/>
              <a:t>aut</a:t>
            </a:r>
            <a:r>
              <a:rPr lang="en-AU" dirty="0"/>
              <a:t> </a:t>
            </a:r>
            <a:r>
              <a:rPr lang="en-AU" dirty="0" err="1"/>
              <a:t>volo</a:t>
            </a:r>
            <a:r>
              <a:rPr lang="en-AU" dirty="0"/>
              <a:t> </a:t>
            </a:r>
            <a:r>
              <a:rPr lang="en-AU" dirty="0" err="1"/>
              <a:t>quiatquam</a:t>
            </a:r>
            <a:r>
              <a:rPr lang="en-AU" dirty="0"/>
              <a:t>, ex </a:t>
            </a:r>
            <a:r>
              <a:rPr lang="en-AU" dirty="0" err="1"/>
              <a:t>explitiam</a:t>
            </a:r>
            <a:r>
              <a:rPr lang="en-AU" dirty="0"/>
              <a:t> </a:t>
            </a:r>
            <a:r>
              <a:rPr lang="en-AU" dirty="0" err="1"/>
              <a:t>unt</a:t>
            </a:r>
            <a:r>
              <a:rPr lang="en-AU" dirty="0"/>
              <a:t> et </a:t>
            </a:r>
            <a:r>
              <a:rPr lang="en-AU" dirty="0" err="1"/>
              <a:t>ut</a:t>
            </a:r>
            <a:r>
              <a:rPr lang="en-AU" dirty="0"/>
              <a:t> </a:t>
            </a:r>
            <a:r>
              <a:rPr lang="en-AU" dirty="0" err="1"/>
              <a:t>duciistem</a:t>
            </a:r>
            <a:r>
              <a:rPr lang="en-AU" dirty="0"/>
              <a:t> </a:t>
            </a:r>
            <a:r>
              <a:rPr lang="en-AU" dirty="0" err="1"/>
              <a:t>aut</a:t>
            </a:r>
            <a:r>
              <a:rPr lang="en-AU" dirty="0"/>
              <a:t> </a:t>
            </a:r>
            <a:r>
              <a:rPr lang="en-AU" dirty="0" err="1"/>
              <a:t>reperiorum</a:t>
            </a:r>
            <a:r>
              <a:rPr lang="en-AU" dirty="0"/>
              <a:t> </a:t>
            </a:r>
            <a:r>
              <a:rPr lang="en-AU" dirty="0" err="1"/>
              <a:t>earum</a:t>
            </a:r>
            <a:r>
              <a:rPr lang="en-AU" dirty="0"/>
              <a:t>. </a:t>
            </a:r>
            <a:r>
              <a:rPr lang="en-AU" dirty="0" err="1"/>
              <a:t>Porepudae</a:t>
            </a:r>
            <a:r>
              <a:rPr lang="en-AU" dirty="0"/>
              <a:t> pro </a:t>
            </a:r>
            <a:r>
              <a:rPr lang="en-AU" dirty="0" err="1"/>
              <a:t>comnis</a:t>
            </a:r>
            <a:r>
              <a:rPr lang="en-AU" dirty="0"/>
              <a:t> </a:t>
            </a:r>
            <a:r>
              <a:rPr lang="en-AU" dirty="0" err="1"/>
              <a:t>alita</a:t>
            </a:r>
            <a:r>
              <a:rPr lang="en-AU" dirty="0"/>
              <a:t> </a:t>
            </a:r>
            <a:r>
              <a:rPr lang="en-AU" dirty="0" err="1"/>
              <a:t>natur</a:t>
            </a:r>
            <a:r>
              <a:rPr lang="en-AU" dirty="0"/>
              <a:t>, </a:t>
            </a:r>
            <a:r>
              <a:rPr lang="en-AU" dirty="0" err="1"/>
              <a:t>nem</a:t>
            </a:r>
            <a:r>
              <a:rPr lang="en-AU" dirty="0"/>
              <a:t> et, omni </a:t>
            </a:r>
            <a:r>
              <a:rPr lang="en-AU" dirty="0" err="1"/>
              <a:t>te</a:t>
            </a:r>
            <a:r>
              <a:rPr lang="en-AU" dirty="0"/>
              <a:t> </a:t>
            </a:r>
            <a:r>
              <a:rPr lang="en-AU" dirty="0" err="1"/>
              <a:t>recerae</a:t>
            </a:r>
            <a:r>
              <a:rPr lang="en-AU" dirty="0"/>
              <a:t> </a:t>
            </a:r>
            <a:r>
              <a:rPr lang="en-AU" dirty="0" err="1"/>
              <a:t>peratus</a:t>
            </a:r>
            <a:r>
              <a:rPr lang="en-AU" dirty="0"/>
              <a:t> es ma </a:t>
            </a:r>
            <a:r>
              <a:rPr lang="en-AU" dirty="0" err="1"/>
              <a:t>comnissit</a:t>
            </a:r>
            <a:r>
              <a:rPr lang="en-AU" dirty="0"/>
              <a:t> </a:t>
            </a:r>
            <a:r>
              <a:rPr lang="en-AU" dirty="0" err="1"/>
              <a:t>landebis</a:t>
            </a:r>
            <a:r>
              <a:rPr lang="en-AU" dirty="0"/>
              <a:t> </a:t>
            </a:r>
            <a:r>
              <a:rPr lang="en-AU" dirty="0" err="1"/>
              <a:t>auda</a:t>
            </a:r>
            <a:r>
              <a:rPr lang="en-AU" dirty="0"/>
              <a:t> </a:t>
            </a:r>
            <a:r>
              <a:rPr lang="en-AU" dirty="0" err="1"/>
              <a:t>cullorpor</a:t>
            </a:r>
            <a:r>
              <a:rPr lang="en-AU" dirty="0"/>
              <a:t> sum nobis </a:t>
            </a:r>
            <a:r>
              <a:rPr lang="en-AU" dirty="0" err="1"/>
              <a:t>dolupta</a:t>
            </a:r>
            <a:r>
              <a:rPr lang="en-AU" dirty="0"/>
              <a:t> </a:t>
            </a:r>
            <a:r>
              <a:rPr lang="en-AU" dirty="0" err="1"/>
              <a:t>quatemo</a:t>
            </a:r>
            <a:r>
              <a:rPr lang="en-AU" dirty="0"/>
              <a:t> </a:t>
            </a:r>
            <a:r>
              <a:rPr lang="en-AU" dirty="0" err="1"/>
              <a:t>llabore</a:t>
            </a:r>
            <a:r>
              <a:rPr lang="en-AU" dirty="0"/>
              <a:t> </a:t>
            </a:r>
            <a:r>
              <a:rPr lang="en-AU" dirty="0" err="1"/>
              <a:t>volore</a:t>
            </a:r>
            <a:r>
              <a:rPr lang="en-AU" dirty="0"/>
              <a:t> </a:t>
            </a:r>
            <a:r>
              <a:rPr lang="en-AU" dirty="0" err="1"/>
              <a:t>omnihitatur</a:t>
            </a:r>
            <a:r>
              <a:rPr lang="en-AU" dirty="0"/>
              <a:t>, </a:t>
            </a:r>
            <a:r>
              <a:rPr lang="en-AU" dirty="0" err="1"/>
              <a:t>omnimaximet</a:t>
            </a:r>
            <a:r>
              <a:rPr lang="en-AU" dirty="0"/>
              <a:t> </a:t>
            </a:r>
            <a:r>
              <a:rPr lang="en-AU" dirty="0" err="1"/>
              <a:t>eates</a:t>
            </a:r>
            <a:r>
              <a:rPr lang="en-AU" dirty="0"/>
              <a:t> </a:t>
            </a:r>
            <a:r>
              <a:rPr lang="en-AU" dirty="0" err="1"/>
              <a:t>excearum</a:t>
            </a:r>
            <a:r>
              <a:rPr lang="en-AU" dirty="0"/>
              <a:t> </a:t>
            </a:r>
            <a:r>
              <a:rPr lang="en-AU" dirty="0" err="1"/>
              <a:t>eicient</a:t>
            </a:r>
            <a:r>
              <a:rPr lang="en-AU" dirty="0"/>
              <a:t>, </a:t>
            </a:r>
            <a:r>
              <a:rPr lang="en-AU" dirty="0" err="1"/>
              <a:t>exera</a:t>
            </a:r>
            <a:r>
              <a:rPr lang="en-AU" dirty="0"/>
              <a:t> </a:t>
            </a:r>
            <a:r>
              <a:rPr lang="en-AU" dirty="0" err="1"/>
              <a:t>dolupta</a:t>
            </a:r>
            <a:r>
              <a:rPr lang="en-AU" dirty="0"/>
              <a:t> </a:t>
            </a:r>
            <a:r>
              <a:rPr lang="en-AU" dirty="0" err="1"/>
              <a:t>solupti</a:t>
            </a:r>
            <a:r>
              <a:rPr lang="en-AU" dirty="0"/>
              <a:t> </a:t>
            </a:r>
            <a:r>
              <a:rPr lang="en-AU" dirty="0" err="1"/>
              <a:t>inimet</a:t>
            </a:r>
            <a:r>
              <a:rPr lang="en-AU" dirty="0"/>
              <a:t> </a:t>
            </a:r>
            <a:r>
              <a:rPr lang="en-AU" dirty="0" err="1"/>
              <a:t>fugiam</a:t>
            </a:r>
            <a:r>
              <a:rPr lang="en-AU" dirty="0"/>
              <a:t>, </a:t>
            </a:r>
            <a:r>
              <a:rPr lang="en-AU" dirty="0" err="1"/>
              <a:t>omnimin</a:t>
            </a:r>
            <a:r>
              <a:rPr lang="en-AU" dirty="0"/>
              <a:t> </a:t>
            </a:r>
            <a:r>
              <a:rPr lang="en-AU" dirty="0" err="1"/>
              <a:t>repe</a:t>
            </a:r>
            <a:r>
              <a:rPr lang="en-AU" dirty="0"/>
              <a:t> </a:t>
            </a:r>
            <a:r>
              <a:rPr lang="en-AU" dirty="0" err="1"/>
              <a:t>est</a:t>
            </a:r>
            <a:r>
              <a:rPr lang="en-AU" dirty="0"/>
              <a:t> </a:t>
            </a:r>
            <a:r>
              <a:rPr lang="en-AU" dirty="0" err="1"/>
              <a:t>laut</a:t>
            </a:r>
            <a:r>
              <a:rPr lang="en-AU" dirty="0"/>
              <a:t> </a:t>
            </a:r>
            <a:r>
              <a:rPr lang="en-AU" dirty="0" err="1"/>
              <a:t>estium</a:t>
            </a:r>
            <a:r>
              <a:rPr lang="en-AU" dirty="0"/>
              <a:t> re de </a:t>
            </a:r>
            <a:r>
              <a:rPr lang="en-AU" dirty="0" err="1"/>
              <a:t>modi</a:t>
            </a:r>
            <a:r>
              <a:rPr lang="en-AU" dirty="0"/>
              <a:t> </a:t>
            </a:r>
            <a:r>
              <a:rPr lang="en-AU" dirty="0" err="1"/>
              <a:t>doluptur</a:t>
            </a:r>
            <a:r>
              <a:rPr lang="en-AU" dirty="0"/>
              <a:t>, net </a:t>
            </a:r>
            <a:r>
              <a:rPr lang="en-AU" dirty="0" err="1"/>
              <a:t>aut</a:t>
            </a:r>
            <a:r>
              <a:rPr lang="en-AU" dirty="0"/>
              <a:t> </a:t>
            </a:r>
            <a:r>
              <a:rPr lang="en-AU" dirty="0" err="1"/>
              <a:t>eosae</a:t>
            </a:r>
            <a:r>
              <a:rPr lang="en-AU" dirty="0"/>
              <a:t> </a:t>
            </a:r>
            <a:r>
              <a:rPr lang="en-AU" dirty="0" err="1"/>
              <a:t>maximpo</a:t>
            </a:r>
            <a:r>
              <a:rPr lang="en-AU" dirty="0"/>
              <a:t> </a:t>
            </a:r>
            <a:r>
              <a:rPr lang="en-AU" dirty="0" err="1"/>
              <a:t>reperfe</a:t>
            </a:r>
            <a:r>
              <a:rPr lang="en-AU" dirty="0"/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93A173-8BA8-4531-843B-6D62C2264EAF}"/>
              </a:ext>
            </a:extLst>
          </p:cNvPr>
          <p:cNvSpPr/>
          <p:nvPr/>
        </p:nvSpPr>
        <p:spPr>
          <a:xfrm>
            <a:off x="274199" y="11657384"/>
            <a:ext cx="7262705" cy="999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/>
              <a:t>2019 Innovation Showcase</a:t>
            </a:r>
            <a:br>
              <a:rPr lang="en-AU" dirty="0"/>
            </a:br>
            <a:r>
              <a:rPr lang="en-AU" sz="1800" dirty="0"/>
              <a:t>School of Information Technology &amp; Electrical Engineering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832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B04B6BFD-3D56-4B42-8B52-5EE0C2A774D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394B0D82-ED9B-4100-BB42-725F24FF36A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427B6434-0AAE-4E76-8BCD-F9DB2A6E6B3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0192156-047D-467B-80AB-D3227E1B4CC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F836DBB-73BF-498E-8056-4A7264FF56C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0EACC501-2D91-4C1B-841E-33257DFDAFA9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81D1F9E1-4533-4B46-9D7E-263EF821718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B709423E-ED3E-4710-96FB-E6AA12F7AEAD}"/>
              </a:ext>
            </a:extLst>
          </p:cNvPr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66CEA95D-DFC4-442A-A151-0E676BDF275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FE649E17-9563-43BD-9BC3-E07DEDA488F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78D6FEBB-5B8E-4968-B6DA-E3F716459B41}"/>
              </a:ext>
            </a:extLst>
          </p:cNvPr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54D2F82A-2DE5-42D3-861B-40DEC4AEA1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90909954-7F20-49B3-889D-0AC121C2B2F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6162B07E-46AD-434A-AAC5-16CB69E645A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B72DEB04-F7AA-44F6-A830-A81E92EDA176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98BB96EE-AFC6-4F08-A9B5-96D2ABB1A9F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60CC1017-A74E-40BB-B5A4-E0EE84F8012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CAC7942-7C12-4B69-985A-1DA2F17BA468}"/>
              </a:ext>
            </a:extLst>
          </p:cNvPr>
          <p:cNvSpPr/>
          <p:nvPr/>
        </p:nvSpPr>
        <p:spPr>
          <a:xfrm>
            <a:off x="274199" y="11657384"/>
            <a:ext cx="7262705" cy="999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/>
              <a:t>2019 Innovation Showcase</a:t>
            </a:r>
            <a:br>
              <a:rPr lang="en-AU" dirty="0"/>
            </a:br>
            <a:r>
              <a:rPr lang="en-AU" sz="1800" dirty="0"/>
              <a:t>School of Information Technology &amp; Electrical Engineering</a:t>
            </a:r>
            <a:endParaRPr lang="en-AU" dirty="0"/>
          </a:p>
        </p:txBody>
      </p:sp>
      <p:sp>
        <p:nvSpPr>
          <p:cNvPr id="58" name="Title 25">
            <a:extLst>
              <a:ext uri="{FF2B5EF4-FFF2-40B4-BE49-F238E27FC236}">
                <a16:creationId xmlns:a16="http://schemas.microsoft.com/office/drawing/2014/main" id="{0A5C6667-E28B-451D-9B98-AD3D8E26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89" y="227925"/>
            <a:ext cx="8524474" cy="657949"/>
          </a:xfrm>
        </p:spPr>
        <p:txBody>
          <a:bodyPr/>
          <a:lstStyle/>
          <a:p>
            <a:r>
              <a:rPr lang="en-AU" dirty="0"/>
              <a:t>Project Title</a:t>
            </a:r>
          </a:p>
        </p:txBody>
      </p:sp>
      <p:sp>
        <p:nvSpPr>
          <p:cNvPr id="59" name="Text Placeholder 28">
            <a:extLst>
              <a:ext uri="{FF2B5EF4-FFF2-40B4-BE49-F238E27FC236}">
                <a16:creationId xmlns:a16="http://schemas.microsoft.com/office/drawing/2014/main" id="{A6788B9D-3717-4863-97FC-FFD375DED929}"/>
              </a:ext>
            </a:extLst>
          </p:cNvPr>
          <p:cNvSpPr txBox="1">
            <a:spLocks/>
          </p:cNvSpPr>
          <p:nvPr/>
        </p:nvSpPr>
        <p:spPr>
          <a:xfrm>
            <a:off x="537889" y="889725"/>
            <a:ext cx="8524474" cy="18219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l" defTabSz="38614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None/>
              <a:defRPr lang="en-US" sz="118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2761" indent="-112761" algn="l" defTabSz="386144" rtl="0" eaLnBrk="1" latinLnBrk="0" hangingPunct="1">
              <a:lnSpc>
                <a:spcPct val="95000"/>
              </a:lnSpc>
              <a:spcBef>
                <a:spcPts val="42"/>
              </a:spcBef>
              <a:spcAft>
                <a:spcPts val="42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803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9549" indent="-116788" algn="l" defTabSz="386144" rtl="0" eaLnBrk="1" latinLnBrk="0" hangingPunct="1">
              <a:lnSpc>
                <a:spcPct val="95000"/>
              </a:lnSpc>
              <a:spcBef>
                <a:spcPts val="42"/>
              </a:spcBef>
              <a:spcAft>
                <a:spcPts val="42"/>
              </a:spcAft>
              <a:buClrTx/>
              <a:buFont typeface="Tahoma" panose="020B0604030504040204" pitchFamily="34" charset="0"/>
              <a:buChar char="–"/>
              <a:defRPr lang="en-US" sz="803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2761" indent="0" algn="l" defTabSz="386144" rtl="0" eaLnBrk="1" latinLnBrk="0" hangingPunct="1">
              <a:lnSpc>
                <a:spcPct val="100000"/>
              </a:lnSpc>
              <a:spcBef>
                <a:spcPts val="254"/>
              </a:spcBef>
              <a:spcAft>
                <a:spcPts val="254"/>
              </a:spcAft>
              <a:buFont typeface="Wingdings" panose="05000000000000000000" pitchFamily="2" charset="2"/>
              <a:buNone/>
              <a:defRPr lang="en-US" sz="93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386144" rtl="0" eaLnBrk="1" latinLnBrk="0" hangingPunct="1">
              <a:lnSpc>
                <a:spcPct val="100000"/>
              </a:lnSpc>
              <a:spcBef>
                <a:spcPts val="254"/>
              </a:spcBef>
              <a:spcAft>
                <a:spcPts val="254"/>
              </a:spcAft>
              <a:buFont typeface="Arial" panose="020B0604020202020204" pitchFamily="34" charset="0"/>
              <a:buNone/>
              <a:defRPr lang="en-US" sz="93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386144" rtl="0" eaLnBrk="1" latinLnBrk="0" hangingPunct="1">
              <a:spcBef>
                <a:spcPts val="254"/>
              </a:spcBef>
              <a:spcAft>
                <a:spcPts val="254"/>
              </a:spcAft>
              <a:buFont typeface="Arial" pitchFamily="34" charset="0"/>
              <a:buNone/>
              <a:defRPr lang="en-AU" sz="1184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386144" rtl="0" eaLnBrk="1" latinLnBrk="0" hangingPunct="1">
              <a:spcBef>
                <a:spcPts val="254"/>
              </a:spcBef>
              <a:spcAft>
                <a:spcPts val="254"/>
              </a:spcAft>
              <a:buFont typeface="Arial" pitchFamily="34" charset="0"/>
              <a:buNone/>
              <a:defRPr sz="1183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038" indent="-114019" algn="l" defTabSz="386144" rtl="0" eaLnBrk="1" latinLnBrk="0" hangingPunct="1">
              <a:spcBef>
                <a:spcPts val="254"/>
              </a:spcBef>
              <a:spcAft>
                <a:spcPts val="254"/>
              </a:spcAft>
              <a:buFont typeface="Arial Rounded MT" panose="02000403040000020004" pitchFamily="2" charset="0"/>
              <a:buChar char="–"/>
              <a:defRPr sz="1183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057" indent="-114019" algn="l" defTabSz="386144" rtl="0" eaLnBrk="1" latinLnBrk="0" hangingPunct="1">
              <a:spcBef>
                <a:spcPts val="254"/>
              </a:spcBef>
              <a:spcAft>
                <a:spcPts val="254"/>
              </a:spcAft>
              <a:buFont typeface="Arial" pitchFamily="34" charset="0"/>
              <a:buChar char="•"/>
              <a:defRPr sz="1183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Presenting Authors</a:t>
            </a:r>
            <a:endParaRPr lang="en-AU" b="0" baseline="30000" dirty="0"/>
          </a:p>
        </p:txBody>
      </p:sp>
    </p:spTree>
    <p:extLst>
      <p:ext uri="{BB962C8B-B14F-4D97-AF65-F5344CB8AC3E}">
        <p14:creationId xmlns:p14="http://schemas.microsoft.com/office/powerpoint/2010/main" val="23523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18FF3F1F-5562-411A-834C-39C6B870889C}"/>
              </a:ext>
            </a:extLst>
          </p:cNvPr>
          <p:cNvSpPr>
            <a:spLocks noGrp="1"/>
          </p:cNvSpPr>
          <p:nvPr>
            <p:ph sz="quarter" idx="46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B802CAED-7B2B-4F46-AE44-9FFCA90B0F9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A5C5F571-6AA7-4C8C-9173-0ED6129947B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625D69E9-7A9A-41AD-8ECC-536CE89890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F54676D1-4B64-4A18-88DA-8C4448E6A17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24CEA7E-2D8D-4A51-8D03-D598AA1C8CB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4A2C5226-346B-409B-98FA-284D649212B3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4489C2D1-A33C-47BE-86C1-D3B8676FF40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A944641-8549-4462-874F-1A6940084D11}"/>
              </a:ext>
            </a:extLst>
          </p:cNvPr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1909FFCD-9340-4B19-99C0-3D30C5BA5F0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3ADA1310-2261-49B4-B065-602F1EDC3D5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4568E181-3094-480B-9084-B0280A26FB29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2534D90C-8383-4BC9-8B4C-CE6B28DC5C7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A05F37A4-4F51-4C74-8427-CE27493F99D1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86F3DE5A-CAE2-42FA-A0DE-E0B45C52EBF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A3A5B262-792B-494E-8916-8A36276F4BF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A096661B-2ED1-494F-A030-8C426F80E42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FCE6F2-8F63-4106-83EF-D97DAF2828C4}"/>
              </a:ext>
            </a:extLst>
          </p:cNvPr>
          <p:cNvSpPr/>
          <p:nvPr/>
        </p:nvSpPr>
        <p:spPr>
          <a:xfrm>
            <a:off x="48073" y="11729392"/>
            <a:ext cx="7488832" cy="999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/>
              <a:t>2019 Innovation Showcase</a:t>
            </a:r>
            <a:br>
              <a:rPr lang="en-AU" dirty="0"/>
            </a:br>
            <a:r>
              <a:rPr lang="en-AU" sz="1800" dirty="0"/>
              <a:t>School of Information Technology &amp; Electrical Engineering</a:t>
            </a:r>
            <a:endParaRPr lang="en-AU" dirty="0"/>
          </a:p>
        </p:txBody>
      </p:sp>
      <p:sp>
        <p:nvSpPr>
          <p:cNvPr id="56" name="Title 25">
            <a:extLst>
              <a:ext uri="{FF2B5EF4-FFF2-40B4-BE49-F238E27FC236}">
                <a16:creationId xmlns:a16="http://schemas.microsoft.com/office/drawing/2014/main" id="{42F8D6AB-221B-4ED8-9989-5DA4C6197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88" y="242159"/>
            <a:ext cx="9024483" cy="657949"/>
          </a:xfrm>
        </p:spPr>
        <p:txBody>
          <a:bodyPr/>
          <a:lstStyle/>
          <a:p>
            <a:r>
              <a:rPr lang="en-AU" dirty="0"/>
              <a:t>Project Title</a:t>
            </a:r>
          </a:p>
        </p:txBody>
      </p:sp>
      <p:sp>
        <p:nvSpPr>
          <p:cNvPr id="61" name="Text Placeholder 28">
            <a:extLst>
              <a:ext uri="{FF2B5EF4-FFF2-40B4-BE49-F238E27FC236}">
                <a16:creationId xmlns:a16="http://schemas.microsoft.com/office/drawing/2014/main" id="{77A72D8A-DFF2-47FE-99FD-BECE80E47FB3}"/>
              </a:ext>
            </a:extLst>
          </p:cNvPr>
          <p:cNvSpPr txBox="1">
            <a:spLocks/>
          </p:cNvSpPr>
          <p:nvPr/>
        </p:nvSpPr>
        <p:spPr>
          <a:xfrm>
            <a:off x="301288" y="903959"/>
            <a:ext cx="9024483" cy="1821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38614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None/>
              <a:defRPr lang="en-US" sz="1184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2761" indent="-112761" algn="l" defTabSz="386144" rtl="0" eaLnBrk="1" latinLnBrk="0" hangingPunct="1">
              <a:lnSpc>
                <a:spcPct val="95000"/>
              </a:lnSpc>
              <a:spcBef>
                <a:spcPts val="42"/>
              </a:spcBef>
              <a:spcAft>
                <a:spcPts val="42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803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9549" indent="-116788" algn="l" defTabSz="386144" rtl="0" eaLnBrk="1" latinLnBrk="0" hangingPunct="1">
              <a:lnSpc>
                <a:spcPct val="95000"/>
              </a:lnSpc>
              <a:spcBef>
                <a:spcPts val="42"/>
              </a:spcBef>
              <a:spcAft>
                <a:spcPts val="42"/>
              </a:spcAft>
              <a:buClrTx/>
              <a:buFont typeface="Tahoma" panose="020B0604030504040204" pitchFamily="34" charset="0"/>
              <a:buChar char="–"/>
              <a:defRPr lang="en-US" sz="803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2761" indent="0" algn="l" defTabSz="386144" rtl="0" eaLnBrk="1" latinLnBrk="0" hangingPunct="1">
              <a:lnSpc>
                <a:spcPct val="100000"/>
              </a:lnSpc>
              <a:spcBef>
                <a:spcPts val="254"/>
              </a:spcBef>
              <a:spcAft>
                <a:spcPts val="254"/>
              </a:spcAft>
              <a:buFont typeface="Wingdings" panose="05000000000000000000" pitchFamily="2" charset="2"/>
              <a:buNone/>
              <a:defRPr lang="en-US" sz="93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386144" rtl="0" eaLnBrk="1" latinLnBrk="0" hangingPunct="1">
              <a:lnSpc>
                <a:spcPct val="100000"/>
              </a:lnSpc>
              <a:spcBef>
                <a:spcPts val="254"/>
              </a:spcBef>
              <a:spcAft>
                <a:spcPts val="254"/>
              </a:spcAft>
              <a:buFont typeface="Arial" panose="020B0604020202020204" pitchFamily="34" charset="0"/>
              <a:buNone/>
              <a:defRPr lang="en-US" sz="93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386144" rtl="0" eaLnBrk="1" latinLnBrk="0" hangingPunct="1">
              <a:spcBef>
                <a:spcPts val="254"/>
              </a:spcBef>
              <a:spcAft>
                <a:spcPts val="254"/>
              </a:spcAft>
              <a:buFont typeface="Arial" pitchFamily="34" charset="0"/>
              <a:buNone/>
              <a:defRPr lang="en-AU" sz="1184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386144" rtl="0" eaLnBrk="1" latinLnBrk="0" hangingPunct="1">
              <a:spcBef>
                <a:spcPts val="254"/>
              </a:spcBef>
              <a:spcAft>
                <a:spcPts val="254"/>
              </a:spcAft>
              <a:buFont typeface="Arial" pitchFamily="34" charset="0"/>
              <a:buNone/>
              <a:defRPr sz="1183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038" indent="-114019" algn="l" defTabSz="386144" rtl="0" eaLnBrk="1" latinLnBrk="0" hangingPunct="1">
              <a:spcBef>
                <a:spcPts val="254"/>
              </a:spcBef>
              <a:spcAft>
                <a:spcPts val="254"/>
              </a:spcAft>
              <a:buFont typeface="Arial Rounded MT" panose="02000403040000020004" pitchFamily="2" charset="0"/>
              <a:buChar char="–"/>
              <a:defRPr sz="1183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057" indent="-114019" algn="l" defTabSz="386144" rtl="0" eaLnBrk="1" latinLnBrk="0" hangingPunct="1">
              <a:spcBef>
                <a:spcPts val="254"/>
              </a:spcBef>
              <a:spcAft>
                <a:spcPts val="254"/>
              </a:spcAft>
              <a:buFont typeface="Arial" pitchFamily="34" charset="0"/>
              <a:buChar char="•"/>
              <a:defRPr sz="1183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Presenting Authors</a:t>
            </a:r>
            <a:endParaRPr lang="en-AU" b="0" baseline="30000" dirty="0"/>
          </a:p>
        </p:txBody>
      </p:sp>
    </p:spTree>
    <p:extLst>
      <p:ext uri="{BB962C8B-B14F-4D97-AF65-F5344CB8AC3E}">
        <p14:creationId xmlns:p14="http://schemas.microsoft.com/office/powerpoint/2010/main" val="63081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F9CD52C-FD95-4F9B-BB4D-997FB47DBE4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72BA70E-F55D-44C2-81C1-6792D1E81F59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C08C0-0DB3-4D8A-B472-8C2E081230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400456-5115-4246-8A21-C0776957D3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29B2BD0-18CE-45E4-91C4-5CF030DFC33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EBE5A4-4898-42B9-B81A-2184CFD976C0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2CC1D-531A-4365-B884-1E66F9D30ED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5EFADF2-1228-4BB1-B978-ED35C139A0C7}"/>
              </a:ext>
            </a:extLst>
          </p:cNvPr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10425D-53D8-41C8-B963-6AA7D0C237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057F46C-9420-4CAF-B6C8-E1A71357D61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F52C63F-CEBD-41CE-B476-9187FC4E0AB2}"/>
              </a:ext>
            </a:extLst>
          </p:cNvPr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AC6CA1A-DF3E-4E84-AF18-D3B2F7FD252C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EE6365A-A084-48D3-AE0B-5A3E54ADB96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80E7F71-48CC-435B-8CB1-76B76D5E0122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818EFA3-D9D6-4BFA-8C43-56556CD5A96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A91B0A1-E9A5-4973-95BB-0D85167FEF0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90CAE65-0994-4E50-A38B-2651D9A210F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C002FBEA-C5A1-4A60-AA65-3F1BE8EF47C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021C7B-587D-4BFA-B90E-0765D83F8FF8}"/>
              </a:ext>
            </a:extLst>
          </p:cNvPr>
          <p:cNvSpPr/>
          <p:nvPr/>
        </p:nvSpPr>
        <p:spPr>
          <a:xfrm>
            <a:off x="243536" y="11724451"/>
            <a:ext cx="7488832" cy="999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/>
              <a:t>2019 Innovation Showcase</a:t>
            </a:r>
            <a:br>
              <a:rPr lang="en-AU" dirty="0"/>
            </a:br>
            <a:r>
              <a:rPr lang="en-AU" sz="1800" dirty="0"/>
              <a:t>School of Information Technology &amp; Electrical Engineering</a:t>
            </a:r>
            <a:endParaRPr lang="en-AU" dirty="0"/>
          </a:p>
        </p:txBody>
      </p:sp>
      <p:sp>
        <p:nvSpPr>
          <p:cNvPr id="39" name="Title 25">
            <a:extLst>
              <a:ext uri="{FF2B5EF4-FFF2-40B4-BE49-F238E27FC236}">
                <a16:creationId xmlns:a16="http://schemas.microsoft.com/office/drawing/2014/main" id="{EAAA6EC9-5204-480E-A37F-78A8F0C8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89" y="227925"/>
            <a:ext cx="8524474" cy="657949"/>
          </a:xfrm>
        </p:spPr>
        <p:txBody>
          <a:bodyPr/>
          <a:lstStyle/>
          <a:p>
            <a:r>
              <a:rPr lang="en-AU" dirty="0"/>
              <a:t>Project Title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26155413-E75C-4123-A98C-8A336D3A4799}"/>
              </a:ext>
            </a:extLst>
          </p:cNvPr>
          <p:cNvSpPr txBox="1">
            <a:spLocks/>
          </p:cNvSpPr>
          <p:nvPr/>
        </p:nvSpPr>
        <p:spPr>
          <a:xfrm>
            <a:off x="537889" y="889725"/>
            <a:ext cx="8524474" cy="18219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l" defTabSz="38614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None/>
              <a:defRPr lang="en-US" sz="1184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2761" indent="-112761" algn="l" defTabSz="386144" rtl="0" eaLnBrk="1" latinLnBrk="0" hangingPunct="1">
              <a:lnSpc>
                <a:spcPct val="95000"/>
              </a:lnSpc>
              <a:spcBef>
                <a:spcPts val="42"/>
              </a:spcBef>
              <a:spcAft>
                <a:spcPts val="42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803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9549" indent="-116788" algn="l" defTabSz="386144" rtl="0" eaLnBrk="1" latinLnBrk="0" hangingPunct="1">
              <a:lnSpc>
                <a:spcPct val="95000"/>
              </a:lnSpc>
              <a:spcBef>
                <a:spcPts val="42"/>
              </a:spcBef>
              <a:spcAft>
                <a:spcPts val="42"/>
              </a:spcAft>
              <a:buClrTx/>
              <a:buFont typeface="Tahoma" panose="020B0604030504040204" pitchFamily="34" charset="0"/>
              <a:buChar char="–"/>
              <a:defRPr lang="en-US" sz="803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2761" indent="0" algn="l" defTabSz="386144" rtl="0" eaLnBrk="1" latinLnBrk="0" hangingPunct="1">
              <a:lnSpc>
                <a:spcPct val="100000"/>
              </a:lnSpc>
              <a:spcBef>
                <a:spcPts val="254"/>
              </a:spcBef>
              <a:spcAft>
                <a:spcPts val="254"/>
              </a:spcAft>
              <a:buFont typeface="Wingdings" panose="05000000000000000000" pitchFamily="2" charset="2"/>
              <a:buNone/>
              <a:defRPr lang="en-US" sz="93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386144" rtl="0" eaLnBrk="1" latinLnBrk="0" hangingPunct="1">
              <a:lnSpc>
                <a:spcPct val="100000"/>
              </a:lnSpc>
              <a:spcBef>
                <a:spcPts val="254"/>
              </a:spcBef>
              <a:spcAft>
                <a:spcPts val="254"/>
              </a:spcAft>
              <a:buFont typeface="Arial" panose="020B0604020202020204" pitchFamily="34" charset="0"/>
              <a:buNone/>
              <a:defRPr lang="en-US" sz="93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386144" rtl="0" eaLnBrk="1" latinLnBrk="0" hangingPunct="1">
              <a:spcBef>
                <a:spcPts val="254"/>
              </a:spcBef>
              <a:spcAft>
                <a:spcPts val="254"/>
              </a:spcAft>
              <a:buFont typeface="Arial" pitchFamily="34" charset="0"/>
              <a:buNone/>
              <a:defRPr lang="en-AU" sz="1184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386144" rtl="0" eaLnBrk="1" latinLnBrk="0" hangingPunct="1">
              <a:spcBef>
                <a:spcPts val="254"/>
              </a:spcBef>
              <a:spcAft>
                <a:spcPts val="254"/>
              </a:spcAft>
              <a:buFont typeface="Arial" pitchFamily="34" charset="0"/>
              <a:buNone/>
              <a:defRPr sz="1183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038" indent="-114019" algn="l" defTabSz="386144" rtl="0" eaLnBrk="1" latinLnBrk="0" hangingPunct="1">
              <a:spcBef>
                <a:spcPts val="254"/>
              </a:spcBef>
              <a:spcAft>
                <a:spcPts val="254"/>
              </a:spcAft>
              <a:buFont typeface="Arial Rounded MT" panose="02000403040000020004" pitchFamily="2" charset="0"/>
              <a:buChar char="–"/>
              <a:defRPr sz="1183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057" indent="-114019" algn="l" defTabSz="386144" rtl="0" eaLnBrk="1" latinLnBrk="0" hangingPunct="1">
              <a:spcBef>
                <a:spcPts val="254"/>
              </a:spcBef>
              <a:spcAft>
                <a:spcPts val="254"/>
              </a:spcAft>
              <a:buFont typeface="Arial" pitchFamily="34" charset="0"/>
              <a:buChar char="•"/>
              <a:defRPr sz="1183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Presenting Authors</a:t>
            </a:r>
            <a:endParaRPr lang="en-AU" b="0" baseline="30000" dirty="0"/>
          </a:p>
        </p:txBody>
      </p:sp>
    </p:spTree>
    <p:extLst>
      <p:ext uri="{BB962C8B-B14F-4D97-AF65-F5344CB8AC3E}">
        <p14:creationId xmlns:p14="http://schemas.microsoft.com/office/powerpoint/2010/main" val="407415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A97A8E7-B340-417F-A935-3C7DBE83DA4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0BDFEE8-18DF-4F30-B76B-67687DABEF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9137-0BDB-4E6F-BB63-9090DEB514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B8B67-F69B-44A8-95AF-2CCEB3B5D3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AF5BC-2D51-426B-B19D-907AE85E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7F16A-2E0A-4E29-AEB6-6D93DBA6C18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5C16FC-A594-4634-B876-9688060827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E0B36DC-B95A-4D59-AC9C-EE03A39C3D3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D16689-5BA3-496A-8705-E124ADDC9A33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B1B6B4-C17F-44D9-857B-71800A18AEB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A978DF-CC58-4A1D-9E4A-B34CA103B78D}"/>
              </a:ext>
            </a:extLst>
          </p:cNvPr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3A1429-658A-4812-96E6-0AA76A2F681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5CCD96F-D254-4FFE-9A1A-745C12944FB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537A2E7-835E-4939-8787-F34E5A339E9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4BA7432-8E85-43C0-9D31-D642FF43AC7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E58F7B1-C707-4538-B292-246C2E574FE2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5EA99FC-0DB7-4DC9-A60F-788ACDB096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BB014FE-BB13-4A25-A47E-CD9FB17F504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092F631-28FB-41FA-A33E-9B09CCE0923F}"/>
              </a:ext>
            </a:extLst>
          </p:cNvPr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7F270C8-2835-4DAE-81D8-7A207B0EC8A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8725E605-6A74-45DC-BAB6-BF4E740FC4B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7C78BC-B231-441E-8D23-71CC81ABA346}"/>
              </a:ext>
            </a:extLst>
          </p:cNvPr>
          <p:cNvSpPr/>
          <p:nvPr/>
        </p:nvSpPr>
        <p:spPr>
          <a:xfrm>
            <a:off x="192087" y="11774911"/>
            <a:ext cx="7488833" cy="1067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bg1"/>
                </a:solidFill>
              </a:rPr>
              <a:t>2019 Innovation Showcase</a:t>
            </a:r>
            <a:br>
              <a:rPr lang="en-AU" dirty="0">
                <a:solidFill>
                  <a:schemeClr val="bg1"/>
                </a:solidFill>
              </a:rPr>
            </a:br>
            <a:r>
              <a:rPr lang="en-AU" sz="1800" dirty="0">
                <a:solidFill>
                  <a:schemeClr val="bg1"/>
                </a:solidFill>
              </a:rPr>
              <a:t>School of Information Technology &amp; Electrical Engineering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02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Queensland">
  <a:themeElements>
    <a:clrScheme name="UQ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51247A"/>
      </a:hlink>
      <a:folHlink>
        <a:srgbClr val="51247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Q PowerPoint Template v4.potx" id="{EB40B91F-2F7C-4628-893D-3539496D6C6A}" vid="{691CE4A2-4C6F-4895-A94C-37E246F52C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UQ PowerPoint Template v4</Template>
  <TotalTime>403</TotalTime>
  <Words>948</Words>
  <Application>Microsoft Office PowerPoint</Application>
  <PresentationFormat>A3 Paper (297x420 mm)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Rounded MT</vt:lpstr>
      <vt:lpstr>Calibri</vt:lpstr>
      <vt:lpstr>Tahoma</vt:lpstr>
      <vt:lpstr>Wingdings</vt:lpstr>
      <vt:lpstr>University of Queensland</vt:lpstr>
      <vt:lpstr>Quick instructions</vt:lpstr>
      <vt:lpstr>Project Title</vt:lpstr>
      <vt:lpstr>Project Title</vt:lpstr>
      <vt:lpstr>Project Title</vt:lpstr>
      <vt:lpstr>Project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</dc:creator>
  <cp:lastModifiedBy>Amy Uhlhorn</cp:lastModifiedBy>
  <cp:revision>46</cp:revision>
  <cp:lastPrinted>2019-10-08T06:19:08Z</cp:lastPrinted>
  <dcterms:created xsi:type="dcterms:W3CDTF">2018-09-28T01:38:30Z</dcterms:created>
  <dcterms:modified xsi:type="dcterms:W3CDTF">2019-10-08T06:30:02Z</dcterms:modified>
</cp:coreProperties>
</file>