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7" r:id="rId5"/>
    <p:sldId id="268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75E050-F4E7-40C2-B0C3-DDA2618FF50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1143C-C38E-4834-9394-5454C94CC2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77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DIAMOND PRICE PREDICTOR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8"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Submitted to:                                               Submitted by: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Dr.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Sarwan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Singh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Komal Yadav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Rajni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Archna    </a:t>
            </a:r>
          </a:p>
        </p:txBody>
      </p:sp>
      <p:pic>
        <p:nvPicPr>
          <p:cNvPr id="6" name="Content Placeholder 3" descr="C:\Users\xyz\Desktop\download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860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Dataset is taken from  github.com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the prices and other attributes of almost 54,000 diamonds. There are 10 attributes included in the dataset including the target </a:t>
            </a:r>
            <a:r>
              <a:rPr lang="en-US" sz="16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price.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5B2D8-D13A-B1E7-EDB8-2653A350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6553200" cy="2555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999CB-E05D-E72F-B20F-C8043E37C87E}"/>
              </a:ext>
            </a:extLst>
          </p:cNvPr>
          <p:cNvSpPr txBox="1"/>
          <p:nvPr/>
        </p:nvSpPr>
        <p:spPr>
          <a:xfrm>
            <a:off x="228600" y="14478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description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price in US dollars ($326--$18,823)This is the target column containing tags for the features. 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4 Cs of Diamonds:-</a:t>
            </a:r>
            <a:endParaRPr lang="en-US" sz="18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carat (0.2--5.01)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Carat is the primary indicator of the size 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diamond.</a:t>
            </a:r>
            <a:endParaRPr lang="en-US" sz="18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 (Fair, Good, Very Good, Premium, Ideal)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Cut determines the brilliance or sparkle of the diamond.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1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from J (worst) to D (best)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rating range from </a:t>
            </a:r>
            <a:r>
              <a:rPr lang="en-US" dirty="0" smtClean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colorless </a:t>
            </a:r>
            <a:r>
              <a:rPr lang="en-US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slightly tinted.</a:t>
            </a:r>
            <a:endParaRPr lang="en-US" sz="18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 (I1 (worst), SI2, SI1, VS2, VS1, VVS2, VVS1, IF (best</a:t>
            </a:r>
            <a:r>
              <a:rPr lang="en-US" sz="1800" b="1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sz="1800" i="0" dirty="0" smtClean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inclusions or flaws in the diamond. Can range from flawless to included.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3B110-FD8E-2FEA-21E1-9F1840EFFACE}"/>
              </a:ext>
            </a:extLst>
          </p:cNvPr>
          <p:cNvSpPr txBox="1"/>
          <p:nvPr/>
        </p:nvSpPr>
        <p:spPr>
          <a:xfrm>
            <a:off x="230746" y="1172277"/>
            <a:ext cx="4569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Dimensions:-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length in mm (0--10.74)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width in mm (0--58.9)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depth in mm (0--31.8)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total depth percentage =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/mean(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* z / (x + y) (43--79)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depth of the diamond is its height (in millimetres) measured from the culet (bottom tip) to the table (flat, top surface).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width of the top of the diamond relative to widest point (43--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diamond's table refers to the flat facet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seen when the stone is face up.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Diamond Anatomy, Expla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3"/>
          <a:stretch/>
        </p:blipFill>
        <p:spPr bwMode="auto">
          <a:xfrm>
            <a:off x="4800600" y="1798256"/>
            <a:ext cx="3657600" cy="27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5552" y="1165838"/>
            <a:ext cx="309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gency FB" panose="020B0503020202020204" pitchFamily="34" charset="0"/>
              </a:rPr>
              <a:t>Dimensional Proportion of Diamond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Data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removing outliers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521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MODEL-Random Forest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48180"/>
              </p:ext>
            </p:extLst>
          </p:nvPr>
        </p:nvGraphicFramePr>
        <p:xfrm>
          <a:off x="660400" y="2668944"/>
          <a:ext cx="3911600" cy="392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Model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root mean error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527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Random Forest Classifier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-543.47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7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K-neighbors Classifier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-722.92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685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Decision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-756.89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685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Regression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-1215.30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6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XGB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Regressor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-544.7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77678"/>
                  </a:ext>
                </a:extLst>
              </a:tr>
            </a:tbl>
          </a:graphicData>
        </a:graphic>
      </p:graphicFrame>
      <p:pic>
        <p:nvPicPr>
          <p:cNvPr id="1026" name="Picture 2" descr="https://miro.medium.com/v2/resize:fit:592/1*8lI2kFCsMF8AzHT0OQnG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895600"/>
            <a:ext cx="4338392" cy="32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4" y="2057400"/>
            <a:ext cx="8136806" cy="41148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673" y="2967335"/>
            <a:ext cx="5123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</a:t>
            </a: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YOU 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</TotalTime>
  <Words>180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Calibri</vt:lpstr>
      <vt:lpstr>Constantia</vt:lpstr>
      <vt:lpstr>Times New Roman</vt:lpstr>
      <vt:lpstr>Wingdings</vt:lpstr>
      <vt:lpstr>Wingdings 2</vt:lpstr>
      <vt:lpstr>Flow</vt:lpstr>
      <vt:lpstr> DIAMOND PRICE PREDICTOR</vt:lpstr>
      <vt:lpstr>INDEX</vt:lpstr>
      <vt:lpstr>LOADING DATA</vt:lpstr>
      <vt:lpstr>PowerPoint Presentation</vt:lpstr>
      <vt:lpstr>PowerPoint Presentation</vt:lpstr>
      <vt:lpstr>DATA PREPROCESSING</vt:lpstr>
      <vt:lpstr>ALGORITHM USED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REPORT</dc:title>
  <dc:creator>xyz</dc:creator>
  <cp:lastModifiedBy>Dell</cp:lastModifiedBy>
  <cp:revision>28</cp:revision>
  <dcterms:created xsi:type="dcterms:W3CDTF">2023-07-23T11:52:36Z</dcterms:created>
  <dcterms:modified xsi:type="dcterms:W3CDTF">2024-07-12T03:54:02Z</dcterms:modified>
</cp:coreProperties>
</file>