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27"/>
  </p:notesMasterIdLst>
  <p:handoutMasterIdLst>
    <p:handoutMasterId r:id="rId28"/>
  </p:handoutMasterIdLst>
  <p:sldIdLst>
    <p:sldId id="355" r:id="rId2"/>
    <p:sldId id="471" r:id="rId3"/>
    <p:sldId id="461" r:id="rId4"/>
    <p:sldId id="463" r:id="rId5"/>
    <p:sldId id="464" r:id="rId6"/>
    <p:sldId id="475" r:id="rId7"/>
    <p:sldId id="476" r:id="rId8"/>
    <p:sldId id="477" r:id="rId9"/>
    <p:sldId id="478" r:id="rId10"/>
    <p:sldId id="479" r:id="rId11"/>
    <p:sldId id="465" r:id="rId12"/>
    <p:sldId id="468" r:id="rId13"/>
    <p:sldId id="467" r:id="rId14"/>
    <p:sldId id="469" r:id="rId15"/>
    <p:sldId id="474" r:id="rId16"/>
    <p:sldId id="466" r:id="rId17"/>
    <p:sldId id="470" r:id="rId18"/>
    <p:sldId id="473" r:id="rId19"/>
    <p:sldId id="456" r:id="rId20"/>
    <p:sldId id="457" r:id="rId21"/>
    <p:sldId id="472" r:id="rId22"/>
    <p:sldId id="453" r:id="rId23"/>
    <p:sldId id="458" r:id="rId24"/>
    <p:sldId id="459" r:id="rId25"/>
    <p:sldId id="454" r:id="rId26"/>
  </p:sldIdLst>
  <p:sldSz cx="9144000" cy="6858000" type="screen4x3"/>
  <p:notesSz cx="6881813" cy="100155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9" autoAdjust="0"/>
    <p:restoredTop sz="73131" autoAdjust="0"/>
  </p:normalViewPr>
  <p:slideViewPr>
    <p:cSldViewPr showGuides="1">
      <p:cViewPr varScale="1">
        <p:scale>
          <a:sx n="48" d="100"/>
          <a:sy n="48" d="100"/>
        </p:scale>
        <p:origin x="18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Hernan Lauxmann" userId="9194f637-cd85-4f83-8639-35179ddd54eb" providerId="ADAL" clId="{501ECEEA-27CD-405A-8E9E-237694F0BAA4}"/>
    <pc:docChg chg="addSld modSld sldOrd">
      <pc:chgData name="Claudio Hernan Lauxmann" userId="9194f637-cd85-4f83-8639-35179ddd54eb" providerId="ADAL" clId="{501ECEEA-27CD-405A-8E9E-237694F0BAA4}" dt="2022-09-08T20:51:30.996" v="8"/>
      <pc:docMkLst>
        <pc:docMk/>
      </pc:docMkLst>
      <pc:sldChg chg="addSp delSp modSp add ord">
        <pc:chgData name="Claudio Hernan Lauxmann" userId="9194f637-cd85-4f83-8639-35179ddd54eb" providerId="ADAL" clId="{501ECEEA-27CD-405A-8E9E-237694F0BAA4}" dt="2022-09-08T20:51:30.996" v="8"/>
        <pc:sldMkLst>
          <pc:docMk/>
          <pc:sldMk cId="4171711106" sldId="474"/>
        </pc:sldMkLst>
        <pc:spChg chg="del">
          <ac:chgData name="Claudio Hernan Lauxmann" userId="9194f637-cd85-4f83-8639-35179ddd54eb" providerId="ADAL" clId="{501ECEEA-27CD-405A-8E9E-237694F0BAA4}" dt="2022-09-08T20:43:51.412" v="2" actId="3680"/>
          <ac:spMkLst>
            <pc:docMk/>
            <pc:sldMk cId="4171711106" sldId="474"/>
            <ac:spMk id="3" creationId="{B9595FA2-7A49-4863-8557-0A880D0E0700}"/>
          </ac:spMkLst>
        </pc:spChg>
        <pc:graphicFrameChg chg="add mod">
          <ac:chgData name="Claudio Hernan Lauxmann" userId="9194f637-cd85-4f83-8639-35179ddd54eb" providerId="ADAL" clId="{501ECEEA-27CD-405A-8E9E-237694F0BAA4}" dt="2022-09-08T20:51:30.996" v="8"/>
          <ac:graphicFrameMkLst>
            <pc:docMk/>
            <pc:sldMk cId="4171711106" sldId="474"/>
            <ac:graphicFrameMk id="2" creationId="{E340C909-8706-4D0C-88A4-0329DA48E27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29835626-AEA5-463B-92A6-58DC74EDB637}" type="datetimeFigureOut">
              <a:rPr lang="es-ES"/>
              <a:pPr>
                <a:defRPr/>
              </a:pPr>
              <a:t>18/09/2022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12300"/>
            <a:ext cx="2982913" cy="501650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7313" y="9512300"/>
            <a:ext cx="2982912" cy="501650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B9294239-2BBA-414D-A217-129FA1CA0A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1036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43E83DB2-5E97-4F94-BF23-421488F834D3}" type="datetimeFigureOut">
              <a:rPr lang="es-ES"/>
              <a:pPr>
                <a:defRPr/>
              </a:pPr>
              <a:t>18/09/2022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51" tIns="48276" rIns="96551" bIns="48276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975" y="4757738"/>
            <a:ext cx="5505450" cy="4506912"/>
          </a:xfrm>
          <a:prstGeom prst="rect">
            <a:avLst/>
          </a:prstGeom>
        </p:spPr>
        <p:txBody>
          <a:bodyPr vert="horz" lIns="96551" tIns="48276" rIns="96551" bIns="48276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2300"/>
            <a:ext cx="2982913" cy="501650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7313" y="9512300"/>
            <a:ext cx="2982912" cy="501650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2F31EE19-B7CC-4B4F-99F7-8F70C5EE2F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131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152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3243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725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105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15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93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2086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Estado posición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302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Estado posición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888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359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1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7354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Estado posición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353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979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4300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78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686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14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22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171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67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018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192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 estable o 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24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73982-8A97-4FA7-971C-8BE811478C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8659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CC396-1350-4DEB-9DD7-BE8A31AF74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952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  <a:endParaRPr lang="en-US" altLang="es-AR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n-US" altLang="es-AR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35B3AA40-90B3-4319-9653-10E8AF4CCB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826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ES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SISTEMAS DE CONTROL</a:t>
            </a:r>
          </a:p>
        </p:txBody>
      </p:sp>
      <p:sp>
        <p:nvSpPr>
          <p:cNvPr id="2051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389437"/>
          </a:xfrm>
        </p:spPr>
        <p:txBody>
          <a:bodyPr/>
          <a:lstStyle/>
          <a:p>
            <a:endParaRPr lang="es-AR" altLang="es-AR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altLang="es-AR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Docente de teoría:</a:t>
            </a:r>
          </a:p>
          <a:p>
            <a:pPr lvl="1"/>
            <a:r>
              <a:rPr lang="es-AR" altLang="es-AR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Ing. Emmanuel Vázquez</a:t>
            </a:r>
          </a:p>
          <a:p>
            <a:pPr lvl="1"/>
            <a:endParaRPr lang="es-AR" altLang="es-AR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altLang="es-AR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Auxiliar de trabajos prácticos</a:t>
            </a:r>
          </a:p>
          <a:p>
            <a:pPr lvl="1"/>
            <a:r>
              <a:rPr lang="es-AR" altLang="es-AR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Ing. Claudio Lauxmann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Módulo de salida</a:t>
            </a:r>
            <a:b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relé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2E7A7F7-6CD0-4CA8-94C1-35153A05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8D6659B-2022-45C6-BF68-73B923E0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35163"/>
            <a:ext cx="7056784" cy="44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69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Lenguajes de PLC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03B767A-6614-48DD-A185-5AFB3FA1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1E7F359-85FF-44A1-A190-3E433B24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5243"/>
            <a:ext cx="8229600" cy="3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750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Lenguajes de PLC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A22EBAF-C674-4251-944A-B08C69786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669" y="2348880"/>
            <a:ext cx="820631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472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Lenguajes de PLC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95FA2-7A49-4863-8557-0A880D0E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8495"/>
            <a:ext cx="8229600" cy="5076105"/>
          </a:xfrm>
        </p:spPr>
        <p:txBody>
          <a:bodyPr/>
          <a:lstStyle/>
          <a:p>
            <a:pPr marL="1252538" lvl="4" indent="0">
              <a:buNone/>
            </a:pPr>
            <a:r>
              <a:rPr lang="es-ES" dirty="0"/>
              <a:t>IL					ST</a:t>
            </a:r>
          </a:p>
          <a:p>
            <a:pPr marL="1252538" lvl="4" indent="0">
              <a:buNone/>
            </a:pPr>
            <a:endParaRPr lang="es-ES" dirty="0"/>
          </a:p>
          <a:p>
            <a:pPr marL="1252538" lvl="4" indent="0">
              <a:buNone/>
            </a:pPr>
            <a:endParaRPr lang="es-ES" dirty="0"/>
          </a:p>
          <a:p>
            <a:pPr marL="1252538" lvl="4" indent="0">
              <a:buNone/>
            </a:pPr>
            <a:endParaRPr lang="es-ES" dirty="0"/>
          </a:p>
          <a:p>
            <a:pPr marL="1252538" lvl="4" indent="0">
              <a:buNone/>
            </a:pPr>
            <a:endParaRPr lang="es-ES" dirty="0"/>
          </a:p>
          <a:p>
            <a:pPr marL="1252538" lvl="4" indent="0">
              <a:buNone/>
            </a:pPr>
            <a:endParaRPr lang="es-ES" dirty="0"/>
          </a:p>
          <a:p>
            <a:pPr marL="1252538" lvl="4" indent="0">
              <a:buNone/>
            </a:pPr>
            <a:r>
              <a:rPr lang="es-ES" dirty="0"/>
              <a:t>					SFC</a:t>
            </a:r>
          </a:p>
          <a:p>
            <a:pPr marL="1252538" lvl="4" indent="0">
              <a:buNone/>
            </a:pPr>
            <a:r>
              <a:rPr lang="es-ES" dirty="0"/>
              <a:t>SBC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FF265C-E2A8-4BF4-AE38-8A1D59FD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66" y="1789653"/>
            <a:ext cx="2611242" cy="15054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B68104-BCD2-44FC-9B64-A9D528D44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64" y="4129881"/>
            <a:ext cx="3671927" cy="207688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0F20D3D-6676-4189-B5E1-3F7C14CCB8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42"/>
          <a:stretch/>
        </p:blipFill>
        <p:spPr>
          <a:xfrm>
            <a:off x="1008444" y="1673931"/>
            <a:ext cx="2114550" cy="18990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4BAF08-CE01-437C-B0FC-E86C91E96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152" y="3993444"/>
            <a:ext cx="2238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192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Lenguajes de PLC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95FA2-7A49-4863-8557-0A880D0E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598E4B-48EC-44AC-A26C-258303A5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3831989" cy="30412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DEF775-543F-446C-8178-0F8377F77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351" y="2043923"/>
            <a:ext cx="3488879" cy="36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32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Nombres de las señales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E340C909-8706-4D0C-88A4-0329DA48E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674129"/>
              </p:ext>
            </p:extLst>
          </p:nvPr>
        </p:nvGraphicFramePr>
        <p:xfrm>
          <a:off x="457200" y="1935162"/>
          <a:ext cx="8075240" cy="430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64">
                  <a:extLst>
                    <a:ext uri="{9D8B030D-6E8A-4147-A177-3AD203B41FA5}">
                      <a16:colId xmlns:a16="http://schemas.microsoft.com/office/drawing/2014/main" val="99376883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03485878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56139342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871344477"/>
                    </a:ext>
                  </a:extLst>
                </a:gridCol>
              </a:tblGrid>
              <a:tr h="10755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28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0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Entrada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0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Salida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0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Auxiliar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478926"/>
                  </a:ext>
                </a:extLst>
              </a:tr>
              <a:tr h="1075538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Rockwell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I:1/0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O:0/0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B:3/0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703525588"/>
                  </a:ext>
                </a:extLst>
              </a:tr>
              <a:tr h="1075538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I62.00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O62.00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M00.00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3765"/>
                  </a:ext>
                </a:extLst>
              </a:tr>
              <a:tr h="1075538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2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Telemecanique</a:t>
                      </a:r>
                      <a:endParaRPr lang="es-A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%I1.0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%Q2.0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%M0.0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11657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7111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73121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Lenguaje de contactos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574EE-A961-4A86-952E-E9FC5BEA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B38446-4578-47EA-B931-D5E274A1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789621"/>
            <a:ext cx="456428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580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inversor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0C7273-5EEE-40F7-BF81-4B95FDFE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6832"/>
            <a:ext cx="9143999" cy="4389437"/>
          </a:xfrm>
        </p:spPr>
        <p:txBody>
          <a:bodyPr/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lógico “A”		Posición pulsador “A”		</a:t>
            </a:r>
          </a:p>
          <a:p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		pulsado				</a:t>
            </a:r>
          </a:p>
          <a:p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0			liberado				</a:t>
            </a:r>
          </a:p>
          <a:p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	Contacto “A”			Estado entrada “A”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		cerrado				verdadero</a:t>
            </a:r>
          </a:p>
          <a:p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			abierto				falso</a:t>
            </a:r>
          </a:p>
          <a:p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EC108C-FA19-4484-8B87-35817266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56792"/>
            <a:ext cx="8686800" cy="15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34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inversor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0C7273-5EEE-40F7-BF81-4B95FDFE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6832"/>
            <a:ext cx="9143999" cy="4389437"/>
          </a:xfrm>
        </p:spPr>
        <p:txBody>
          <a:bodyPr/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EC108C-FA19-4484-8B87-35817266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56792"/>
            <a:ext cx="8686800" cy="15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57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52B39-BA47-42B4-98D6-487BA237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40155D8-2703-4F3C-A908-456BEFDC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0848"/>
            <a:ext cx="829758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571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PLC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FA3828-32AE-4321-8AF0-03F94E97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1D68A1-3C90-46D7-90F6-6FA8391D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3165"/>
            <a:ext cx="9144000" cy="46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649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5D675E-3451-4F01-8C3F-E6A173899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560" y="1772816"/>
            <a:ext cx="813484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770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Inversor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0C7273-5EEE-40F7-BF81-4B95FDFE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6832"/>
            <a:ext cx="9143999" cy="4389437"/>
          </a:xfrm>
        </p:spPr>
        <p:txBody>
          <a:bodyPr/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lógico “A”		Posición pulsador “A”		</a:t>
            </a:r>
          </a:p>
          <a:p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		pulsado				</a:t>
            </a:r>
          </a:p>
          <a:p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0			liberado				</a:t>
            </a:r>
          </a:p>
          <a:p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	Contacto “A”			Estado entrada “A”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		cerrado				falso</a:t>
            </a:r>
          </a:p>
          <a:p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			abierto				verdadero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0588E6-4BAA-4CF5-9B7F-82A2E53B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" y="1340768"/>
            <a:ext cx="8948102" cy="19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08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s-ES" altLang="es-AR" sz="44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nversor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52B39-BA47-42B4-98D6-487BA237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F822EC-1DF9-4838-8664-177198DF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3" y="1511008"/>
            <a:ext cx="8948102" cy="19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9612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Circuito de retención</a:t>
            </a:r>
            <a:b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 gobierna al </a:t>
            </a:r>
            <a:r>
              <a:rPr lang="es-AR" altLang="es-AR" sz="44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reset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E60DF-7C93-4C9B-A59D-B94ED6B6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474697-32AF-4FE0-927C-964D385C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72816"/>
            <a:ext cx="853562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876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Circuito de retención</a:t>
            </a:r>
            <a:b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altLang="es-AR" sz="44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Reset</a:t>
            </a: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gobierna al set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2F1BE139-E605-4BB4-9257-CFFD0678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478" y="1988840"/>
            <a:ext cx="814427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1668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32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Salidas de PLC</a:t>
            </a:r>
            <a:endParaRPr lang="es-ES" altLang="es-AR" sz="32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CDA255-E483-40B3-B52F-004D2A286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827" y="1772816"/>
            <a:ext cx="8185201" cy="4542854"/>
          </a:xfrm>
        </p:spPr>
      </p:pic>
    </p:spTree>
    <p:extLst>
      <p:ext uri="{BB962C8B-B14F-4D97-AF65-F5344CB8AC3E}">
        <p14:creationId xmlns:p14="http://schemas.microsoft.com/office/powerpoint/2010/main" val="6852216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PLC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8" name="Picture 4" descr="PLC-nano.jpg (600×503)">
            <a:extLst>
              <a:ext uri="{FF2B5EF4-FFF2-40B4-BE49-F238E27FC236}">
                <a16:creationId xmlns:a16="http://schemas.microsoft.com/office/drawing/2014/main" id="{B6AF052E-7D0A-45C8-8014-783F7836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35438"/>
            <a:ext cx="3160943" cy="26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EB384A7-EB38-48D3-80B3-9C895EC94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435150"/>
            <a:ext cx="2426190" cy="2450212"/>
          </a:xfrm>
          <a:prstGeom prst="rect">
            <a:avLst/>
          </a:prstGeom>
        </p:spPr>
      </p:pic>
      <p:pic>
        <p:nvPicPr>
          <p:cNvPr id="1030" name="Picture 6" descr="MODICON TSX MICRO TSX3710001 Telemecanique Schneider PLC ...">
            <a:extLst>
              <a:ext uri="{FF2B5EF4-FFF2-40B4-BE49-F238E27FC236}">
                <a16:creationId xmlns:a16="http://schemas.microsoft.com/office/drawing/2014/main" id="{83FAEA7D-9443-438F-9510-5130A8433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8" t="14969" r="16694" b="14472"/>
          <a:stretch/>
        </p:blipFill>
        <p:spPr bwMode="auto">
          <a:xfrm>
            <a:off x="755576" y="4197744"/>
            <a:ext cx="3012328" cy="265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lemecanique Schneider TSX3710101 Modicon TSX Micro SV 4 ...">
            <a:extLst>
              <a:ext uri="{FF2B5EF4-FFF2-40B4-BE49-F238E27FC236}">
                <a16:creationId xmlns:a16="http://schemas.microsoft.com/office/drawing/2014/main" id="{FB39A885-7E29-48FD-9180-412AD1106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0" t="6144" r="11859" b="3628"/>
          <a:stretch/>
        </p:blipFill>
        <p:spPr bwMode="auto">
          <a:xfrm>
            <a:off x="5004048" y="4093116"/>
            <a:ext cx="3012328" cy="276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640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Entradas y salidas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22437FF-B2C9-4DF6-8359-BB9E1D094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724" y="1916832"/>
            <a:ext cx="823291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788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 de señales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0997AC-A32B-4B5D-A069-6346570DE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515" y="1988840"/>
            <a:ext cx="825928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43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Módulo de entrada </a:t>
            </a:r>
            <a:r>
              <a:rPr lang="es-AR" altLang="es-AR" sz="4400" b="1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sinking</a:t>
            </a:r>
            <a:endParaRPr lang="es-ES" altLang="es-AR" sz="4400" b="1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03B767A-6614-48DD-A185-5AFB3FA1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142BB8-08EF-48E4-B0CA-CA688752B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28800"/>
            <a:ext cx="7739269" cy="43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850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Módulo de entrada </a:t>
            </a:r>
            <a:r>
              <a:rPr lang="es-AR" altLang="es-AR" sz="4400" b="1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sinking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37CF07-789C-42E6-BF3C-F1E732807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5" r="68821"/>
          <a:stretch/>
        </p:blipFill>
        <p:spPr>
          <a:xfrm>
            <a:off x="543406" y="1178520"/>
            <a:ext cx="1436306" cy="2963465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CCF0A5F-E446-400B-A701-3309D357A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66767" y="4141986"/>
            <a:ext cx="4557038" cy="25120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4E5BBA-7EB8-4C86-9C76-7EB4BCBE5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4" t="2139" r="2743" b="-2139"/>
          <a:stretch/>
        </p:blipFill>
        <p:spPr>
          <a:xfrm>
            <a:off x="6228184" y="1503044"/>
            <a:ext cx="2481335" cy="25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814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Módulo de entrada </a:t>
            </a:r>
            <a:r>
              <a:rPr lang="es-AR" altLang="es-AR" sz="4400" b="1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sourcing</a:t>
            </a:r>
            <a:endParaRPr lang="es-ES" altLang="es-AR" sz="4400" b="1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03B767A-6614-48DD-A185-5AFB3FA1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95279F-A823-4100-AFFC-A6DE25DB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99" y="1618479"/>
            <a:ext cx="7117001" cy="50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02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s-AR" sz="4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Módulo de entrada </a:t>
            </a:r>
            <a:r>
              <a:rPr lang="es-AR" altLang="es-AR" sz="4400" b="1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sourcing</a:t>
            </a:r>
            <a:endParaRPr lang="es-ES" altLang="es-AR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2E7A7F7-6CD0-4CA8-94C1-35153A05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86AED25D-5183-417E-875F-78BB6C58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19672" y="3556558"/>
            <a:ext cx="5904656" cy="333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D48ED6-002C-44C8-A410-07EBB88A6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4" t="8012" r="74503" b="-8012"/>
          <a:stretch/>
        </p:blipFill>
        <p:spPr>
          <a:xfrm>
            <a:off x="697209" y="1373164"/>
            <a:ext cx="1282503" cy="22935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9E6AA9-CCE4-401A-A264-61BCEBCF1E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26"/>
          <a:stretch/>
        </p:blipFill>
        <p:spPr>
          <a:xfrm>
            <a:off x="6444208" y="1517822"/>
            <a:ext cx="2396952" cy="21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973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6101</TotalTime>
  <Words>378</Words>
  <Application>Microsoft Office PowerPoint</Application>
  <PresentationFormat>Presentación en pantalla (4:3)</PresentationFormat>
  <Paragraphs>101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Constantia</vt:lpstr>
      <vt:lpstr>Tahoma</vt:lpstr>
      <vt:lpstr>Verdana</vt:lpstr>
      <vt:lpstr>Wingdings 2</vt:lpstr>
      <vt:lpstr>Flujo</vt:lpstr>
      <vt:lpstr>SISTEMAS DE CONTROL</vt:lpstr>
      <vt:lpstr>PLC</vt:lpstr>
      <vt:lpstr>PLC</vt:lpstr>
      <vt:lpstr>Entradas y salidas</vt:lpstr>
      <vt:lpstr>Tipo de señales</vt:lpstr>
      <vt:lpstr>Módulo de entrada sinking</vt:lpstr>
      <vt:lpstr>Módulo de entrada sinking</vt:lpstr>
      <vt:lpstr>Módulo de entrada sourcing</vt:lpstr>
      <vt:lpstr>Módulo de entrada sourcing</vt:lpstr>
      <vt:lpstr>Módulo de salida a relé</vt:lpstr>
      <vt:lpstr>Lenguajes de PLC</vt:lpstr>
      <vt:lpstr>Lenguajes de PLC</vt:lpstr>
      <vt:lpstr>Lenguajes de PLC</vt:lpstr>
      <vt:lpstr>Lenguajes de PLC</vt:lpstr>
      <vt:lpstr>Nombres de las señales</vt:lpstr>
      <vt:lpstr>Lenguaje de contactos</vt:lpstr>
      <vt:lpstr>No inversor</vt:lpstr>
      <vt:lpstr>No inversor</vt:lpstr>
      <vt:lpstr>And</vt:lpstr>
      <vt:lpstr>Or</vt:lpstr>
      <vt:lpstr>Inversor</vt:lpstr>
      <vt:lpstr>Inversor</vt:lpstr>
      <vt:lpstr>Circuito de retención Set gobierna al reset</vt:lpstr>
      <vt:lpstr>Circuito de retención Reset gobierna al set</vt:lpstr>
      <vt:lpstr>Salidas de PLC</vt:lpstr>
    </vt:vector>
  </TitlesOfParts>
  <Company>RAQUEL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Claudio Lauxmann</dc:creator>
  <cp:lastModifiedBy>LAUXMANN Claudio</cp:lastModifiedBy>
  <cp:revision>379</cp:revision>
  <dcterms:created xsi:type="dcterms:W3CDTF">2010-01-18T16:16:32Z</dcterms:created>
  <dcterms:modified xsi:type="dcterms:W3CDTF">2022-09-18T21:32:49Z</dcterms:modified>
</cp:coreProperties>
</file>