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1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57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34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5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5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5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4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1F83-94FF-41CA-A157-F95D812D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242" y="1225118"/>
            <a:ext cx="4161516" cy="933633"/>
          </a:xfrm>
        </p:spPr>
        <p:txBody>
          <a:bodyPr/>
          <a:lstStyle/>
          <a:p>
            <a:r>
              <a:rPr lang="es-MX" dirty="0"/>
              <a:t>TAREA HITO - 3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26D34-A552-438F-A7CA-AADBC093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053" y="2158751"/>
            <a:ext cx="9204033" cy="3771532"/>
          </a:xfrm>
        </p:spPr>
        <p:txBody>
          <a:bodyPr>
            <a:normAutofit/>
          </a:bodyPr>
          <a:lstStyle/>
          <a:p>
            <a:pPr algn="l"/>
            <a:r>
              <a:rPr lang="es-MX" sz="1800" b="1" dirty="0"/>
              <a:t>Estudiante:</a:t>
            </a:r>
          </a:p>
          <a:p>
            <a:pPr algn="l"/>
            <a:r>
              <a:rPr lang="es-MX" sz="1800" dirty="0"/>
              <a:t>Andrés Vladimir Quiroga Huariste	SIS9208422</a:t>
            </a:r>
          </a:p>
          <a:p>
            <a:pPr algn="l"/>
            <a:endParaRPr lang="es-MX" sz="1800" dirty="0"/>
          </a:p>
          <a:p>
            <a:pPr algn="l"/>
            <a:r>
              <a:rPr lang="es-MX" sz="1800" b="1" dirty="0"/>
              <a:t>DOCENTE:</a:t>
            </a:r>
          </a:p>
          <a:p>
            <a:pPr algn="l"/>
            <a:r>
              <a:rPr lang="es-MX" sz="1800" dirty="0"/>
              <a:t>Ing. William roddy barra paredes</a:t>
            </a:r>
          </a:p>
          <a:p>
            <a:pPr algn="l"/>
            <a:endParaRPr lang="es-MX" sz="1800" dirty="0"/>
          </a:p>
          <a:p>
            <a:pPr algn="l"/>
            <a:r>
              <a:rPr lang="es-MX" sz="1800" b="1" dirty="0"/>
              <a:t>Materia:</a:t>
            </a:r>
          </a:p>
          <a:p>
            <a:pPr algn="l"/>
            <a:r>
              <a:rPr lang="es-MX" sz="1800" dirty="0"/>
              <a:t>Base de datos ii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80325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E5FB5-63FC-4283-BA4F-E9DE075FB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5233" y="158620"/>
            <a:ext cx="10932367" cy="5632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12.Crear una función que genere la serie Fibonacci.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La función recibe un límite(number)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debe de retornar una cadena.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Ejemplo para n=7. OUTPUT: 0, 1, 1, 2, 3, 5, 8,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Adjuntar el código SQL generado y una imagen de su correcto funcionamiento.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915-3CFD-4A96-B568-F64BAAA8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30" y="2003677"/>
            <a:ext cx="395653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serie_Fibonacci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(limite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limite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i=i+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 = 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siguiente=A+B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A=B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B=siguiente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 </a:t>
            </a:r>
            <a:r>
              <a:rPr kumimoji="0" lang="es-ES" altLang="es-ES" sz="105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END;</a:t>
            </a: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05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serie_Fibonacci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52326A-1331-46A3-A510-E26224F1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59" y="1992790"/>
            <a:ext cx="611590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1E5A7-3134-4F4C-B185-F17E0E737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9918" y="223936"/>
            <a:ext cx="10997682" cy="5567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13.Crear una variable global a nivel BASE DE DATOS.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Crear una función cualquiera.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La función debe retornar la variable global.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Adjuntar el código SQL generado y una imagen de su correcto funcionamiento.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C9C69D-01D3-4438-BFDF-2938AA2F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" t="3016" r="1172" b="5999"/>
          <a:stretch/>
        </p:blipFill>
        <p:spPr>
          <a:xfrm>
            <a:off x="494523" y="1651518"/>
            <a:ext cx="7497532" cy="2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752D31-7424-457D-A5DA-9CEEDA50BF8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45266" y="470002"/>
            <a:ext cx="231395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'Andres'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VARIABLE_GLOBAL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VARIABLE_GLOBAL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587CC0-B588-4E25-A4FA-32B07031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45" y="1251097"/>
            <a:ext cx="3980011" cy="21779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DD0201-CD86-44A4-9E4F-9BD614DC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02" y="3853994"/>
            <a:ext cx="446784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364E3-8189-42A1-AE57-C83A69526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563" y="251928"/>
            <a:ext cx="10923037" cy="5539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14.Crear una función no recibe parámetros (Utilizar WHILE, REPEAT o LOOP).  Previamente deberá de crear una función que obtenga la edad mínima de los estudiantes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no recibe ningún parámetro.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debe de retornar un número.(LA EDAD MÍNIMA).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Si la edad mínima es PAR mostrar todos los pares empezando desde 0 a este ese valor de la edad mínima.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Si la edad mínima es IMPAR mostrar descendentemente todos los impares hasta el valor 0.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○ Retornar la nueva cadena concatenada.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Adjuntar el código SQL generado y una imagen de su correcto funcionamiento.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 Nota: Esta función está llamando a otra función, considere eso. </a:t>
            </a: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FCF7F8-FD6B-40F9-815C-36A30A3A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1620167"/>
            <a:ext cx="4010585" cy="781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8AB4C8-B696-438E-B332-E63096B2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81" b="8139"/>
          <a:stretch/>
        </p:blipFill>
        <p:spPr>
          <a:xfrm>
            <a:off x="354563" y="3021564"/>
            <a:ext cx="3858163" cy="5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26DD6C-9123-408B-BAEC-C365E4E98AB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2648" y="125724"/>
            <a:ext cx="326503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@LIMT=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OR REPLACE FUNCTION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@LIMT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i=i+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 = i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siguiente=A+B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A=B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B=siguiente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siguiente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END;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SELECT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ADMIN;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CE76BF-3D06-4110-903F-7F82F76D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18" y="864863"/>
            <a:ext cx="304177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OR REPLACE  FUNCTION 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INT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AA1E0C-39BA-452C-BD2A-070F7B0F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545" y="125724"/>
            <a:ext cx="382555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OR REPLACE FUNCTION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REPEAT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IF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%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X=X-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ELSE IF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X%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SET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X=X-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until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&lt;=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SERIE_EDAD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8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22C11D-7BE9-44EF-94BB-EEF31906C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3471" y="167238"/>
            <a:ext cx="3970017" cy="49739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5B122E-7A0B-4396-90FE-4819366D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15" y="167238"/>
            <a:ext cx="3788600" cy="35056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C1DBE3-B424-4CCB-9467-EDBAA5020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42" y="167238"/>
            <a:ext cx="3904386" cy="5728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0D4E67A-A709-467D-B746-E7EDF7AC6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54" y="4778642"/>
            <a:ext cx="5035016" cy="1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290E7-A887-404F-BA26-43D1D7B7DF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5233" y="233266"/>
            <a:ext cx="10932367" cy="5557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15.Crear una función que determina cuantas veces se repite las vocales.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recibe una cadena y retorna un TEXT.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Retornar todas las vocales ordenadas e indicando la cantidad de veces que se repite en la cadena.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Resultado esperado.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28011-89C5-4F68-99BF-43626342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" t="1200" r="3029" b="5021"/>
          <a:stretch/>
        </p:blipFill>
        <p:spPr>
          <a:xfrm>
            <a:off x="345233" y="1752600"/>
            <a:ext cx="5243804" cy="25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3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6D0484A-75D3-4A15-9B94-F8799A37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88" y="181957"/>
            <a:ext cx="4189445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vocales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(par1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(par1)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&lt;= limite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a +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'e'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 = e +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'i'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i +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set 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 = o +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letra =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'u'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 = u +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x +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 = 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'A: 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,E: 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,I:'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,O: 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U: 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vocales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'taller de base de datos'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SEPARA_VOCALES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5CAED5-B6F9-4877-88D8-ED012F14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08" y="933101"/>
            <a:ext cx="674464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8610-DFB4-4858-9245-78E3B1BC63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249" y="149290"/>
            <a:ext cx="10988351" cy="5641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16.Crear una función que recibe un parámetro INTEGER.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debe de retornar un texto(TEXT) como respuesta.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El parámetro es un valor numérico credit_number.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Si es mayor a 50000 es PLATINIUM. 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Si es mayor igual a 10000 y menor igual a 50000 es GOLD.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Si es menor a 10000 es SILVER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La función debe retornar indicando si ese cliente es PLATINUM, GOLD o SILVER en base al valor del credit_number.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Considere la imagen siguiente: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434ED1-022E-4346-A7CA-639E08B8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09" y="2401072"/>
            <a:ext cx="558242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7635B4-879A-442F-BF3A-BB4DC97E4FB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19198" y="756556"/>
            <a:ext cx="3397022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parametro_int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parametro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declare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declare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=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parametro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&gt;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'PLATIUM'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&gt;=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&lt;=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'GOLD'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numero &lt;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'SILVER'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SET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respuesta=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 EXISTE'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 CASE;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parametro_int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60000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USUARIO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35702E-54F9-40FB-B1BD-376DCE5C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41" y="180521"/>
            <a:ext cx="6668431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60836-09CF-4716-8628-4E64DDC3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conceptos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BF7C2-6220-4489-B9DC-297875048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65" y="1679510"/>
            <a:ext cx="10587135" cy="4111689"/>
          </a:xfrm>
        </p:spPr>
        <p:txBody>
          <a:bodyPr>
            <a:normAutofit/>
          </a:bodyPr>
          <a:lstStyle/>
          <a:p>
            <a:r>
              <a:rPr lang="es-MX" sz="1200" b="1" cap="none" dirty="0"/>
              <a:t>Defina que es lenguaje procedural en mysql.</a:t>
            </a:r>
          </a:p>
          <a:p>
            <a:r>
              <a:rPr lang="es-MX" sz="1200" cap="none" dirty="0"/>
              <a:t>R. </a:t>
            </a:r>
            <a:r>
              <a:rPr lang="es-MX" sz="1100" cap="none" dirty="0"/>
              <a:t>Conjunto de instrucciones SQL, mas una serie de estructuras de control que pueden almacenarse en el servidor.</a:t>
            </a:r>
            <a:endParaRPr lang="es-MX" sz="1200" cap="none" dirty="0"/>
          </a:p>
          <a:p>
            <a:r>
              <a:rPr lang="es-MX" sz="1200" b="1" cap="none" dirty="0"/>
              <a:t>Defina que es una función en mysql</a:t>
            </a:r>
          </a:p>
          <a:p>
            <a:r>
              <a:rPr lang="es-MX" sz="1200" cap="none" dirty="0"/>
              <a:t>R. </a:t>
            </a:r>
            <a:r>
              <a:rPr lang="es-MX" sz="1100" cap="none" dirty="0"/>
              <a:t>Son definidas por el usuario, son rutinas que aceptan parámetros, realiza una acción y devuelven el resultado como un único valor .</a:t>
            </a:r>
            <a:endParaRPr lang="es-MX" sz="1200" cap="none" dirty="0"/>
          </a:p>
          <a:p>
            <a:r>
              <a:rPr lang="es-MX" sz="1200" b="1" cap="none" dirty="0"/>
              <a:t>¿Que cosas características debe tener una función? explique sobre el nombre, el return, parámetros, etc.…</a:t>
            </a:r>
          </a:p>
          <a:p>
            <a:r>
              <a:rPr lang="es-MX" sz="1200" cap="none" dirty="0"/>
              <a:t>R. </a:t>
            </a:r>
            <a:r>
              <a:rPr lang="es-MX" sz="1100" cap="none" dirty="0"/>
              <a:t>La sentencia Return se utiliza para concluir la ejecución de una rutina, para las funciones o métodos en sql, devuelve el resultado.</a:t>
            </a:r>
          </a:p>
          <a:p>
            <a:r>
              <a:rPr lang="es-MX" sz="1100" cap="none" dirty="0"/>
              <a:t>    Los parámetros se usan para intercambiar datos entre las funciones y los procedimientos almacenados.</a:t>
            </a:r>
          </a:p>
          <a:p>
            <a:r>
              <a:rPr lang="es-MX" sz="1100" cap="none" dirty="0"/>
              <a:t>Las características de una función son: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1100" cap="none" dirty="0"/>
              <a:t> Integridad de los datos.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1100" cap="none" dirty="0"/>
              <a:t>Lenguaje estandarizado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1100" cap="none" dirty="0"/>
              <a:t>Sencilles y Claridad</a:t>
            </a:r>
          </a:p>
          <a:p>
            <a:endParaRPr lang="es-MX" sz="1000" cap="none" dirty="0"/>
          </a:p>
        </p:txBody>
      </p:sp>
    </p:spTree>
    <p:extLst>
      <p:ext uri="{BB962C8B-B14F-4D97-AF65-F5344CB8AC3E}">
        <p14:creationId xmlns:p14="http://schemas.microsoft.com/office/powerpoint/2010/main" val="30819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02454-254D-4964-B197-F25A9C30A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265" y="139960"/>
            <a:ext cx="11044335" cy="5651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17. Crear una función que reciba un parámetro TEXT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En donde este parámetro deberá de recibir una cadena cualquiera y retorna un TEXT de respuesta.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Concatenar N veces la misma cadena reduciendo en uno en cada iteración hasta llegar a una sola letra.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Utilizar REPEAT y retornar la nueva cadena concatenada.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Considerar la siguiente imagen: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endParaRPr lang="es-E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Adjuntar el código SQL generado y una imagen de su correcto funcionamiento</a:t>
            </a: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1E8A59-7231-4913-8B19-2F3997FF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729461"/>
            <a:ext cx="555385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5E7ABF-2239-49BC-B01F-542FF3F8EB1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98450" y="1119456"/>
            <a:ext cx="407066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parametro_text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char_length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limite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limite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then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 -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, 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set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until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legth_concat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repeat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ES" altLang="es-E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parametro_text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'BBAII'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BECB3-66AB-4E91-8F7B-53ED17E2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33" y="230615"/>
            <a:ext cx="6268030" cy="63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273C1-CBFC-4D40-9534-57EBA79CB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4340" y="259080"/>
            <a:ext cx="10843260" cy="5532119"/>
          </a:xfrm>
        </p:spPr>
        <p:txBody>
          <a:bodyPr/>
          <a:lstStyle/>
          <a:p>
            <a:r>
              <a:rPr lang="es-MX" sz="1200" cap="none" dirty="0"/>
              <a:t>¿Cómo crear, modificar y como eliminar una función? adjunte un ejemplo de su uso.</a:t>
            </a:r>
          </a:p>
          <a:p>
            <a:pPr marL="0" indent="0" defTabSz="179388">
              <a:buNone/>
            </a:pPr>
            <a:r>
              <a:rPr lang="es-MX" sz="1200" cap="none" dirty="0"/>
              <a:t> 	 R.</a:t>
            </a:r>
            <a:endParaRPr lang="es-ES" sz="1200" cap="none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DF5A65-FB76-4220-A8CC-3537E5DE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7" y="1066801"/>
            <a:ext cx="554432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ABD4D-961A-4AA7-9CAF-FA721271D7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9080" y="160020"/>
            <a:ext cx="11330940" cy="6431280"/>
          </a:xfrm>
        </p:spPr>
        <p:txBody>
          <a:bodyPr>
            <a:normAutofit/>
          </a:bodyPr>
          <a:lstStyle/>
          <a:p>
            <a:r>
              <a:rPr lang="es-MX" sz="1200" cap="none" dirty="0"/>
              <a:t>Para que sirve la función concat y como funciona en mysql.</a:t>
            </a:r>
          </a:p>
          <a:p>
            <a:pPr marL="0" indent="0" defTabSz="266700">
              <a:buNone/>
            </a:pPr>
            <a:r>
              <a:rPr lang="es-MX" sz="1200" cap="none" dirty="0"/>
              <a:t>	R. </a:t>
            </a:r>
            <a:r>
              <a:rPr lang="es-MX" sz="1100" cap="none" dirty="0"/>
              <a:t>La función sirve para unir datos dentro de una consulta.</a:t>
            </a:r>
          </a:p>
          <a:p>
            <a:pPr marL="0" indent="0" defTabSz="266700">
              <a:buNone/>
            </a:pPr>
            <a:endParaRPr lang="es-ES" sz="1200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EBB135-46C4-41C3-90EA-27AE3417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85" y="1049446"/>
            <a:ext cx="70875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A6F6C-440D-4807-BB20-841C500BB4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34" y="271592"/>
            <a:ext cx="11163926" cy="5077648"/>
          </a:xfrm>
        </p:spPr>
        <p:txBody>
          <a:bodyPr>
            <a:normAutofit/>
          </a:bodyPr>
          <a:lstStyle/>
          <a:p>
            <a:pPr defTabSz="358775">
              <a:tabLst>
                <a:tab pos="358775" algn="l"/>
              </a:tabLst>
            </a:pPr>
            <a:r>
              <a:rPr lang="es-MX" sz="1200" cap="none" dirty="0"/>
              <a:t>Para que sirve la función substring  como funciona en mysql.</a:t>
            </a:r>
          </a:p>
          <a:p>
            <a:pPr marL="0" indent="0" defTabSz="358775">
              <a:buNone/>
              <a:tabLst>
                <a:tab pos="358775" algn="l"/>
              </a:tabLst>
            </a:pPr>
            <a:r>
              <a:rPr lang="es-ES" sz="1200" dirty="0"/>
              <a:t>R. </a:t>
            </a:r>
            <a:r>
              <a:rPr lang="es-ES" sz="1100" cap="none" dirty="0"/>
              <a:t>Devuelve el subconjunto de una cadena basado en la posición inicial especificada.</a:t>
            </a:r>
          </a:p>
          <a:p>
            <a:pPr marL="0" indent="0" defTabSz="358775">
              <a:buNone/>
              <a:tabLst>
                <a:tab pos="358775" algn="l"/>
              </a:tabLst>
            </a:pPr>
            <a:endParaRPr lang="es-ES" sz="1100" cap="none" dirty="0"/>
          </a:p>
          <a:p>
            <a:pPr marL="0" indent="0" defTabSz="358775">
              <a:buNone/>
              <a:tabLst>
                <a:tab pos="358775" algn="l"/>
              </a:tabLst>
            </a:pPr>
            <a:endParaRPr lang="es-ES" sz="1100" cap="none" dirty="0"/>
          </a:p>
          <a:p>
            <a:pPr marL="0" indent="0" defTabSz="358775">
              <a:buNone/>
              <a:tabLst>
                <a:tab pos="358775" algn="l"/>
              </a:tabLst>
            </a:pPr>
            <a:endParaRPr lang="es-ES" sz="1100" cap="none" dirty="0"/>
          </a:p>
          <a:p>
            <a:pPr marL="0" indent="0" defTabSz="358775">
              <a:buNone/>
              <a:tabLst>
                <a:tab pos="358775" algn="l"/>
              </a:tabLst>
            </a:pPr>
            <a:endParaRPr lang="es-ES" sz="1100" cap="none" dirty="0"/>
          </a:p>
          <a:p>
            <a:pPr defTabSz="358775">
              <a:tabLst>
                <a:tab pos="358775" algn="l"/>
              </a:tabLst>
            </a:pPr>
            <a:r>
              <a:rPr lang="es-ES" sz="1100" cap="none" dirty="0"/>
              <a:t>Para qué sirve la función strcmp y como funciona en mysql</a:t>
            </a:r>
          </a:p>
          <a:p>
            <a:pPr marL="0" indent="0" defTabSz="358775">
              <a:buNone/>
              <a:tabLst>
                <a:tab pos="358775" algn="l"/>
              </a:tabLst>
            </a:pPr>
            <a:r>
              <a:rPr lang="es-ES" sz="1100" i="0" cap="none" dirty="0">
                <a:solidFill>
                  <a:srgbClr val="202124"/>
                </a:solidFill>
                <a:effectLst/>
              </a:rPr>
              <a:t>la función strcmp devolverá 0 si las cadenas son iguales. en caso de que la primera sea “menor” que la segunda, devolverá un número negativo, y finalmente si la primera es mayor que la segunda, devolverá un número positivo.</a:t>
            </a:r>
            <a:endParaRPr lang="es-ES" sz="1400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C09D7A-559A-4971-869C-6100EC12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" y="1083893"/>
            <a:ext cx="4686954" cy="7430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F0C76E-9D69-4242-887F-E81EFA78C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8" y="3235619"/>
            <a:ext cx="3315163" cy="7049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9B8849-E199-4A1B-9397-76421956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23" y="4093798"/>
            <a:ext cx="3753374" cy="666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C0E908-94D6-40BB-8428-FCCC52601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566" y="1083893"/>
            <a:ext cx="4515480" cy="11431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EC05A8-FF9D-402C-98B2-EC6A2A84C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928" y="2913422"/>
            <a:ext cx="4306692" cy="24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940BC-D6A8-4A28-86D8-FBE39AC649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874" y="149672"/>
            <a:ext cx="10561946" cy="5085268"/>
          </a:xfrm>
        </p:spPr>
        <p:txBody>
          <a:bodyPr>
            <a:normAutofit/>
          </a:bodyPr>
          <a:lstStyle/>
          <a:p>
            <a:pPr defTabSz="182563"/>
            <a:r>
              <a:rPr lang="es-ES" sz="1200" cap="none" dirty="0"/>
              <a:t>Para qué sirve la función char_length y locate y como funciona en mysql</a:t>
            </a:r>
          </a:p>
          <a:p>
            <a:pPr marL="0" indent="0" defTabSz="182563">
              <a:buNone/>
            </a:pPr>
            <a:r>
              <a:rPr lang="es-ES" sz="1200" cap="none" dirty="0"/>
              <a:t>R. Char_length: </a:t>
            </a:r>
            <a:r>
              <a:rPr lang="es-ES" sz="1100" cap="none" dirty="0"/>
              <a:t>Devuelve el largo de texto</a:t>
            </a:r>
          </a:p>
          <a:p>
            <a:pPr marL="0" indent="0" defTabSz="182563">
              <a:buNone/>
            </a:pPr>
            <a:r>
              <a:rPr lang="es-ES" sz="1100" cap="none" dirty="0"/>
              <a:t>	Locate: Retorna la posición de la primera ocurrencia de la subcadena enviada como primer argumento en la cadena enviada como segundo argumento, empezando en la posición enviada como tercer argumento. Devuelve 0 si la subcadena no se encuentra en la cadena.</a:t>
            </a:r>
            <a:endParaRPr lang="es-ES" sz="1200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A3A3CE-81AA-4F4F-B75E-5E5BE55B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5" y="1718257"/>
            <a:ext cx="3757286" cy="2284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7722AF-6219-4A24-9D3B-248288A9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09" y="1549981"/>
            <a:ext cx="3548499" cy="2284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DDEDC7-BEB1-4C07-A852-8C40B3DCA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556" y="1549981"/>
            <a:ext cx="3477063" cy="21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EF908-D0DE-4D83-88D5-13EA9810A9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734" y="172532"/>
            <a:ext cx="10668626" cy="4498528"/>
          </a:xfrm>
        </p:spPr>
        <p:txBody>
          <a:bodyPr>
            <a:normAutofit/>
          </a:bodyPr>
          <a:lstStyle/>
          <a:p>
            <a:r>
              <a:rPr lang="es-ES" sz="1100" cap="none" dirty="0"/>
              <a:t>¿Cual es la diferencia entre las funciones de agresión y funciones creados por el dba? es decir funciones creadas por el usuario.</a:t>
            </a:r>
          </a:p>
          <a:p>
            <a:pPr marL="0" indent="0">
              <a:buNone/>
            </a:pPr>
            <a:r>
              <a:rPr lang="es-ES" sz="1100" cap="none" dirty="0"/>
              <a:t>R. Las funciones de agregación son aquellas que ya viene con el gestor de base de datos.</a:t>
            </a:r>
          </a:p>
          <a:p>
            <a:pPr marL="0" indent="0">
              <a:buNone/>
            </a:pPr>
            <a:r>
              <a:rPr lang="es-ES" sz="1100" cap="none" dirty="0"/>
              <a:t>Y las funciones creadas por la base de datos nos permiten procesar y manipular datos dependiendo el lenguaje de base de datos que sea.</a:t>
            </a:r>
          </a:p>
          <a:p>
            <a:pPr marL="0" indent="0">
              <a:buNone/>
            </a:pPr>
            <a:endParaRPr lang="es-ES" sz="1100" cap="none" dirty="0"/>
          </a:p>
          <a:p>
            <a:r>
              <a:rPr lang="es-ES" sz="1100" cap="none" dirty="0"/>
              <a:t> ¿Busque y defina a qué se referirá cuando se habla de parámetros de entrada y salida en mysql?</a:t>
            </a:r>
          </a:p>
          <a:p>
            <a:pPr marL="0" indent="0">
              <a:buNone/>
            </a:pPr>
            <a:r>
              <a:rPr lang="es-ES" sz="1100" cap="none" dirty="0"/>
              <a:t>R. </a:t>
            </a:r>
            <a:r>
              <a:rPr lang="es-ES" sz="1100" cap="none" dirty="0">
                <a:solidFill>
                  <a:srgbClr val="202124"/>
                </a:solidFill>
              </a:rPr>
              <a:t>L</a:t>
            </a:r>
            <a:r>
              <a:rPr lang="es-ES" sz="1100" i="0" cap="none" dirty="0">
                <a:solidFill>
                  <a:srgbClr val="202124"/>
                </a:solidFill>
                <a:effectLst/>
              </a:rPr>
              <a:t>os parámetros de entrada permiten a quien realiza la llamada pasar un valor de datos a la función o al procedimiento almacenado. Los parámetros de salida permiten al procedimiento almacenado devolver un valor de datos o variable de cursor a quien realizó la llamada.</a:t>
            </a:r>
            <a:endParaRPr lang="es-ES" sz="1200" cap="none" dirty="0"/>
          </a:p>
        </p:txBody>
      </p:sp>
    </p:spTree>
    <p:extLst>
      <p:ext uri="{BB962C8B-B14F-4D97-AF65-F5344CB8AC3E}">
        <p14:creationId xmlns:p14="http://schemas.microsoft.com/office/powerpoint/2010/main" val="377052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F23F6-F6E2-4611-9F1D-67A761A5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79" y="121298"/>
            <a:ext cx="4162078" cy="783771"/>
          </a:xfrm>
        </p:spPr>
        <p:txBody>
          <a:bodyPr>
            <a:normAutofit fontScale="90000"/>
          </a:bodyPr>
          <a:lstStyle/>
          <a:p>
            <a:r>
              <a:rPr lang="es-MX" dirty="0"/>
              <a:t>PARTE PRACTICA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DEC40-7421-43EC-B8A9-994ACDD2E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176" y="830425"/>
            <a:ext cx="4162078" cy="419878"/>
          </a:xfrm>
        </p:spPr>
        <p:txBody>
          <a:bodyPr>
            <a:normAutofit fontScale="92500"/>
          </a:bodyPr>
          <a:lstStyle/>
          <a:p>
            <a:r>
              <a:rPr lang="es-ES" sz="1200" dirty="0"/>
              <a:t>11. Crear la siguiente Base de datos y sus registros.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24718A-AAE0-4157-B48D-95E2A4481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7" t="4459" r="13629" b="7512"/>
          <a:stretch/>
        </p:blipFill>
        <p:spPr>
          <a:xfrm>
            <a:off x="149291" y="1391188"/>
            <a:ext cx="4814596" cy="44591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838A44-560A-432F-8017-E61F3C26D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4" t="284" r="2492" b="3109"/>
          <a:stretch/>
        </p:blipFill>
        <p:spPr>
          <a:xfrm>
            <a:off x="5692149" y="830425"/>
            <a:ext cx="5000111" cy="5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9DDF1D-6B41-4C5A-BF30-BFB2A836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1" y="172365"/>
            <a:ext cx="3391373" cy="63826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2401EA-3777-4674-ACC6-410772FE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79" y="763927"/>
            <a:ext cx="8154330" cy="4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2050</Words>
  <Application>Microsoft Office PowerPoint</Application>
  <PresentationFormat>Panorámica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JetBrains Mono</vt:lpstr>
      <vt:lpstr>Wingdings</vt:lpstr>
      <vt:lpstr>Wingdings 3</vt:lpstr>
      <vt:lpstr>Ion</vt:lpstr>
      <vt:lpstr>TAREA HITO - 3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PRACTICA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- 3</dc:title>
  <dc:creator>A</dc:creator>
  <cp:lastModifiedBy>A</cp:lastModifiedBy>
  <cp:revision>19</cp:revision>
  <dcterms:created xsi:type="dcterms:W3CDTF">2022-10-17T19:35:32Z</dcterms:created>
  <dcterms:modified xsi:type="dcterms:W3CDTF">2022-10-23T14:59:45Z</dcterms:modified>
</cp:coreProperties>
</file>