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5.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6.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7.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8.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theme/theme9.xml" ContentType="application/vnd.openxmlformats-officedocument.theme+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theme/theme10.xml" ContentType="application/vnd.openxmlformats-officedocument.theme+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696" r:id="rId4"/>
    <p:sldMasterId id="2147483714" r:id="rId5"/>
    <p:sldMasterId id="2147483731" r:id="rId6"/>
    <p:sldMasterId id="2147483743" r:id="rId7"/>
    <p:sldMasterId id="2147483755" r:id="rId8"/>
    <p:sldMasterId id="2147483767" r:id="rId9"/>
    <p:sldMasterId id="2147483784" r:id="rId10"/>
    <p:sldMasterId id="2147483796" r:id="rId11"/>
  </p:sld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1330" y="49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slide" Target="slides/slide10.xml"/><Relationship Id="rId7" Type="http://schemas.openxmlformats.org/officeDocument/2006/relationships/slideMaster" Target="slideMasters/slideMaster7.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3.xml"/><Relationship Id="rId5" Type="http://schemas.openxmlformats.org/officeDocument/2006/relationships/slideMaster" Target="slideMasters/slideMaster5.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viewProps" Target="viewProps.xml"/><Relationship Id="rId10" Type="http://schemas.openxmlformats.org/officeDocument/2006/relationships/slideMaster" Target="slideMasters/slideMaster10.xml"/><Relationship Id="rId19" Type="http://schemas.openxmlformats.org/officeDocument/2006/relationships/slide" Target="slides/slide8.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1.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1.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1.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1.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1.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1.xml"/></Relationships>
</file>

<file path=ppt/slideLayouts/_rels/slideLayout1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1.xml"/></Relationships>
</file>

<file path=ppt/slideLayouts/_rels/slideLayout1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1.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1.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1.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2DFE1AB9-7A44-4107-8731-1001E0CCE429}" type="datetimeFigureOut">
              <a:rPr lang="en-US" smtClean="0"/>
              <a:t>4/3/2022</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BE545609-C558-49CD-A238-446395F74E83}" type="slidenum">
              <a:rPr lang="en-US" smtClean="0"/>
              <a:t>‹Nº›</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00451922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DFE1AB9-7A44-4107-8731-1001E0CCE429}"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331252879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2DFE1AB9-7A44-4107-8731-1001E0CCE429}"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330667317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DFE1AB9-7A44-4107-8731-1001E0CCE429}"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1528849899"/>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DFE1AB9-7A44-4107-8731-1001E0CCE429}"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2723297969"/>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2DFE1AB9-7A44-4107-8731-1001E0CCE429}" type="datetimeFigureOut">
              <a:rPr lang="en-US" smtClean="0"/>
              <a:t>4/3/2022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1314687382"/>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2DFE1AB9-7A44-4107-8731-1001E0CCE429}" type="datetimeFigureOut">
              <a:rPr lang="en-US" smtClean="0"/>
              <a:t>4/3/2022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4159776401"/>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DFE1AB9-7A44-4107-8731-1001E0CCE429}" type="datetimeFigureOut">
              <a:rPr lang="en-US" smtClean="0"/>
              <a:t>4/3/2022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1198088702"/>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FE1AB9-7A44-4107-8731-1001E0CCE429}" type="datetimeFigureOut">
              <a:rPr lang="en-US" smtClean="0"/>
              <a:t>4/3/2022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1845106269"/>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DFE1AB9-7A44-4107-8731-1001E0CCE429}" type="datetimeFigureOut">
              <a:rPr lang="en-US" smtClean="0"/>
              <a:t>4/3/2022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235755486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DFE1AB9-7A44-4107-8731-1001E0CCE429}" type="datetimeFigureOut">
              <a:rPr lang="en-US" smtClean="0"/>
              <a:t>4/3/2022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4172429420"/>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DFE1AB9-7A44-4107-8731-1001E0CCE429}"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340691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DFE1AB9-7A44-4107-8731-1001E0CCE429}"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185101757"/>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DFE1AB9-7A44-4107-8731-1001E0CCE429}"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E545609-C558-49CD-A238-446395F74E83}" type="slidenum">
              <a:rPr lang="en-US" smtClean="0"/>
              <a:t>‹Nº›</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93362844"/>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2DFE1AB9-7A44-4107-8731-1001E0CCE429}" type="datetimeFigureOut">
              <a:rPr lang="en-US" smtClean="0"/>
              <a:t>4/3/2022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257617538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2DFE1AB9-7A44-4107-8731-1001E0CCE429}" type="datetimeFigureOut">
              <a:rPr lang="en-US" smtClean="0"/>
              <a:t>4/3/2022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E545609-C558-49CD-A238-446395F74E83}" type="slidenum">
              <a:rPr lang="en-US" smtClean="0"/>
              <a:t>‹Nº›</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92964713"/>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2DFE1AB9-7A44-4107-8731-1001E0CCE429}" type="datetimeFigureOut">
              <a:rPr lang="en-US" smtClean="0"/>
              <a:t>4/3/2022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53803985"/>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DFE1AB9-7A44-4107-8731-1001E0CCE429}"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2681705398"/>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DFE1AB9-7A44-4107-8731-1001E0CCE429}"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2943482495"/>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2DFE1AB9-7A44-4107-8731-1001E0CCE429}"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2431658645"/>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DFE1AB9-7A44-4107-8731-1001E0CCE429}"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2143167636"/>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lvl1pPr>
              <a:defRPr>
                <a:solidFill>
                  <a:schemeClr val="tx2"/>
                </a:solidFill>
              </a:defRPr>
            </a:lvl1pPr>
          </a:lstStyle>
          <a:p>
            <a:fld id="{2DFE1AB9-7A44-4107-8731-1001E0CCE429}" type="datetimeFigureOut">
              <a:rPr lang="en-US" smtClean="0"/>
              <a:t>4/3/2022</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BE545609-C558-49CD-A238-446395F74E83}" type="slidenum">
              <a:rPr lang="en-US" smtClean="0"/>
              <a:t>‹Nº›</a:t>
            </a:fld>
            <a:endParaRPr lang="en-US"/>
          </a:p>
        </p:txBody>
      </p:sp>
    </p:spTree>
    <p:extLst>
      <p:ext uri="{BB962C8B-B14F-4D97-AF65-F5344CB8AC3E}">
        <p14:creationId xmlns:p14="http://schemas.microsoft.com/office/powerpoint/2010/main" val="2488755276"/>
      </p:ext>
    </p:extLst>
  </p:cSld>
  <p:clrMapOvr>
    <a:overrideClrMapping bg1="lt1" tx1="dk1" bg2="lt2" tx2="dk2" accent1="accent1" accent2="accent2" accent3="accent3" accent4="accent4" accent5="accent5" accent6="accent6" hlink="hlink" folHlink="folHlink"/>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2DFE1AB9-7A44-4107-8731-1001E0CCE429}" type="datetimeFigureOut">
              <a:rPr lang="en-US" smtClean="0"/>
              <a:t>4/3/2022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12049648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2DFE1AB9-7A44-4107-8731-1001E0CCE429}"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45609-C558-49CD-A238-446395F74E83}" type="slidenum">
              <a:rPr lang="en-US" smtClean="0"/>
              <a:t>‹Nº›</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8961183"/>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2DFE1AB9-7A44-4107-8731-1001E0CCE429}" type="datetimeFigureOut">
              <a:rPr lang="en-US" smtClean="0"/>
              <a:t>4/3/2022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2067103854"/>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DFE1AB9-7A44-4107-8731-1001E0CCE429}" type="datetimeFigureOut">
              <a:rPr lang="en-US" smtClean="0"/>
              <a:t>4/3/2022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4991128"/>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FE1AB9-7A44-4107-8731-1001E0CCE429}" type="datetimeFigureOut">
              <a:rPr lang="en-US" smtClean="0"/>
              <a:t>4/3/2022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1603036340"/>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DFE1AB9-7A44-4107-8731-1001E0CCE429}" type="datetimeFigureOut">
              <a:rPr lang="en-US" smtClean="0"/>
              <a:t>4/3/2022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47404492"/>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DFE1AB9-7A44-4107-8731-1001E0CCE429}" type="datetimeFigureOut">
              <a:rPr lang="en-US" smtClean="0"/>
              <a:t>4/3/2022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3316858543"/>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DFE1AB9-7A44-4107-8731-1001E0CCE429}"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1497304049"/>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2DFE1AB9-7A44-4107-8731-1001E0CCE429}" type="datetimeFigureOut">
              <a:rPr lang="en-US" smtClean="0"/>
              <a:t>4/3/2022</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629248123"/>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2DFE1AB9-7A44-4107-8731-1001E0CCE429}"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3990820010"/>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DFE1AB9-7A44-4107-8731-1001E0CCE429}"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2727710608"/>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DFE1AB9-7A44-4107-8731-1001E0CCE429}"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15268834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DFE1AB9-7A44-4107-8731-1001E0CCE429}"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4289578565"/>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2DFE1AB9-7A44-4107-8731-1001E0CCE429}" type="datetimeFigureOut">
              <a:rPr lang="en-US" smtClean="0"/>
              <a:t>4/3/2022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1677998533"/>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Content Placeholder 3"/>
          <p:cNvSpPr>
            <a:spLocks noGrp="1"/>
          </p:cNvSpPr>
          <p:nvPr>
            <p:ph sz="quarter" idx="13"/>
          </p:nvPr>
        </p:nvSpPr>
        <p:spPr>
          <a:xfrm>
            <a:off x="913774" y="3051012"/>
            <a:ext cx="5106027" cy="274018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3" name="Content Placeholder 5"/>
          <p:cNvSpPr>
            <a:spLocks noGrp="1"/>
          </p:cNvSpPr>
          <p:nvPr>
            <p:ph sz="quarter" idx="14"/>
          </p:nvPr>
        </p:nvSpPr>
        <p:spPr>
          <a:xfrm>
            <a:off x="6172200" y="3051012"/>
            <a:ext cx="5105401" cy="274018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2DFE1AB9-7A44-4107-8731-1001E0CCE429}" type="datetimeFigureOut">
              <a:rPr lang="en-US" smtClean="0"/>
              <a:t>4/3/2022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2529939422"/>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DFE1AB9-7A44-4107-8731-1001E0CCE429}" type="datetimeFigureOut">
              <a:rPr lang="en-US" smtClean="0"/>
              <a:t>4/3/2022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3157447034"/>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2DFE1AB9-7A44-4107-8731-1001E0CCE429}" type="datetimeFigureOut">
              <a:rPr lang="en-US" smtClean="0"/>
              <a:t>4/3/2022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1135999434"/>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s-ES"/>
              <a:t>Haga clic para modificar el estilo de título del patrón</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DFE1AB9-7A44-4107-8731-1001E0CCE429}" type="datetimeFigureOut">
              <a:rPr lang="en-US" smtClean="0"/>
              <a:t>4/3/2022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2200510333"/>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DFE1AB9-7A44-4107-8731-1001E0CCE429}" type="datetimeFigureOut">
              <a:rPr lang="en-US" smtClean="0"/>
              <a:t>4/3/2022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3435424954"/>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DFE1AB9-7A44-4107-8731-1001E0CCE429}" type="datetimeFigureOut">
              <a:rPr lang="en-US" smtClean="0"/>
              <a:t>4/3/2022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564559790"/>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DFE1AB9-7A44-4107-8731-1001E0CCE429}" type="datetimeFigureOut">
              <a:rPr lang="en-US" smtClean="0"/>
              <a:t>4/3/2022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2889022967"/>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DFE1AB9-7A44-4107-8731-1001E0CCE429}" type="datetimeFigureOut">
              <a:rPr lang="en-US" smtClean="0"/>
              <a:t>4/3/2022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45609-C558-49CD-A238-446395F74E83}" type="slidenum">
              <a:rPr lang="en-US" smtClean="0"/>
              <a:t>‹Nº›</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20849140"/>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DFE1AB9-7A44-4107-8731-1001E0CCE429}" type="datetimeFigureOut">
              <a:rPr lang="en-US" smtClean="0"/>
              <a:t>4/3/2022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18742462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DFE1AB9-7A44-4107-8731-1001E0CCE429}"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45609-C558-49CD-A238-446395F74E83}" type="slidenum">
              <a:rPr lang="en-US" smtClean="0"/>
              <a:t>‹Nº›</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5992722"/>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2DFE1AB9-7A44-4107-8731-1001E0CCE429}" type="datetimeFigureOut">
              <a:rPr lang="en-US" smtClean="0"/>
              <a:t>4/3/2022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2996096697"/>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2DFE1AB9-7A44-4107-8731-1001E0CCE429}" type="datetimeFigureOut">
              <a:rPr lang="en-US" smtClean="0"/>
              <a:t>4/3/2022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3982412972"/>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DFE1AB9-7A44-4107-8731-1001E0CCE429}"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3454212298"/>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s-ES"/>
              <a:t>Haga clic para modificar el estilo de título del patrón</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DFE1AB9-7A44-4107-8731-1001E0CCE429}"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873718753"/>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obj">
  <p:cSld name="1_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DFE1AB9-7A44-4107-8731-1001E0CCE429}"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11938708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2DFE1AB9-7A44-4107-8731-1001E0CCE429}" type="datetimeFigureOut">
              <a:rPr lang="en-US" smtClean="0"/>
              <a:t>4/3/2022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8693845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2DFE1AB9-7A44-4107-8731-1001E0CCE429}" type="datetimeFigureOut">
              <a:rPr lang="en-US" smtClean="0"/>
              <a:t>4/3/2022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20262210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DFE1AB9-7A44-4107-8731-1001E0CCE429}" type="datetimeFigureOut">
              <a:rPr lang="en-US" smtClean="0"/>
              <a:t>4/3/2022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33587198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DFE1AB9-7A44-4107-8731-1001E0CCE429}" type="datetimeFigureOut">
              <a:rPr lang="en-US" smtClean="0"/>
              <a:t>4/3/2022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13744812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DFE1AB9-7A44-4107-8731-1001E0CCE429}" type="datetimeFigureOut">
              <a:rPr lang="en-US" smtClean="0"/>
              <a:t>4/3/2022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E545609-C558-49CD-A238-446395F74E83}" type="slidenum">
              <a:rPr lang="en-US" smtClean="0"/>
              <a:t>‹Nº›</a:t>
            </a:fld>
            <a:endParaRPr lang="en-US"/>
          </a:p>
        </p:txBody>
      </p:sp>
    </p:spTree>
    <p:extLst>
      <p:ext uri="{BB962C8B-B14F-4D97-AF65-F5344CB8AC3E}">
        <p14:creationId xmlns:p14="http://schemas.microsoft.com/office/powerpoint/2010/main" val="1041562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DFE1AB9-7A44-4107-8731-1001E0CCE429}"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31676531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DFE1AB9-7A44-4107-8731-1001E0CCE429}" type="datetimeFigureOut">
              <a:rPr lang="en-US" smtClean="0"/>
              <a:t>4/3/2022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4500736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DFE1AB9-7A44-4107-8731-1001E0CCE429}"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41520052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DFE1AB9-7A44-4107-8731-1001E0CCE429}"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3974615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2DFE1AB9-7A44-4107-8731-1001E0CCE429}" type="datetimeFigureOut">
              <a:rPr lang="en-US" smtClean="0"/>
              <a:t>4/3/2022</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BE545609-C558-49CD-A238-446395F74E83}" type="slidenum">
              <a:rPr lang="en-US" smtClean="0"/>
              <a:t>‹Nº›</a:t>
            </a:fld>
            <a:endParaRPr lang="en-US"/>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4618366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DFE1AB9-7A44-4107-8731-1001E0CCE429}"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24814881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2DFE1AB9-7A44-4107-8731-1001E0CCE429}" type="datetimeFigureOut">
              <a:rPr lang="en-US" smtClean="0"/>
              <a:t>4/3/2022</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BE545609-C558-49CD-A238-446395F74E83}" type="slidenum">
              <a:rPr lang="en-US" smtClean="0"/>
              <a:t>‹Nº›</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3464103432"/>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2DFE1AB9-7A44-4107-8731-1001E0CCE429}" type="datetimeFigureOut">
              <a:rPr lang="en-US" smtClean="0"/>
              <a:t>4/3/2022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32145719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2DFE1AB9-7A44-4107-8731-1001E0CCE429}" type="datetimeFigureOut">
              <a:rPr lang="en-US" smtClean="0"/>
              <a:t>4/3/2022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19038742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DFE1AB9-7A44-4107-8731-1001E0CCE429}" type="datetimeFigureOut">
              <a:rPr lang="en-US" smtClean="0"/>
              <a:t>4/3/2022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46930291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FE1AB9-7A44-4107-8731-1001E0CCE429}" type="datetimeFigureOut">
              <a:rPr lang="en-US" smtClean="0"/>
              <a:t>4/3/2022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1757264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2DFE1AB9-7A44-4107-8731-1001E0CCE429}" type="datetimeFigureOut">
              <a:rPr lang="en-US" smtClean="0"/>
              <a:t>4/3/2022</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BE545609-C558-49CD-A238-446395F74E83}" type="slidenum">
              <a:rPr lang="en-US" smtClean="0"/>
              <a:t>‹Nº›</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210202673"/>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DFE1AB9-7A44-4107-8731-1001E0CCE429}" type="datetimeFigureOut">
              <a:rPr lang="en-US" smtClean="0"/>
              <a:t>4/3/2022</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E545609-C558-49CD-A238-446395F74E83}" type="slidenum">
              <a:rPr lang="en-US" smtClean="0"/>
              <a:t>‹Nº›</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2176688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DFE1AB9-7A44-4107-8731-1001E0CCE429}" type="datetimeFigureOut">
              <a:rPr lang="en-US" smtClean="0"/>
              <a:t>4/3/2022</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E545609-C558-49CD-A238-446395F74E83}" type="slidenum">
              <a:rPr lang="en-US" smtClean="0"/>
              <a:t>‹Nº›</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971133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DFE1AB9-7A44-4107-8731-1001E0CCE429}"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42395652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DFE1AB9-7A44-4107-8731-1001E0CCE429}"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36850618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DFE1AB9-7A44-4107-8731-1001E0CCE429}" type="datetimeFigureOut">
              <a:rPr lang="en-US" smtClean="0"/>
              <a:t>4/3/2022</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297515895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DFE1AB9-7A44-4107-8731-1001E0CCE429}"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182412689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DFE1AB9-7A44-4107-8731-1001E0CCE429}"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9026088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2DFE1AB9-7A44-4107-8731-1001E0CCE429}" type="datetimeFigureOut">
              <a:rPr lang="en-US" smtClean="0"/>
              <a:t>4/3/2022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175386783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2DFE1AB9-7A44-4107-8731-1001E0CCE429}" type="datetimeFigureOut">
              <a:rPr lang="en-US" smtClean="0"/>
              <a:t>4/3/2022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190026883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DFE1AB9-7A44-4107-8731-1001E0CCE429}" type="datetimeFigureOut">
              <a:rPr lang="en-US" smtClean="0"/>
              <a:t>4/3/2022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123540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2DFE1AB9-7A44-4107-8731-1001E0CCE429}" type="datetimeFigureOut">
              <a:rPr lang="en-US" smtClean="0"/>
              <a:t>4/3/2022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416238840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FE1AB9-7A44-4107-8731-1001E0CCE429}" type="datetimeFigureOut">
              <a:rPr lang="en-US" smtClean="0"/>
              <a:t>4/3/2022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378548119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DFE1AB9-7A44-4107-8731-1001E0CCE429}" type="datetimeFigureOut">
              <a:rPr lang="en-US" smtClean="0"/>
              <a:t>4/3/2022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370808955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DFE1AB9-7A44-4107-8731-1001E0CCE429}" type="datetimeFigureOut">
              <a:rPr lang="en-US" smtClean="0"/>
              <a:t>4/3/2022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273164018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DFE1AB9-7A44-4107-8731-1001E0CCE429}" type="datetimeFigureOut">
              <a:rPr lang="en-US" smtClean="0"/>
              <a:t>4/3/2022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91284082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DFE1AB9-7A44-4107-8731-1001E0CCE429}" type="datetimeFigureOut">
              <a:rPr lang="en-US" smtClean="0"/>
              <a:t>4/3/2022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408781267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DFE1AB9-7A44-4107-8731-1001E0CCE429}" type="datetimeFigureOut">
              <a:rPr lang="en-US" smtClean="0"/>
              <a:t>4/3/2022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45609-C558-49CD-A238-446395F74E83}" type="slidenum">
              <a:rPr lang="en-US" smtClean="0"/>
              <a:t>‹Nº›</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3832665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DFE1AB9-7A44-4107-8731-1001E0CCE429}" type="datetimeFigureOut">
              <a:rPr lang="en-US" smtClean="0"/>
              <a:t>4/3/2022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69250123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2DFE1AB9-7A44-4107-8731-1001E0CCE429}" type="datetimeFigureOut">
              <a:rPr lang="en-US" smtClean="0"/>
              <a:t>4/3/2022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118762864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2DFE1AB9-7A44-4107-8731-1001E0CCE429}" type="datetimeFigureOut">
              <a:rPr lang="en-US" smtClean="0"/>
              <a:t>4/3/2022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382877208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DFE1AB9-7A44-4107-8731-1001E0CCE429}"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4166136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2DFE1AB9-7A44-4107-8731-1001E0CCE429}" type="datetimeFigureOut">
              <a:rPr lang="en-US" smtClean="0"/>
              <a:t>4/3/2022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242051305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DFE1AB9-7A44-4107-8731-1001E0CCE429}"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5010595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2DFE1AB9-7A44-4107-8731-1001E0CCE429}"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4039684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DFE1AB9-7A44-4107-8731-1001E0CCE429}"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243378888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DFE1AB9-7A44-4107-8731-1001E0CCE429}"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428354017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2DFE1AB9-7A44-4107-8731-1001E0CCE429}" type="datetimeFigureOut">
              <a:rPr lang="en-US" smtClean="0"/>
              <a:t>4/3/2022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68917643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2DFE1AB9-7A44-4107-8731-1001E0CCE429}" type="datetimeFigureOut">
              <a:rPr lang="en-US" smtClean="0"/>
              <a:t>4/3/2022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362336136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DFE1AB9-7A44-4107-8731-1001E0CCE429}" type="datetimeFigureOut">
              <a:rPr lang="en-US" smtClean="0"/>
              <a:t>4/3/2022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38096724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FE1AB9-7A44-4107-8731-1001E0CCE429}" type="datetimeFigureOut">
              <a:rPr lang="en-US" smtClean="0"/>
              <a:t>4/3/2022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53519642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DFE1AB9-7A44-4107-8731-1001E0CCE429}" type="datetimeFigureOut">
              <a:rPr lang="en-US" smtClean="0"/>
              <a:t>4/3/2022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59287690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DFE1AB9-7A44-4107-8731-1001E0CCE429}" type="datetimeFigureOut">
              <a:rPr lang="en-US" smtClean="0"/>
              <a:t>4/3/2022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1870252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DFE1AB9-7A44-4107-8731-1001E0CCE429}" type="datetimeFigureOut">
              <a:rPr lang="en-US" smtClean="0"/>
              <a:t>4/3/2022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143288663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DFE1AB9-7A44-4107-8731-1001E0CCE429}"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29535379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DFE1AB9-7A44-4107-8731-1001E0CCE429}"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45609-C558-49CD-A238-446395F74E83}" type="slidenum">
              <a:rPr lang="en-US" smtClean="0"/>
              <a:t>‹Nº›</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0360444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DFE1AB9-7A44-4107-8731-1001E0CCE429}"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318367275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DFE1AB9-7A44-4107-8731-1001E0CCE429}"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45609-C558-49CD-A238-446395F74E83}" type="slidenum">
              <a:rPr lang="en-US" smtClean="0"/>
              <a:t>‹Nº›</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234650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DFE1AB9-7A44-4107-8731-1001E0CCE429}"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89564460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DFE1AB9-7A44-4107-8731-1001E0CCE429}"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248973137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DFE1AB9-7A44-4107-8731-1001E0CCE429}"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163235124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2DFE1AB9-7A44-4107-8731-1001E0CCE429}" type="datetimeFigureOut">
              <a:rPr lang="en-US" smtClean="0"/>
              <a:t>4/3/2022</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E545609-C558-49CD-A238-446395F74E83}" type="slidenum">
              <a:rPr lang="en-US" smtClean="0"/>
              <a:t>‹Nº›</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936382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DFE1AB9-7A44-4107-8731-1001E0CCE429}"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73762692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DFE1AB9-7A44-4107-8731-1001E0CCE429}"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45609-C558-49CD-A238-446395F74E83}" type="slidenum">
              <a:rPr lang="en-US" smtClean="0"/>
              <a:t>‹Nº›</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1635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FE1AB9-7A44-4107-8731-1001E0CCE429}" type="datetimeFigureOut">
              <a:rPr lang="en-US" smtClean="0"/>
              <a:t>4/3/2022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54027017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2DFE1AB9-7A44-4107-8731-1001E0CCE429}" type="datetimeFigureOut">
              <a:rPr lang="en-US" smtClean="0"/>
              <a:t>4/3/2022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362817786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2DFE1AB9-7A44-4107-8731-1001E0CCE429}" type="datetimeFigureOut">
              <a:rPr lang="en-US" smtClean="0"/>
              <a:t>4/3/2022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62211763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DFE1AB9-7A44-4107-8731-1001E0CCE429}" type="datetimeFigureOut">
              <a:rPr lang="en-US" smtClean="0"/>
              <a:t>4/3/2022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119548460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FE1AB9-7A44-4107-8731-1001E0CCE429}" type="datetimeFigureOut">
              <a:rPr lang="en-US" smtClean="0"/>
              <a:t>4/3/2022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76647187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DFE1AB9-7A44-4107-8731-1001E0CCE429}" type="datetimeFigureOut">
              <a:rPr lang="en-US" smtClean="0"/>
              <a:t>4/3/2022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136243101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DFE1AB9-7A44-4107-8731-1001E0CCE429}" type="datetimeFigureOut">
              <a:rPr lang="en-US" smtClean="0"/>
              <a:t>4/3/2022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123487364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DFE1AB9-7A44-4107-8731-1001E0CCE429}"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306810586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DFE1AB9-7A44-4107-8731-1001E0CCE429}"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255832726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1FC766-DF7E-4B50-BFEE-EC5F57522BD4}"/>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ítulo 2">
            <a:extLst>
              <a:ext uri="{FF2B5EF4-FFF2-40B4-BE49-F238E27FC236}">
                <a16:creationId xmlns:a16="http://schemas.microsoft.com/office/drawing/2014/main" id="{1EEFD26C-5DD6-4419-B16D-E3C85EED8A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sp>
        <p:nvSpPr>
          <p:cNvPr id="4" name="Marcador de fecha 3">
            <a:extLst>
              <a:ext uri="{FF2B5EF4-FFF2-40B4-BE49-F238E27FC236}">
                <a16:creationId xmlns:a16="http://schemas.microsoft.com/office/drawing/2014/main" id="{00FC8E55-D8DE-44D4-A1AA-C61A4C2F6B33}"/>
              </a:ext>
            </a:extLst>
          </p:cNvPr>
          <p:cNvSpPr>
            <a:spLocks noGrp="1"/>
          </p:cNvSpPr>
          <p:nvPr>
            <p:ph type="dt" sz="half" idx="10"/>
          </p:nvPr>
        </p:nvSpPr>
        <p:spPr/>
        <p:txBody>
          <a:bodyPr/>
          <a:lstStyle/>
          <a:p>
            <a:fld id="{2DFE1AB9-7A44-4107-8731-1001E0CCE429}" type="datetimeFigureOut">
              <a:rPr lang="en-US" smtClean="0"/>
              <a:t>4/3/2022</a:t>
            </a:fld>
            <a:endParaRPr lang="en-US"/>
          </a:p>
        </p:txBody>
      </p:sp>
      <p:sp>
        <p:nvSpPr>
          <p:cNvPr id="5" name="Marcador de pie de página 4">
            <a:extLst>
              <a:ext uri="{FF2B5EF4-FFF2-40B4-BE49-F238E27FC236}">
                <a16:creationId xmlns:a16="http://schemas.microsoft.com/office/drawing/2014/main" id="{4119E6C4-2898-44C1-919E-50C8CDFAB017}"/>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C93ACC08-52F5-41E2-8A4D-CE200885046E}"/>
              </a:ext>
            </a:extLst>
          </p:cNvPr>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389347712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400964-A463-40CD-879C-33280E7A6441}"/>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F0CC5271-0670-49BB-8B51-CC63D0D1393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7E53B810-56DC-4F62-BF39-0A0BA4784D7A}"/>
              </a:ext>
            </a:extLst>
          </p:cNvPr>
          <p:cNvSpPr>
            <a:spLocks noGrp="1"/>
          </p:cNvSpPr>
          <p:nvPr>
            <p:ph type="dt" sz="half" idx="10"/>
          </p:nvPr>
        </p:nvSpPr>
        <p:spPr/>
        <p:txBody>
          <a:bodyPr/>
          <a:lstStyle/>
          <a:p>
            <a:fld id="{2DFE1AB9-7A44-4107-8731-1001E0CCE429}" type="datetimeFigureOut">
              <a:rPr lang="en-US" smtClean="0"/>
              <a:t>4/3/2022</a:t>
            </a:fld>
            <a:endParaRPr lang="en-US"/>
          </a:p>
        </p:txBody>
      </p:sp>
      <p:sp>
        <p:nvSpPr>
          <p:cNvPr id="5" name="Marcador de pie de página 4">
            <a:extLst>
              <a:ext uri="{FF2B5EF4-FFF2-40B4-BE49-F238E27FC236}">
                <a16:creationId xmlns:a16="http://schemas.microsoft.com/office/drawing/2014/main" id="{16D3E4D7-8134-447F-BEB6-A3ED60F70DC8}"/>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AAE777DF-B418-4F33-A9FB-A069086D8F17}"/>
              </a:ext>
            </a:extLst>
          </p:cNvPr>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128425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DFE1AB9-7A44-4107-8731-1001E0CCE429}" type="datetimeFigureOut">
              <a:rPr lang="en-US" smtClean="0"/>
              <a:t>4/3/2022</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E545609-C558-49CD-A238-446395F74E83}" type="slidenum">
              <a:rPr lang="en-US" smtClean="0"/>
              <a:t>‹Nº›</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655410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299F8B-805B-47F9-8F93-0A3527D2B33F}"/>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074ED089-CF07-4129-9236-1052D548A1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2CF52EE7-00A2-4A22-83ED-0FC9AD065F8B}"/>
              </a:ext>
            </a:extLst>
          </p:cNvPr>
          <p:cNvSpPr>
            <a:spLocks noGrp="1"/>
          </p:cNvSpPr>
          <p:nvPr>
            <p:ph type="dt" sz="half" idx="10"/>
          </p:nvPr>
        </p:nvSpPr>
        <p:spPr/>
        <p:txBody>
          <a:bodyPr/>
          <a:lstStyle/>
          <a:p>
            <a:fld id="{2DFE1AB9-7A44-4107-8731-1001E0CCE429}" type="datetimeFigureOut">
              <a:rPr lang="en-US" smtClean="0"/>
              <a:t>4/3/2022</a:t>
            </a:fld>
            <a:endParaRPr lang="en-US"/>
          </a:p>
        </p:txBody>
      </p:sp>
      <p:sp>
        <p:nvSpPr>
          <p:cNvPr id="5" name="Marcador de pie de página 4">
            <a:extLst>
              <a:ext uri="{FF2B5EF4-FFF2-40B4-BE49-F238E27FC236}">
                <a16:creationId xmlns:a16="http://schemas.microsoft.com/office/drawing/2014/main" id="{7DD7164A-95A3-4751-B947-14E520703601}"/>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88D014B5-92B7-4110-9DF4-3D4D0772F10E}"/>
              </a:ext>
            </a:extLst>
          </p:cNvPr>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282541906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63CFAF-12BB-4EF0-9D10-B23F72DDBC7C}"/>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4376BFAC-5FE0-4FD4-9904-DF1A8E8D0E30}"/>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a:extLst>
              <a:ext uri="{FF2B5EF4-FFF2-40B4-BE49-F238E27FC236}">
                <a16:creationId xmlns:a16="http://schemas.microsoft.com/office/drawing/2014/main" id="{480F957D-1E19-4113-9D40-7DF0D2D6BF93}"/>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a:extLst>
              <a:ext uri="{FF2B5EF4-FFF2-40B4-BE49-F238E27FC236}">
                <a16:creationId xmlns:a16="http://schemas.microsoft.com/office/drawing/2014/main" id="{80CF44BD-360C-4CE2-AD8E-631E18FB370E}"/>
              </a:ext>
            </a:extLst>
          </p:cNvPr>
          <p:cNvSpPr>
            <a:spLocks noGrp="1"/>
          </p:cNvSpPr>
          <p:nvPr>
            <p:ph type="dt" sz="half" idx="10"/>
          </p:nvPr>
        </p:nvSpPr>
        <p:spPr/>
        <p:txBody>
          <a:bodyPr/>
          <a:lstStyle/>
          <a:p>
            <a:fld id="{2DFE1AB9-7A44-4107-8731-1001E0CCE429}" type="datetimeFigureOut">
              <a:rPr lang="en-US" smtClean="0"/>
              <a:t>4/3/2022</a:t>
            </a:fld>
            <a:endParaRPr lang="en-US"/>
          </a:p>
        </p:txBody>
      </p:sp>
      <p:sp>
        <p:nvSpPr>
          <p:cNvPr id="6" name="Marcador de pie de página 5">
            <a:extLst>
              <a:ext uri="{FF2B5EF4-FFF2-40B4-BE49-F238E27FC236}">
                <a16:creationId xmlns:a16="http://schemas.microsoft.com/office/drawing/2014/main" id="{0AF4DDAD-4371-4B67-A92D-5C82FB113DAF}"/>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521A5E92-AB45-480B-9D39-65F7A58139CF}"/>
              </a:ext>
            </a:extLst>
          </p:cNvPr>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88811254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5BF7A8-287D-43D3-B394-6028E49DE71B}"/>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676EF7A7-E5B8-414B-8C9F-7A7A05EC72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F9885DF-9738-45A3-BD51-4C56EB97F10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a:extLst>
              <a:ext uri="{FF2B5EF4-FFF2-40B4-BE49-F238E27FC236}">
                <a16:creationId xmlns:a16="http://schemas.microsoft.com/office/drawing/2014/main" id="{4824110C-65A6-4376-82F8-089C5CF48F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3F65BC8D-813F-4C84-8408-53BDC088DB30}"/>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a:extLst>
              <a:ext uri="{FF2B5EF4-FFF2-40B4-BE49-F238E27FC236}">
                <a16:creationId xmlns:a16="http://schemas.microsoft.com/office/drawing/2014/main" id="{240B3813-6C23-4982-9DF9-C0115CEEFFE2}"/>
              </a:ext>
            </a:extLst>
          </p:cNvPr>
          <p:cNvSpPr>
            <a:spLocks noGrp="1"/>
          </p:cNvSpPr>
          <p:nvPr>
            <p:ph type="dt" sz="half" idx="10"/>
          </p:nvPr>
        </p:nvSpPr>
        <p:spPr/>
        <p:txBody>
          <a:bodyPr/>
          <a:lstStyle/>
          <a:p>
            <a:fld id="{2DFE1AB9-7A44-4107-8731-1001E0CCE429}" type="datetimeFigureOut">
              <a:rPr lang="en-US" smtClean="0"/>
              <a:t>4/3/2022</a:t>
            </a:fld>
            <a:endParaRPr lang="en-US"/>
          </a:p>
        </p:txBody>
      </p:sp>
      <p:sp>
        <p:nvSpPr>
          <p:cNvPr id="8" name="Marcador de pie de página 7">
            <a:extLst>
              <a:ext uri="{FF2B5EF4-FFF2-40B4-BE49-F238E27FC236}">
                <a16:creationId xmlns:a16="http://schemas.microsoft.com/office/drawing/2014/main" id="{3036AB94-4815-4A0C-981A-ED443934CCA1}"/>
              </a:ext>
            </a:extLst>
          </p:cNvPr>
          <p:cNvSpPr>
            <a:spLocks noGrp="1"/>
          </p:cNvSpPr>
          <p:nvPr>
            <p:ph type="ftr" sz="quarter" idx="11"/>
          </p:nvPr>
        </p:nvSpPr>
        <p:spPr/>
        <p:txBody>
          <a:bodyPr/>
          <a:lstStyle/>
          <a:p>
            <a:endParaRPr lang="en-US"/>
          </a:p>
        </p:txBody>
      </p:sp>
      <p:sp>
        <p:nvSpPr>
          <p:cNvPr id="9" name="Marcador de número de diapositiva 8">
            <a:extLst>
              <a:ext uri="{FF2B5EF4-FFF2-40B4-BE49-F238E27FC236}">
                <a16:creationId xmlns:a16="http://schemas.microsoft.com/office/drawing/2014/main" id="{68828728-5664-4B63-B222-049ED8311199}"/>
              </a:ext>
            </a:extLst>
          </p:cNvPr>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351362551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07DE89-70CD-4066-A328-3AF34BB7525C}"/>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fecha 2">
            <a:extLst>
              <a:ext uri="{FF2B5EF4-FFF2-40B4-BE49-F238E27FC236}">
                <a16:creationId xmlns:a16="http://schemas.microsoft.com/office/drawing/2014/main" id="{29192FD0-7DDC-4C8F-8240-0B286E78E831}"/>
              </a:ext>
            </a:extLst>
          </p:cNvPr>
          <p:cNvSpPr>
            <a:spLocks noGrp="1"/>
          </p:cNvSpPr>
          <p:nvPr>
            <p:ph type="dt" sz="half" idx="10"/>
          </p:nvPr>
        </p:nvSpPr>
        <p:spPr/>
        <p:txBody>
          <a:bodyPr/>
          <a:lstStyle/>
          <a:p>
            <a:fld id="{2DFE1AB9-7A44-4107-8731-1001E0CCE429}" type="datetimeFigureOut">
              <a:rPr lang="en-US" smtClean="0"/>
              <a:t>4/3/2022</a:t>
            </a:fld>
            <a:endParaRPr lang="en-US"/>
          </a:p>
        </p:txBody>
      </p:sp>
      <p:sp>
        <p:nvSpPr>
          <p:cNvPr id="4" name="Marcador de pie de página 3">
            <a:extLst>
              <a:ext uri="{FF2B5EF4-FFF2-40B4-BE49-F238E27FC236}">
                <a16:creationId xmlns:a16="http://schemas.microsoft.com/office/drawing/2014/main" id="{2F6B7C4B-12AE-4231-BBF5-B5D038150D89}"/>
              </a:ext>
            </a:extLst>
          </p:cNvPr>
          <p:cNvSpPr>
            <a:spLocks noGrp="1"/>
          </p:cNvSpPr>
          <p:nvPr>
            <p:ph type="ftr" sz="quarter" idx="11"/>
          </p:nvPr>
        </p:nvSpPr>
        <p:spPr/>
        <p:txBody>
          <a:bodyPr/>
          <a:lstStyle/>
          <a:p>
            <a:endParaRPr lang="en-US"/>
          </a:p>
        </p:txBody>
      </p:sp>
      <p:sp>
        <p:nvSpPr>
          <p:cNvPr id="5" name="Marcador de número de diapositiva 4">
            <a:extLst>
              <a:ext uri="{FF2B5EF4-FFF2-40B4-BE49-F238E27FC236}">
                <a16:creationId xmlns:a16="http://schemas.microsoft.com/office/drawing/2014/main" id="{2E8B338F-ED45-4356-80B8-8CF19F3F3349}"/>
              </a:ext>
            </a:extLst>
          </p:cNvPr>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410556296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E7E0DCE-7F65-4F75-B7E8-EED0A9554A92}"/>
              </a:ext>
            </a:extLst>
          </p:cNvPr>
          <p:cNvSpPr>
            <a:spLocks noGrp="1"/>
          </p:cNvSpPr>
          <p:nvPr>
            <p:ph type="dt" sz="half" idx="10"/>
          </p:nvPr>
        </p:nvSpPr>
        <p:spPr/>
        <p:txBody>
          <a:bodyPr/>
          <a:lstStyle/>
          <a:p>
            <a:fld id="{2DFE1AB9-7A44-4107-8731-1001E0CCE429}" type="datetimeFigureOut">
              <a:rPr lang="en-US" smtClean="0"/>
              <a:t>4/3/2022</a:t>
            </a:fld>
            <a:endParaRPr lang="en-US"/>
          </a:p>
        </p:txBody>
      </p:sp>
      <p:sp>
        <p:nvSpPr>
          <p:cNvPr id="3" name="Marcador de pie de página 2">
            <a:extLst>
              <a:ext uri="{FF2B5EF4-FFF2-40B4-BE49-F238E27FC236}">
                <a16:creationId xmlns:a16="http://schemas.microsoft.com/office/drawing/2014/main" id="{5CD8E8ED-B3E4-43EB-82B0-BBE9E9C763EE}"/>
              </a:ext>
            </a:extLst>
          </p:cNvPr>
          <p:cNvSpPr>
            <a:spLocks noGrp="1"/>
          </p:cNvSpPr>
          <p:nvPr>
            <p:ph type="ftr" sz="quarter" idx="11"/>
          </p:nvPr>
        </p:nvSpPr>
        <p:spPr/>
        <p:txBody>
          <a:bodyPr/>
          <a:lstStyle/>
          <a:p>
            <a:endParaRPr lang="en-US"/>
          </a:p>
        </p:txBody>
      </p:sp>
      <p:sp>
        <p:nvSpPr>
          <p:cNvPr id="4" name="Marcador de número de diapositiva 3">
            <a:extLst>
              <a:ext uri="{FF2B5EF4-FFF2-40B4-BE49-F238E27FC236}">
                <a16:creationId xmlns:a16="http://schemas.microsoft.com/office/drawing/2014/main" id="{2752668E-EEE0-4FF1-9494-BD8691DA0771}"/>
              </a:ext>
            </a:extLst>
          </p:cNvPr>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230624377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BC1986-DFDB-4218-83DB-9023D0CF50C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82C72DAB-985B-49BC-9326-47068B7E85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a:extLst>
              <a:ext uri="{FF2B5EF4-FFF2-40B4-BE49-F238E27FC236}">
                <a16:creationId xmlns:a16="http://schemas.microsoft.com/office/drawing/2014/main" id="{B23EF1EB-79C8-4027-BDC7-B6CD0104D8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6EF8433-BA9A-4843-9BF4-4656D9DA2C13}"/>
              </a:ext>
            </a:extLst>
          </p:cNvPr>
          <p:cNvSpPr>
            <a:spLocks noGrp="1"/>
          </p:cNvSpPr>
          <p:nvPr>
            <p:ph type="dt" sz="half" idx="10"/>
          </p:nvPr>
        </p:nvSpPr>
        <p:spPr/>
        <p:txBody>
          <a:bodyPr/>
          <a:lstStyle/>
          <a:p>
            <a:fld id="{2DFE1AB9-7A44-4107-8731-1001E0CCE429}" type="datetimeFigureOut">
              <a:rPr lang="en-US" smtClean="0"/>
              <a:t>4/3/2022</a:t>
            </a:fld>
            <a:endParaRPr lang="en-US"/>
          </a:p>
        </p:txBody>
      </p:sp>
      <p:sp>
        <p:nvSpPr>
          <p:cNvPr id="6" name="Marcador de pie de página 5">
            <a:extLst>
              <a:ext uri="{FF2B5EF4-FFF2-40B4-BE49-F238E27FC236}">
                <a16:creationId xmlns:a16="http://schemas.microsoft.com/office/drawing/2014/main" id="{9599E061-9F27-42F5-A596-A81C3F272C8A}"/>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0F887FDB-BE48-4EE6-BCFB-4EFA9487D093}"/>
              </a:ext>
            </a:extLst>
          </p:cNvPr>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161613717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C38B02-F3B3-4343-AB91-4A06FF0654E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a:extLst>
              <a:ext uri="{FF2B5EF4-FFF2-40B4-BE49-F238E27FC236}">
                <a16:creationId xmlns:a16="http://schemas.microsoft.com/office/drawing/2014/main" id="{CA32C1BE-77E6-4D82-A5CF-25EF8E8822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a:extLst>
              <a:ext uri="{FF2B5EF4-FFF2-40B4-BE49-F238E27FC236}">
                <a16:creationId xmlns:a16="http://schemas.microsoft.com/office/drawing/2014/main" id="{C08BD093-02AE-4D0A-8518-4FD8D80B16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D2C855F-18C9-4658-A8B8-64AC26E85A9F}"/>
              </a:ext>
            </a:extLst>
          </p:cNvPr>
          <p:cNvSpPr>
            <a:spLocks noGrp="1"/>
          </p:cNvSpPr>
          <p:nvPr>
            <p:ph type="dt" sz="half" idx="10"/>
          </p:nvPr>
        </p:nvSpPr>
        <p:spPr/>
        <p:txBody>
          <a:bodyPr/>
          <a:lstStyle/>
          <a:p>
            <a:fld id="{2DFE1AB9-7A44-4107-8731-1001E0CCE429}" type="datetimeFigureOut">
              <a:rPr lang="en-US" smtClean="0"/>
              <a:t>4/3/2022</a:t>
            </a:fld>
            <a:endParaRPr lang="en-US"/>
          </a:p>
        </p:txBody>
      </p:sp>
      <p:sp>
        <p:nvSpPr>
          <p:cNvPr id="6" name="Marcador de pie de página 5">
            <a:extLst>
              <a:ext uri="{FF2B5EF4-FFF2-40B4-BE49-F238E27FC236}">
                <a16:creationId xmlns:a16="http://schemas.microsoft.com/office/drawing/2014/main" id="{21AF227B-B8C4-4758-8375-3E1B8CFA6EFA}"/>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C16193A8-3B88-4759-AF00-E0710B078D7D}"/>
              </a:ext>
            </a:extLst>
          </p:cNvPr>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299867206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9EC202-663F-4D0F-B51A-EA8CB528ADD2}"/>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texto vertical 2">
            <a:extLst>
              <a:ext uri="{FF2B5EF4-FFF2-40B4-BE49-F238E27FC236}">
                <a16:creationId xmlns:a16="http://schemas.microsoft.com/office/drawing/2014/main" id="{83739C37-0B4A-486A-BCA7-C8F69E8CE2A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15B067F0-2DC0-4929-B833-54BE7DAC5DEC}"/>
              </a:ext>
            </a:extLst>
          </p:cNvPr>
          <p:cNvSpPr>
            <a:spLocks noGrp="1"/>
          </p:cNvSpPr>
          <p:nvPr>
            <p:ph type="dt" sz="half" idx="10"/>
          </p:nvPr>
        </p:nvSpPr>
        <p:spPr/>
        <p:txBody>
          <a:bodyPr/>
          <a:lstStyle/>
          <a:p>
            <a:fld id="{2DFE1AB9-7A44-4107-8731-1001E0CCE429}" type="datetimeFigureOut">
              <a:rPr lang="en-US" smtClean="0"/>
              <a:t>4/3/2022</a:t>
            </a:fld>
            <a:endParaRPr lang="en-US"/>
          </a:p>
        </p:txBody>
      </p:sp>
      <p:sp>
        <p:nvSpPr>
          <p:cNvPr id="5" name="Marcador de pie de página 4">
            <a:extLst>
              <a:ext uri="{FF2B5EF4-FFF2-40B4-BE49-F238E27FC236}">
                <a16:creationId xmlns:a16="http://schemas.microsoft.com/office/drawing/2014/main" id="{3F5924FF-F738-4511-A241-671F5B1E0B76}"/>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9465594F-BA62-4EAC-AE5A-81B23B17D5FD}"/>
              </a:ext>
            </a:extLst>
          </p:cNvPr>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175545085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5F098E6-182E-424C-A9A6-A8EEE8FCA2C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Marcador de texto vertical 2">
            <a:extLst>
              <a:ext uri="{FF2B5EF4-FFF2-40B4-BE49-F238E27FC236}">
                <a16:creationId xmlns:a16="http://schemas.microsoft.com/office/drawing/2014/main" id="{F053EE9B-627E-457E-87DA-AB82867F54AE}"/>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0EC4B870-7E54-4A4B-9BFF-0B5F9C896CE8}"/>
              </a:ext>
            </a:extLst>
          </p:cNvPr>
          <p:cNvSpPr>
            <a:spLocks noGrp="1"/>
          </p:cNvSpPr>
          <p:nvPr>
            <p:ph type="dt" sz="half" idx="10"/>
          </p:nvPr>
        </p:nvSpPr>
        <p:spPr/>
        <p:txBody>
          <a:bodyPr/>
          <a:lstStyle/>
          <a:p>
            <a:fld id="{2DFE1AB9-7A44-4107-8731-1001E0CCE429}" type="datetimeFigureOut">
              <a:rPr lang="en-US" smtClean="0"/>
              <a:t>4/3/2022</a:t>
            </a:fld>
            <a:endParaRPr lang="en-US"/>
          </a:p>
        </p:txBody>
      </p:sp>
      <p:sp>
        <p:nvSpPr>
          <p:cNvPr id="5" name="Marcador de pie de página 4">
            <a:extLst>
              <a:ext uri="{FF2B5EF4-FFF2-40B4-BE49-F238E27FC236}">
                <a16:creationId xmlns:a16="http://schemas.microsoft.com/office/drawing/2014/main" id="{BE233DDD-5408-4ACF-BC9F-FAF20A50C304}"/>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0E15EDC4-69D2-4A40-ADA8-9C631C134FD7}"/>
              </a:ext>
            </a:extLst>
          </p:cNvPr>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335796610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2DFE1AB9-7A44-4107-8731-1001E0CCE429}" type="datetimeFigureOut">
              <a:rPr lang="en-US" smtClean="0"/>
              <a:t>4/3/2022</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BE545609-C558-49CD-A238-446395F74E83}" type="slidenum">
              <a:rPr lang="en-US" smtClean="0"/>
              <a:t>‹Nº›</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60891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DFE1AB9-7A44-4107-8731-1001E0CCE429}" type="datetimeFigureOut">
              <a:rPr lang="en-US" smtClean="0"/>
              <a:t>4/3/2022</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E545609-C558-49CD-A238-446395F74E83}" type="slidenum">
              <a:rPr lang="en-US" smtClean="0"/>
              <a:t>‹Nº›</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7586367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DFE1AB9-7A44-4107-8731-1001E0CCE429}"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2010904436"/>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2DFE1AB9-7A44-4107-8731-1001E0CCE429}" type="datetimeFigureOut">
              <a:rPr lang="en-US" smtClean="0"/>
              <a:t>4/3/2022</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BE545609-C558-49CD-A238-446395F74E83}" type="slidenum">
              <a:rPr lang="en-US" smtClean="0"/>
              <a:t>‹Nº›</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310941155"/>
      </p:ext>
    </p:extLst>
  </p:cSld>
  <p:clrMapOvr>
    <a:overrideClrMapping bg1="dk1" tx1="lt1" bg2="dk2" tx2="lt2" accent1="accent1" accent2="accent2" accent3="accent3" accent4="accent4" accent5="accent5" accent6="accent6" hlink="hlink" folHlink="folHlink"/>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2DFE1AB9-7A44-4107-8731-1001E0CCE429}" type="datetimeFigureOut">
              <a:rPr lang="en-US" smtClean="0"/>
              <a:t>4/3/2022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881431971"/>
      </p:ext>
    </p:extLst>
  </p:cSld>
  <p:clrMapOvr>
    <a:masterClrMapping/>
  </p:clrMapOvr>
  <p:extLst>
    <p:ext uri="{DCECCB84-F9BA-43D5-87BE-67443E8EF086}">
      <p15:sldGuideLst xmlns:p15="http://schemas.microsoft.com/office/powerpoint/2012/main"/>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57300" y="2909102"/>
            <a:ext cx="4800600" cy="299639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33864" y="2909102"/>
            <a:ext cx="4800600" cy="299639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2DFE1AB9-7A44-4107-8731-1001E0CCE429}" type="datetimeFigureOut">
              <a:rPr lang="en-US" smtClean="0"/>
              <a:t>4/3/2022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540630852"/>
      </p:ext>
    </p:extLst>
  </p:cSld>
  <p:clrMapOvr>
    <a:masterClrMapping/>
  </p:clrMapOvr>
  <p:extLst>
    <p:ext uri="{DCECCB84-F9BA-43D5-87BE-67443E8EF086}">
      <p15:sldGuideLst xmlns:p15="http://schemas.microsoft.com/office/powerpoint/2012/main"/>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DFE1AB9-7A44-4107-8731-1001E0CCE429}" type="datetimeFigureOut">
              <a:rPr lang="en-US" smtClean="0"/>
              <a:t>4/3/2022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216857704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FE1AB9-7A44-4107-8731-1001E0CCE429}" type="datetimeFigureOut">
              <a:rPr lang="en-US" smtClean="0"/>
              <a:t>4/3/2022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134293055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65051" y="6375679"/>
            <a:ext cx="1233355" cy="348462"/>
          </a:xfrm>
        </p:spPr>
        <p:txBody>
          <a:bodyPr/>
          <a:lstStyle/>
          <a:p>
            <a:fld id="{2DFE1AB9-7A44-4107-8731-1001E0CCE429}" type="datetimeFigureOut">
              <a:rPr lang="en-US" smtClean="0"/>
              <a:t>4/3/2022</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BE545609-C558-49CD-A238-446395F74E83}" type="slidenum">
              <a:rPr lang="en-US" smtClean="0"/>
              <a:t>‹Nº›</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41238945"/>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65950" y="6375679"/>
            <a:ext cx="1232456" cy="348462"/>
          </a:xfrm>
        </p:spPr>
        <p:txBody>
          <a:bodyPr/>
          <a:lstStyle/>
          <a:p>
            <a:fld id="{2DFE1AB9-7A44-4107-8731-1001E0CCE429}" type="datetimeFigureOut">
              <a:rPr lang="en-US" smtClean="0"/>
              <a:t>4/3/2022</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2603767592"/>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DFE1AB9-7A44-4107-8731-1001E0CCE429}"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924424282"/>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DFE1AB9-7A44-4107-8731-1001E0CCE429}"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45609-C558-49CD-A238-446395F74E83}" type="slidenum">
              <a:rPr lang="en-US" smtClean="0"/>
              <a:t>‹Nº›</a:t>
            </a:fld>
            <a:endParaRPr lang="en-US"/>
          </a:p>
        </p:txBody>
      </p:sp>
    </p:spTree>
    <p:extLst>
      <p:ext uri="{BB962C8B-B14F-4D97-AF65-F5344CB8AC3E}">
        <p14:creationId xmlns:p14="http://schemas.microsoft.com/office/powerpoint/2010/main" val="2528414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23.xml"/><Relationship Id="rId3" Type="http://schemas.openxmlformats.org/officeDocument/2006/relationships/slideLayout" Target="../slideLayouts/slideLayout118.xml"/><Relationship Id="rId7" Type="http://schemas.openxmlformats.org/officeDocument/2006/relationships/slideLayout" Target="../slideLayouts/slideLayout122.xml"/><Relationship Id="rId12" Type="http://schemas.openxmlformats.org/officeDocument/2006/relationships/theme" Target="../theme/theme10.xml"/><Relationship Id="rId2" Type="http://schemas.openxmlformats.org/officeDocument/2006/relationships/slideLayout" Target="../slideLayouts/slideLayout117.xml"/><Relationship Id="rId1" Type="http://schemas.openxmlformats.org/officeDocument/2006/relationships/slideLayout" Target="../slideLayouts/slideLayout116.xml"/><Relationship Id="rId6" Type="http://schemas.openxmlformats.org/officeDocument/2006/relationships/slideLayout" Target="../slideLayouts/slideLayout121.xml"/><Relationship Id="rId11" Type="http://schemas.openxmlformats.org/officeDocument/2006/relationships/slideLayout" Target="../slideLayouts/slideLayout126.xml"/><Relationship Id="rId5" Type="http://schemas.openxmlformats.org/officeDocument/2006/relationships/slideLayout" Target="../slideLayouts/slideLayout120.xml"/><Relationship Id="rId10" Type="http://schemas.openxmlformats.org/officeDocument/2006/relationships/slideLayout" Target="../slideLayouts/slideLayout125.xml"/><Relationship Id="rId4" Type="http://schemas.openxmlformats.org/officeDocument/2006/relationships/slideLayout" Target="../slideLayouts/slideLayout119.xml"/><Relationship Id="rId9" Type="http://schemas.openxmlformats.org/officeDocument/2006/relationships/slideLayout" Target="../slideLayouts/slideLayout124.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34.xml"/><Relationship Id="rId13" Type="http://schemas.openxmlformats.org/officeDocument/2006/relationships/slideLayout" Target="../slideLayouts/slideLayout139.xml"/><Relationship Id="rId18" Type="http://schemas.openxmlformats.org/officeDocument/2006/relationships/slideLayout" Target="../slideLayouts/slideLayout144.xml"/><Relationship Id="rId3" Type="http://schemas.openxmlformats.org/officeDocument/2006/relationships/slideLayout" Target="../slideLayouts/slideLayout129.xml"/><Relationship Id="rId7" Type="http://schemas.openxmlformats.org/officeDocument/2006/relationships/slideLayout" Target="../slideLayouts/slideLayout133.xml"/><Relationship Id="rId12" Type="http://schemas.openxmlformats.org/officeDocument/2006/relationships/slideLayout" Target="../slideLayouts/slideLayout138.xml"/><Relationship Id="rId17" Type="http://schemas.openxmlformats.org/officeDocument/2006/relationships/slideLayout" Target="../slideLayouts/slideLayout143.xml"/><Relationship Id="rId2" Type="http://schemas.openxmlformats.org/officeDocument/2006/relationships/slideLayout" Target="../slideLayouts/slideLayout128.xml"/><Relationship Id="rId16" Type="http://schemas.openxmlformats.org/officeDocument/2006/relationships/slideLayout" Target="../slideLayouts/slideLayout142.xml"/><Relationship Id="rId20" Type="http://schemas.openxmlformats.org/officeDocument/2006/relationships/image" Target="../media/image3.png"/><Relationship Id="rId1" Type="http://schemas.openxmlformats.org/officeDocument/2006/relationships/slideLayout" Target="../slideLayouts/slideLayout127.xml"/><Relationship Id="rId6" Type="http://schemas.openxmlformats.org/officeDocument/2006/relationships/slideLayout" Target="../slideLayouts/slideLayout132.xml"/><Relationship Id="rId11" Type="http://schemas.openxmlformats.org/officeDocument/2006/relationships/slideLayout" Target="../slideLayouts/slideLayout137.xml"/><Relationship Id="rId5" Type="http://schemas.openxmlformats.org/officeDocument/2006/relationships/slideLayout" Target="../slideLayouts/slideLayout131.xml"/><Relationship Id="rId15" Type="http://schemas.openxmlformats.org/officeDocument/2006/relationships/slideLayout" Target="../slideLayouts/slideLayout141.xml"/><Relationship Id="rId10" Type="http://schemas.openxmlformats.org/officeDocument/2006/relationships/slideLayout" Target="../slideLayouts/slideLayout136.xml"/><Relationship Id="rId19" Type="http://schemas.openxmlformats.org/officeDocument/2006/relationships/theme" Target="../theme/theme11.xml"/><Relationship Id="rId4" Type="http://schemas.openxmlformats.org/officeDocument/2006/relationships/slideLayout" Target="../slideLayouts/slideLayout130.xml"/><Relationship Id="rId9" Type="http://schemas.openxmlformats.org/officeDocument/2006/relationships/slideLayout" Target="../slideLayouts/slideLayout135.xml"/><Relationship Id="rId14" Type="http://schemas.openxmlformats.org/officeDocument/2006/relationships/slideLayout" Target="../slideLayouts/slideLayout14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theme" Target="../theme/theme4.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10" Type="http://schemas.openxmlformats.org/officeDocument/2006/relationships/slideLayout" Target="../slideLayouts/slideLayout43.xml"/><Relationship Id="rId19" Type="http://schemas.openxmlformats.org/officeDocument/2006/relationships/image" Target="../media/image3.png"/><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theme" Target="../theme/theme5.xml"/><Relationship Id="rId2" Type="http://schemas.openxmlformats.org/officeDocument/2006/relationships/slideLayout" Target="../slideLayouts/slideLayout52.xml"/><Relationship Id="rId16" Type="http://schemas.openxmlformats.org/officeDocument/2006/relationships/slideLayout" Target="../slideLayouts/slideLayout66.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5" Type="http://schemas.openxmlformats.org/officeDocument/2006/relationships/slideLayout" Target="../slideLayouts/slideLayout65.xml"/><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6.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7.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8.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slideLayout" Target="../slideLayouts/slideLayout112.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slideLayout" Target="../slideLayouts/slideLayout111.xml"/><Relationship Id="rId17" Type="http://schemas.openxmlformats.org/officeDocument/2006/relationships/theme" Target="../theme/theme9.xml"/><Relationship Id="rId2" Type="http://schemas.openxmlformats.org/officeDocument/2006/relationships/slideLayout" Target="../slideLayouts/slideLayout101.xml"/><Relationship Id="rId16" Type="http://schemas.openxmlformats.org/officeDocument/2006/relationships/slideLayout" Target="../slideLayouts/slideLayout115.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5" Type="http://schemas.openxmlformats.org/officeDocument/2006/relationships/slideLayout" Target="../slideLayouts/slideLayout11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 Id="rId14" Type="http://schemas.openxmlformats.org/officeDocument/2006/relationships/slideLayout" Target="../slideLayouts/slideLayout1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2DFE1AB9-7A44-4107-8731-1001E0CCE429}" type="datetimeFigureOut">
              <a:rPr lang="en-US" smtClean="0"/>
              <a:t>4/3/2022</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BE545609-C558-49CD-A238-446395F74E83}" type="slidenum">
              <a:rPr lang="en-US" smtClean="0"/>
              <a:t>‹Nº›</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968591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2DFE1AB9-7A44-4107-8731-1001E0CCE429}" type="datetimeFigureOut">
              <a:rPr lang="en-US" smtClean="0"/>
              <a:t>4/3/2022</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BE545609-C558-49CD-A238-446395F74E83}" type="slidenum">
              <a:rPr lang="en-US" smtClean="0"/>
              <a:t>‹Nº›</a:t>
            </a:fld>
            <a:endParaRPr lang="en-US"/>
          </a:p>
        </p:txBody>
      </p:sp>
    </p:spTree>
    <p:extLst>
      <p:ext uri="{BB962C8B-B14F-4D97-AF65-F5344CB8AC3E}">
        <p14:creationId xmlns:p14="http://schemas.microsoft.com/office/powerpoint/2010/main" val="2910583988"/>
      </p:ext>
    </p:extLst>
  </p:cSld>
  <p:clrMap bg1="dk1" tx1="lt1" bg2="dk2" tx2="lt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2DFE1AB9-7A44-4107-8731-1001E0CCE429}" type="datetimeFigureOut">
              <a:rPr lang="en-US" smtClean="0"/>
              <a:t>4/3/2022</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BE545609-C558-49CD-A238-446395F74E83}" type="slidenum">
              <a:rPr lang="en-US" smtClean="0"/>
              <a:t>‹Nº›</a:t>
            </a:fld>
            <a:endParaRPr lang="en-US"/>
          </a:p>
        </p:txBody>
      </p:sp>
    </p:spTree>
    <p:extLst>
      <p:ext uri="{BB962C8B-B14F-4D97-AF65-F5344CB8AC3E}">
        <p14:creationId xmlns:p14="http://schemas.microsoft.com/office/powerpoint/2010/main" val="2871001495"/>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 id="2147483808" r:id="rId12"/>
    <p:sldLayoutId id="2147483809" r:id="rId13"/>
    <p:sldLayoutId id="2147483810" r:id="rId14"/>
    <p:sldLayoutId id="2147483811" r:id="rId15"/>
    <p:sldLayoutId id="2147483812" r:id="rId16"/>
    <p:sldLayoutId id="2147483813" r:id="rId17"/>
    <p:sldLayoutId id="2147483814"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DFE1AB9-7A44-4107-8731-1001E0CCE429}" type="datetimeFigureOut">
              <a:rPr lang="en-US" smtClean="0"/>
              <a:t>4/3/2022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E545609-C558-49CD-A238-446395F74E83}" type="slidenum">
              <a:rPr lang="en-US" smtClean="0"/>
              <a:t>‹Nº›</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514977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2DFE1AB9-7A44-4107-8731-1001E0CCE429}" type="datetimeFigureOut">
              <a:rPr lang="en-US" smtClean="0"/>
              <a:t>4/3/2022</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BE545609-C558-49CD-A238-446395F74E83}" type="slidenum">
              <a:rPr lang="en-US" smtClean="0"/>
              <a:t>‹Nº›</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2108215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DFE1AB9-7A44-4107-8731-1001E0CCE429}" type="datetimeFigureOut">
              <a:rPr lang="en-US" smtClean="0"/>
              <a:t>4/3/2022</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E545609-C558-49CD-A238-446395F74E83}" type="slidenum">
              <a:rPr lang="en-US" smtClean="0"/>
              <a:t>‹Nº›</a:t>
            </a:fld>
            <a:endParaRPr lang="en-US"/>
          </a:p>
        </p:txBody>
      </p:sp>
    </p:spTree>
    <p:extLst>
      <p:ext uri="{BB962C8B-B14F-4D97-AF65-F5344CB8AC3E}">
        <p14:creationId xmlns:p14="http://schemas.microsoft.com/office/powerpoint/2010/main" val="924484642"/>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DFE1AB9-7A44-4107-8731-1001E0CCE429}" type="datetimeFigureOut">
              <a:rPr lang="en-US" smtClean="0"/>
              <a:t>4/3/2022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E545609-C558-49CD-A238-446395F74E83}" type="slidenum">
              <a:rPr lang="en-US" smtClean="0"/>
              <a:t>‹Nº›</a:t>
            </a:fld>
            <a:endParaRPr lang="en-US"/>
          </a:p>
        </p:txBody>
      </p:sp>
    </p:spTree>
    <p:extLst>
      <p:ext uri="{BB962C8B-B14F-4D97-AF65-F5344CB8AC3E}">
        <p14:creationId xmlns:p14="http://schemas.microsoft.com/office/powerpoint/2010/main" val="1509729629"/>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2DFE1AB9-7A44-4107-8731-1001E0CCE429}" type="datetimeFigureOut">
              <a:rPr lang="en-US" smtClean="0"/>
              <a:t>4/3/2022</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BE545609-C558-49CD-A238-446395F74E83}" type="slidenum">
              <a:rPr lang="en-US" smtClean="0"/>
              <a:t>‹Nº›</a:t>
            </a:fld>
            <a:endParaRPr lang="en-US"/>
          </a:p>
        </p:txBody>
      </p:sp>
    </p:spTree>
    <p:extLst>
      <p:ext uri="{BB962C8B-B14F-4D97-AF65-F5344CB8AC3E}">
        <p14:creationId xmlns:p14="http://schemas.microsoft.com/office/powerpoint/2010/main" val="406872423"/>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43D8E94-44C2-4BD4-9675-4E16BE23DC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EB123DD2-1DF9-4E08-8BCB-C35BC954C2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AAB3D648-E162-40BF-B1D3-0A90D19484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FE1AB9-7A44-4107-8731-1001E0CCE429}" type="datetimeFigureOut">
              <a:rPr lang="en-US" smtClean="0"/>
              <a:t>4/3/2022</a:t>
            </a:fld>
            <a:endParaRPr lang="en-US"/>
          </a:p>
        </p:txBody>
      </p:sp>
      <p:sp>
        <p:nvSpPr>
          <p:cNvPr id="5" name="Marcador de pie de página 4">
            <a:extLst>
              <a:ext uri="{FF2B5EF4-FFF2-40B4-BE49-F238E27FC236}">
                <a16:creationId xmlns:a16="http://schemas.microsoft.com/office/drawing/2014/main" id="{2B6F160A-49C0-43DB-B2F0-7B32CEC983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a:extLst>
              <a:ext uri="{FF2B5EF4-FFF2-40B4-BE49-F238E27FC236}">
                <a16:creationId xmlns:a16="http://schemas.microsoft.com/office/drawing/2014/main" id="{F4F34938-58F3-4087-A4CE-B893B88C69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545609-C558-49CD-A238-446395F74E83}" type="slidenum">
              <a:rPr lang="en-US" smtClean="0"/>
              <a:t>‹Nº›</a:t>
            </a:fld>
            <a:endParaRPr lang="en-US"/>
          </a:p>
        </p:txBody>
      </p:sp>
    </p:spTree>
    <p:extLst>
      <p:ext uri="{BB962C8B-B14F-4D97-AF65-F5344CB8AC3E}">
        <p14:creationId xmlns:p14="http://schemas.microsoft.com/office/powerpoint/2010/main" val="278659551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2DFE1AB9-7A44-4107-8731-1001E0CCE429}" type="datetimeFigureOut">
              <a:rPr lang="en-US" smtClean="0"/>
              <a:t>4/3/2022</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BE545609-C558-49CD-A238-446395F74E83}" type="slidenum">
              <a:rPr lang="en-US" smtClean="0"/>
              <a:t>‹Nº›</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29090548"/>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DFE1AB9-7A44-4107-8731-1001E0CCE429}" type="datetimeFigureOut">
              <a:rPr lang="en-US" smtClean="0"/>
              <a:t>4/3/2022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E545609-C558-49CD-A238-446395F74E83}" type="slidenum">
              <a:rPr lang="en-US" smtClean="0"/>
              <a:t>‹Nº›</a:t>
            </a:fld>
            <a:endParaRPr lang="en-US"/>
          </a:p>
        </p:txBody>
      </p:sp>
    </p:spTree>
    <p:extLst>
      <p:ext uri="{BB962C8B-B14F-4D97-AF65-F5344CB8AC3E}">
        <p14:creationId xmlns:p14="http://schemas.microsoft.com/office/powerpoint/2010/main" val="638445629"/>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8.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9.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AAAF8D-16BC-4563-8C60-3E355340D23C}"/>
              </a:ext>
            </a:extLst>
          </p:cNvPr>
          <p:cNvSpPr>
            <a:spLocks noGrp="1"/>
          </p:cNvSpPr>
          <p:nvPr>
            <p:ph type="ctrTitle"/>
          </p:nvPr>
        </p:nvSpPr>
        <p:spPr>
          <a:xfrm>
            <a:off x="3290656" y="510467"/>
            <a:ext cx="7424691" cy="1059649"/>
          </a:xfrm>
        </p:spPr>
        <p:txBody>
          <a:bodyPr>
            <a:normAutofit fontScale="90000"/>
          </a:bodyPr>
          <a:lstStyle/>
          <a:p>
            <a:r>
              <a:rPr lang="es-BO" dirty="0"/>
              <a:t>TAREA HITO 2</a:t>
            </a:r>
            <a:endParaRPr lang="en-US" dirty="0"/>
          </a:p>
        </p:txBody>
      </p:sp>
      <p:sp>
        <p:nvSpPr>
          <p:cNvPr id="3" name="Subtítulo 2">
            <a:extLst>
              <a:ext uri="{FF2B5EF4-FFF2-40B4-BE49-F238E27FC236}">
                <a16:creationId xmlns:a16="http://schemas.microsoft.com/office/drawing/2014/main" id="{EB6C1C75-F1D7-4ACB-AB85-7FA70A5BF6B4}"/>
              </a:ext>
            </a:extLst>
          </p:cNvPr>
          <p:cNvSpPr>
            <a:spLocks noGrp="1"/>
          </p:cNvSpPr>
          <p:nvPr>
            <p:ph type="subTitle" idx="1"/>
          </p:nvPr>
        </p:nvSpPr>
        <p:spPr>
          <a:xfrm>
            <a:off x="1435223" y="1722268"/>
            <a:ext cx="9144000" cy="4731797"/>
          </a:xfrm>
        </p:spPr>
        <p:txBody>
          <a:bodyPr>
            <a:normAutofit/>
          </a:bodyPr>
          <a:lstStyle/>
          <a:p>
            <a:pPr algn="l"/>
            <a:r>
              <a:rPr lang="es-BO" sz="2000" dirty="0"/>
              <a:t>Estudiante:</a:t>
            </a:r>
          </a:p>
          <a:p>
            <a:pPr algn="l"/>
            <a:r>
              <a:rPr lang="es-BO" sz="2000" dirty="0"/>
              <a:t>		Quiroga Huariste Andrés Vladimir</a:t>
            </a:r>
          </a:p>
          <a:p>
            <a:pPr algn="l"/>
            <a:r>
              <a:rPr lang="es-BO" sz="2000" dirty="0"/>
              <a:t>Docente:</a:t>
            </a:r>
          </a:p>
          <a:p>
            <a:pPr algn="l"/>
            <a:r>
              <a:rPr lang="es-BO" sz="2000" dirty="0"/>
              <a:t>		Barra Paredes William Roddy</a:t>
            </a:r>
          </a:p>
          <a:p>
            <a:pPr algn="l"/>
            <a:r>
              <a:rPr lang="es-BO" sz="2000" dirty="0"/>
              <a:t>Carrera:</a:t>
            </a:r>
          </a:p>
          <a:p>
            <a:pPr algn="l"/>
            <a:r>
              <a:rPr lang="es-BO" sz="2000" dirty="0"/>
              <a:t>		Ingenieria de Sistemas</a:t>
            </a:r>
          </a:p>
          <a:p>
            <a:pPr algn="l"/>
            <a:r>
              <a:rPr lang="es-BO" sz="2000" dirty="0"/>
              <a:t>Materia:</a:t>
            </a:r>
          </a:p>
          <a:p>
            <a:pPr algn="l"/>
            <a:r>
              <a:rPr lang="es-BO" sz="2000" dirty="0"/>
              <a:t>		Base de Datos l</a:t>
            </a:r>
          </a:p>
          <a:p>
            <a:pPr algn="l"/>
            <a:r>
              <a:rPr lang="es-BO" sz="2000" dirty="0"/>
              <a:t>Sede:</a:t>
            </a:r>
          </a:p>
          <a:p>
            <a:pPr algn="l"/>
            <a:r>
              <a:rPr lang="es-BO" sz="2000" dirty="0"/>
              <a:t>		El Alto </a:t>
            </a:r>
          </a:p>
          <a:p>
            <a:pPr algn="l"/>
            <a:r>
              <a:rPr lang="es-BO" sz="2000" dirty="0"/>
              <a:t>Gestión:</a:t>
            </a:r>
          </a:p>
          <a:p>
            <a:pPr algn="l"/>
            <a:r>
              <a:rPr lang="es-BO" sz="2000" dirty="0"/>
              <a:t>		2022</a:t>
            </a:r>
          </a:p>
          <a:p>
            <a:endParaRPr lang="es-BO" dirty="0"/>
          </a:p>
        </p:txBody>
      </p:sp>
    </p:spTree>
    <p:extLst>
      <p:ext uri="{BB962C8B-B14F-4D97-AF65-F5344CB8AC3E}">
        <p14:creationId xmlns:p14="http://schemas.microsoft.com/office/powerpoint/2010/main" val="3637738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8E4CD36-BF83-489E-B5EB-531D79F91509}"/>
              </a:ext>
            </a:extLst>
          </p:cNvPr>
          <p:cNvSpPr>
            <a:spLocks noGrp="1"/>
          </p:cNvSpPr>
          <p:nvPr>
            <p:ph idx="1"/>
          </p:nvPr>
        </p:nvSpPr>
        <p:spPr>
          <a:xfrm>
            <a:off x="798989" y="106532"/>
            <a:ext cx="11212497" cy="6622741"/>
          </a:xfrm>
        </p:spPr>
        <p:txBody>
          <a:bodyPr>
            <a:normAutofit fontScale="40000" lnSpcReduction="20000"/>
          </a:bodyPr>
          <a:lstStyle/>
          <a:p>
            <a:pPr marL="0" indent="0">
              <a:buNone/>
            </a:pPr>
            <a:r>
              <a:rPr lang="es-BO" sz="5000" dirty="0"/>
              <a:t>15. Crear las tablas y 2 registros para cada tabla para el siguiente modelo ER.</a:t>
            </a:r>
          </a:p>
          <a:p>
            <a:r>
              <a:rPr lang="en-US" sz="4400" dirty="0">
                <a:solidFill>
                  <a:srgbClr val="0000FF"/>
                </a:solidFill>
                <a:latin typeface="Consolas" panose="020B0609020204030204" pitchFamily="49" charset="0"/>
              </a:rPr>
              <a:t>create</a:t>
            </a:r>
            <a:r>
              <a:rPr lang="en-US" sz="4400" dirty="0">
                <a:solidFill>
                  <a:srgbClr val="000000"/>
                </a:solidFill>
                <a:latin typeface="Consolas" panose="020B0609020204030204" pitchFamily="49" charset="0"/>
              </a:rPr>
              <a:t> </a:t>
            </a:r>
            <a:r>
              <a:rPr lang="en-US" sz="4400" dirty="0">
                <a:solidFill>
                  <a:srgbClr val="0000FF"/>
                </a:solidFill>
                <a:latin typeface="Consolas" panose="020B0609020204030204" pitchFamily="49" charset="0"/>
              </a:rPr>
              <a:t>database</a:t>
            </a:r>
            <a:r>
              <a:rPr lang="en-US" sz="4400" dirty="0">
                <a:solidFill>
                  <a:srgbClr val="000000"/>
                </a:solidFill>
                <a:latin typeface="Consolas" panose="020B0609020204030204" pitchFamily="49" charset="0"/>
              </a:rPr>
              <a:t> POLLOS_COPA</a:t>
            </a:r>
          </a:p>
          <a:p>
            <a:endParaRPr lang="en-US" sz="4400" dirty="0">
              <a:solidFill>
                <a:srgbClr val="000000"/>
              </a:solidFill>
              <a:latin typeface="Consolas" panose="020B0609020204030204" pitchFamily="49" charset="0"/>
            </a:endParaRPr>
          </a:p>
          <a:p>
            <a:r>
              <a:rPr lang="en-US" sz="4400" dirty="0">
                <a:solidFill>
                  <a:srgbClr val="0000FF"/>
                </a:solidFill>
                <a:latin typeface="Consolas" panose="020B0609020204030204" pitchFamily="49" charset="0"/>
              </a:rPr>
              <a:t>use</a:t>
            </a:r>
            <a:r>
              <a:rPr lang="en-US" sz="4400" dirty="0">
                <a:solidFill>
                  <a:srgbClr val="000000"/>
                </a:solidFill>
                <a:latin typeface="Consolas" panose="020B0609020204030204" pitchFamily="49" charset="0"/>
              </a:rPr>
              <a:t> POLLOS_COPA</a:t>
            </a:r>
          </a:p>
          <a:p>
            <a:endParaRPr lang="en-US" sz="4400" dirty="0">
              <a:solidFill>
                <a:srgbClr val="000000"/>
              </a:solidFill>
              <a:latin typeface="Consolas" panose="020B0609020204030204" pitchFamily="49" charset="0"/>
            </a:endParaRPr>
          </a:p>
          <a:p>
            <a:r>
              <a:rPr lang="en-US" sz="4400" dirty="0">
                <a:solidFill>
                  <a:srgbClr val="0000FF"/>
                </a:solidFill>
                <a:latin typeface="Consolas" panose="020B0609020204030204" pitchFamily="49" charset="0"/>
              </a:rPr>
              <a:t>create</a:t>
            </a:r>
            <a:r>
              <a:rPr lang="en-US" sz="4400" dirty="0">
                <a:solidFill>
                  <a:srgbClr val="000000"/>
                </a:solidFill>
                <a:latin typeface="Consolas" panose="020B0609020204030204" pitchFamily="49" charset="0"/>
              </a:rPr>
              <a:t> </a:t>
            </a:r>
            <a:r>
              <a:rPr lang="en-US" sz="4400" dirty="0">
                <a:solidFill>
                  <a:srgbClr val="0000FF"/>
                </a:solidFill>
                <a:latin typeface="Consolas" panose="020B0609020204030204" pitchFamily="49" charset="0"/>
              </a:rPr>
              <a:t>table</a:t>
            </a:r>
            <a:r>
              <a:rPr lang="en-US" sz="4400" dirty="0">
                <a:solidFill>
                  <a:srgbClr val="000000"/>
                </a:solidFill>
                <a:latin typeface="Consolas" panose="020B0609020204030204" pitchFamily="49" charset="0"/>
              </a:rPr>
              <a:t> </a:t>
            </a:r>
            <a:r>
              <a:rPr lang="en-US" sz="4400" dirty="0" err="1">
                <a:solidFill>
                  <a:srgbClr val="000000"/>
                </a:solidFill>
                <a:latin typeface="Consolas" panose="020B0609020204030204" pitchFamily="49" charset="0"/>
              </a:rPr>
              <a:t>cliente</a:t>
            </a:r>
            <a:endParaRPr lang="en-US" sz="4400" dirty="0">
              <a:solidFill>
                <a:srgbClr val="000000"/>
              </a:solidFill>
              <a:latin typeface="Consolas" panose="020B0609020204030204" pitchFamily="49" charset="0"/>
            </a:endParaRPr>
          </a:p>
          <a:p>
            <a:r>
              <a:rPr lang="en-US" sz="4400" dirty="0">
                <a:solidFill>
                  <a:srgbClr val="808080"/>
                </a:solidFill>
                <a:latin typeface="Consolas" panose="020B0609020204030204" pitchFamily="49" charset="0"/>
              </a:rPr>
              <a:t>(</a:t>
            </a:r>
            <a:endParaRPr lang="en-US" sz="4400" dirty="0">
              <a:solidFill>
                <a:srgbClr val="000000"/>
              </a:solidFill>
              <a:latin typeface="Consolas" panose="020B0609020204030204" pitchFamily="49" charset="0"/>
            </a:endParaRPr>
          </a:p>
          <a:p>
            <a:r>
              <a:rPr lang="en-US" sz="4400" dirty="0" err="1">
                <a:solidFill>
                  <a:srgbClr val="000000"/>
                </a:solidFill>
                <a:latin typeface="Consolas" panose="020B0609020204030204" pitchFamily="49" charset="0"/>
              </a:rPr>
              <a:t>id_cliente</a:t>
            </a:r>
            <a:r>
              <a:rPr lang="en-US" sz="4400" dirty="0">
                <a:solidFill>
                  <a:srgbClr val="000000"/>
                </a:solidFill>
                <a:latin typeface="Consolas" panose="020B0609020204030204" pitchFamily="49" charset="0"/>
              </a:rPr>
              <a:t> </a:t>
            </a:r>
            <a:r>
              <a:rPr lang="en-US" sz="4400" dirty="0">
                <a:solidFill>
                  <a:srgbClr val="0000FF"/>
                </a:solidFill>
                <a:latin typeface="Consolas" panose="020B0609020204030204" pitchFamily="49" charset="0"/>
              </a:rPr>
              <a:t>integer</a:t>
            </a:r>
            <a:r>
              <a:rPr lang="en-US" sz="4400" dirty="0">
                <a:solidFill>
                  <a:srgbClr val="000000"/>
                </a:solidFill>
                <a:latin typeface="Consolas" panose="020B0609020204030204" pitchFamily="49" charset="0"/>
              </a:rPr>
              <a:t> </a:t>
            </a:r>
            <a:r>
              <a:rPr lang="en-US" sz="4400" dirty="0">
                <a:solidFill>
                  <a:srgbClr val="0000FF"/>
                </a:solidFill>
                <a:latin typeface="Consolas" panose="020B0609020204030204" pitchFamily="49" charset="0"/>
              </a:rPr>
              <a:t>PRIMARY</a:t>
            </a:r>
            <a:r>
              <a:rPr lang="en-US" sz="4400" dirty="0">
                <a:solidFill>
                  <a:srgbClr val="000000"/>
                </a:solidFill>
                <a:latin typeface="Consolas" panose="020B0609020204030204" pitchFamily="49" charset="0"/>
              </a:rPr>
              <a:t> </a:t>
            </a:r>
            <a:r>
              <a:rPr lang="en-US" sz="4400" dirty="0">
                <a:solidFill>
                  <a:srgbClr val="0000FF"/>
                </a:solidFill>
                <a:latin typeface="Consolas" panose="020B0609020204030204" pitchFamily="49" charset="0"/>
              </a:rPr>
              <a:t>KEY</a:t>
            </a:r>
            <a:r>
              <a:rPr lang="en-US" sz="4400" dirty="0">
                <a:solidFill>
                  <a:srgbClr val="808080"/>
                </a:solidFill>
                <a:latin typeface="Consolas" panose="020B0609020204030204" pitchFamily="49" charset="0"/>
              </a:rPr>
              <a:t>,</a:t>
            </a:r>
            <a:endParaRPr lang="en-US" sz="4400" dirty="0">
              <a:solidFill>
                <a:srgbClr val="000000"/>
              </a:solidFill>
              <a:latin typeface="Consolas" panose="020B0609020204030204" pitchFamily="49" charset="0"/>
            </a:endParaRPr>
          </a:p>
          <a:p>
            <a:r>
              <a:rPr lang="en-US" sz="4400" dirty="0" err="1">
                <a:solidFill>
                  <a:srgbClr val="000000"/>
                </a:solidFill>
                <a:latin typeface="Consolas" panose="020B0609020204030204" pitchFamily="49" charset="0"/>
              </a:rPr>
              <a:t>fullname</a:t>
            </a:r>
            <a:r>
              <a:rPr lang="en-US" sz="4400" dirty="0">
                <a:solidFill>
                  <a:srgbClr val="000000"/>
                </a:solidFill>
                <a:latin typeface="Consolas" panose="020B0609020204030204" pitchFamily="49" charset="0"/>
              </a:rPr>
              <a:t> </a:t>
            </a:r>
            <a:r>
              <a:rPr lang="en-US" sz="4400" dirty="0">
                <a:solidFill>
                  <a:srgbClr val="0000FF"/>
                </a:solidFill>
                <a:latin typeface="Consolas" panose="020B0609020204030204" pitchFamily="49" charset="0"/>
              </a:rPr>
              <a:t>varchar</a:t>
            </a:r>
            <a:r>
              <a:rPr lang="en-US" sz="4400" dirty="0">
                <a:solidFill>
                  <a:srgbClr val="808080"/>
                </a:solidFill>
                <a:latin typeface="Consolas" panose="020B0609020204030204" pitchFamily="49" charset="0"/>
              </a:rPr>
              <a:t>(</a:t>
            </a:r>
            <a:r>
              <a:rPr lang="en-US" sz="4400" dirty="0">
                <a:solidFill>
                  <a:srgbClr val="000000"/>
                </a:solidFill>
                <a:latin typeface="Consolas" panose="020B0609020204030204" pitchFamily="49" charset="0"/>
              </a:rPr>
              <a:t>50</a:t>
            </a:r>
            <a:r>
              <a:rPr lang="en-US" sz="4400" dirty="0">
                <a:solidFill>
                  <a:srgbClr val="808080"/>
                </a:solidFill>
                <a:latin typeface="Consolas" panose="020B0609020204030204" pitchFamily="49" charset="0"/>
              </a:rPr>
              <a:t>),</a:t>
            </a:r>
            <a:endParaRPr lang="en-US" sz="4400" dirty="0">
              <a:solidFill>
                <a:srgbClr val="000000"/>
              </a:solidFill>
              <a:latin typeface="Consolas" panose="020B0609020204030204" pitchFamily="49" charset="0"/>
            </a:endParaRPr>
          </a:p>
          <a:p>
            <a:r>
              <a:rPr lang="en-US" sz="4400" dirty="0" err="1">
                <a:solidFill>
                  <a:srgbClr val="000000"/>
                </a:solidFill>
                <a:latin typeface="Consolas" panose="020B0609020204030204" pitchFamily="49" charset="0"/>
              </a:rPr>
              <a:t>lastname</a:t>
            </a:r>
            <a:r>
              <a:rPr lang="en-US" sz="4400" dirty="0">
                <a:solidFill>
                  <a:srgbClr val="000000"/>
                </a:solidFill>
                <a:latin typeface="Consolas" panose="020B0609020204030204" pitchFamily="49" charset="0"/>
              </a:rPr>
              <a:t> </a:t>
            </a:r>
            <a:r>
              <a:rPr lang="en-US" sz="4400" dirty="0">
                <a:solidFill>
                  <a:srgbClr val="0000FF"/>
                </a:solidFill>
                <a:latin typeface="Consolas" panose="020B0609020204030204" pitchFamily="49" charset="0"/>
              </a:rPr>
              <a:t>varchar</a:t>
            </a:r>
            <a:r>
              <a:rPr lang="en-US" sz="4400" dirty="0">
                <a:solidFill>
                  <a:srgbClr val="808080"/>
                </a:solidFill>
                <a:latin typeface="Consolas" panose="020B0609020204030204" pitchFamily="49" charset="0"/>
              </a:rPr>
              <a:t>(</a:t>
            </a:r>
            <a:r>
              <a:rPr lang="en-US" sz="4400" dirty="0">
                <a:solidFill>
                  <a:srgbClr val="000000"/>
                </a:solidFill>
                <a:latin typeface="Consolas" panose="020B0609020204030204" pitchFamily="49" charset="0"/>
              </a:rPr>
              <a:t>50</a:t>
            </a:r>
            <a:r>
              <a:rPr lang="en-US" sz="4400" dirty="0">
                <a:solidFill>
                  <a:srgbClr val="808080"/>
                </a:solidFill>
                <a:latin typeface="Consolas" panose="020B0609020204030204" pitchFamily="49" charset="0"/>
              </a:rPr>
              <a:t>),</a:t>
            </a:r>
            <a:endParaRPr lang="en-US" sz="4400" dirty="0">
              <a:solidFill>
                <a:srgbClr val="000000"/>
              </a:solidFill>
              <a:latin typeface="Consolas" panose="020B0609020204030204" pitchFamily="49" charset="0"/>
            </a:endParaRPr>
          </a:p>
          <a:p>
            <a:r>
              <a:rPr lang="en-US" sz="4400" dirty="0" err="1">
                <a:solidFill>
                  <a:srgbClr val="000000"/>
                </a:solidFill>
                <a:latin typeface="Consolas" panose="020B0609020204030204" pitchFamily="49" charset="0"/>
              </a:rPr>
              <a:t>edad</a:t>
            </a:r>
            <a:r>
              <a:rPr lang="en-US" sz="4400" dirty="0">
                <a:solidFill>
                  <a:srgbClr val="000000"/>
                </a:solidFill>
                <a:latin typeface="Consolas" panose="020B0609020204030204" pitchFamily="49" charset="0"/>
              </a:rPr>
              <a:t> </a:t>
            </a:r>
            <a:r>
              <a:rPr lang="en-US" sz="4400" dirty="0">
                <a:solidFill>
                  <a:srgbClr val="0000FF"/>
                </a:solidFill>
                <a:latin typeface="Consolas" panose="020B0609020204030204" pitchFamily="49" charset="0"/>
              </a:rPr>
              <a:t>integer</a:t>
            </a:r>
            <a:r>
              <a:rPr lang="en-US" sz="4400" dirty="0">
                <a:solidFill>
                  <a:srgbClr val="808080"/>
                </a:solidFill>
                <a:latin typeface="Consolas" panose="020B0609020204030204" pitchFamily="49" charset="0"/>
              </a:rPr>
              <a:t>,</a:t>
            </a:r>
            <a:endParaRPr lang="en-US" sz="4400" dirty="0">
              <a:solidFill>
                <a:srgbClr val="000000"/>
              </a:solidFill>
              <a:latin typeface="Consolas" panose="020B0609020204030204" pitchFamily="49" charset="0"/>
            </a:endParaRPr>
          </a:p>
          <a:p>
            <a:r>
              <a:rPr lang="en-US" sz="4400" dirty="0" err="1">
                <a:solidFill>
                  <a:srgbClr val="000000"/>
                </a:solidFill>
                <a:latin typeface="Consolas" panose="020B0609020204030204" pitchFamily="49" charset="0"/>
              </a:rPr>
              <a:t>domicilio</a:t>
            </a:r>
            <a:r>
              <a:rPr lang="en-US" sz="4400" dirty="0">
                <a:solidFill>
                  <a:srgbClr val="000000"/>
                </a:solidFill>
                <a:latin typeface="Consolas" panose="020B0609020204030204" pitchFamily="49" charset="0"/>
              </a:rPr>
              <a:t> </a:t>
            </a:r>
            <a:r>
              <a:rPr lang="en-US" sz="4400" dirty="0">
                <a:solidFill>
                  <a:srgbClr val="0000FF"/>
                </a:solidFill>
                <a:latin typeface="Consolas" panose="020B0609020204030204" pitchFamily="49" charset="0"/>
              </a:rPr>
              <a:t>varchar</a:t>
            </a:r>
            <a:r>
              <a:rPr lang="en-US" sz="4400" dirty="0">
                <a:solidFill>
                  <a:srgbClr val="808080"/>
                </a:solidFill>
                <a:latin typeface="Consolas" panose="020B0609020204030204" pitchFamily="49" charset="0"/>
              </a:rPr>
              <a:t>(</a:t>
            </a:r>
            <a:r>
              <a:rPr lang="en-US" sz="4400" dirty="0">
                <a:solidFill>
                  <a:srgbClr val="000000"/>
                </a:solidFill>
                <a:latin typeface="Consolas" panose="020B0609020204030204" pitchFamily="49" charset="0"/>
              </a:rPr>
              <a:t>50</a:t>
            </a:r>
            <a:r>
              <a:rPr lang="en-US" sz="4400" dirty="0">
                <a:solidFill>
                  <a:srgbClr val="808080"/>
                </a:solidFill>
                <a:latin typeface="Consolas" panose="020B0609020204030204" pitchFamily="49" charset="0"/>
              </a:rPr>
              <a:t>),</a:t>
            </a:r>
            <a:endParaRPr lang="en-US" sz="4400" dirty="0">
              <a:solidFill>
                <a:srgbClr val="000000"/>
              </a:solidFill>
              <a:latin typeface="Consolas" panose="020B0609020204030204" pitchFamily="49" charset="0"/>
            </a:endParaRPr>
          </a:p>
          <a:p>
            <a:r>
              <a:rPr lang="en-US" sz="4400" dirty="0">
                <a:solidFill>
                  <a:srgbClr val="808080"/>
                </a:solidFill>
                <a:latin typeface="Consolas" panose="020B0609020204030204" pitchFamily="49" charset="0"/>
              </a:rPr>
              <a:t>);</a:t>
            </a:r>
            <a:endParaRPr lang="en-US" sz="4400" dirty="0">
              <a:solidFill>
                <a:srgbClr val="000000"/>
              </a:solidFill>
              <a:latin typeface="Consolas" panose="020B0609020204030204" pitchFamily="49" charset="0"/>
            </a:endParaRPr>
          </a:p>
          <a:p>
            <a:endParaRPr lang="en-US" sz="4400" dirty="0">
              <a:solidFill>
                <a:srgbClr val="000000"/>
              </a:solidFill>
              <a:latin typeface="Consolas" panose="020B0609020204030204" pitchFamily="49" charset="0"/>
            </a:endParaRPr>
          </a:p>
          <a:p>
            <a:r>
              <a:rPr lang="en-US" sz="4400" dirty="0">
                <a:solidFill>
                  <a:srgbClr val="0000FF"/>
                </a:solidFill>
                <a:latin typeface="Consolas" panose="020B0609020204030204" pitchFamily="49" charset="0"/>
              </a:rPr>
              <a:t>insert</a:t>
            </a:r>
            <a:r>
              <a:rPr lang="en-US" sz="4400" dirty="0">
                <a:solidFill>
                  <a:srgbClr val="000000"/>
                </a:solidFill>
                <a:latin typeface="Consolas" panose="020B0609020204030204" pitchFamily="49" charset="0"/>
              </a:rPr>
              <a:t> </a:t>
            </a:r>
            <a:r>
              <a:rPr lang="en-US" sz="4400" dirty="0">
                <a:solidFill>
                  <a:srgbClr val="0000FF"/>
                </a:solidFill>
                <a:latin typeface="Consolas" panose="020B0609020204030204" pitchFamily="49" charset="0"/>
              </a:rPr>
              <a:t>into</a:t>
            </a:r>
            <a:r>
              <a:rPr lang="en-US" sz="4400" dirty="0">
                <a:solidFill>
                  <a:srgbClr val="000000"/>
                </a:solidFill>
                <a:latin typeface="Consolas" panose="020B0609020204030204" pitchFamily="49" charset="0"/>
              </a:rPr>
              <a:t> </a:t>
            </a:r>
            <a:r>
              <a:rPr lang="en-US" sz="4400" dirty="0" err="1">
                <a:solidFill>
                  <a:srgbClr val="000000"/>
                </a:solidFill>
                <a:latin typeface="Consolas" panose="020B0609020204030204" pitchFamily="49" charset="0"/>
              </a:rPr>
              <a:t>cliente</a:t>
            </a:r>
            <a:r>
              <a:rPr lang="en-US" sz="4400" dirty="0">
                <a:solidFill>
                  <a:srgbClr val="808080"/>
                </a:solidFill>
                <a:latin typeface="Consolas" panose="020B0609020204030204" pitchFamily="49" charset="0"/>
              </a:rPr>
              <a:t>(</a:t>
            </a:r>
            <a:r>
              <a:rPr lang="en-US" sz="4400" dirty="0" err="1">
                <a:solidFill>
                  <a:srgbClr val="000000"/>
                </a:solidFill>
                <a:latin typeface="Consolas" panose="020B0609020204030204" pitchFamily="49" charset="0"/>
              </a:rPr>
              <a:t>id_cliente</a:t>
            </a:r>
            <a:r>
              <a:rPr lang="en-US" sz="4400" dirty="0" err="1">
                <a:solidFill>
                  <a:srgbClr val="808080"/>
                </a:solidFill>
                <a:latin typeface="Consolas" panose="020B0609020204030204" pitchFamily="49" charset="0"/>
              </a:rPr>
              <a:t>,</a:t>
            </a:r>
            <a:r>
              <a:rPr lang="en-US" sz="4400" dirty="0" err="1">
                <a:solidFill>
                  <a:srgbClr val="000000"/>
                </a:solidFill>
                <a:latin typeface="Consolas" panose="020B0609020204030204" pitchFamily="49" charset="0"/>
              </a:rPr>
              <a:t>fullname</a:t>
            </a:r>
            <a:r>
              <a:rPr lang="en-US" sz="4400" dirty="0" err="1">
                <a:solidFill>
                  <a:srgbClr val="808080"/>
                </a:solidFill>
                <a:latin typeface="Consolas" panose="020B0609020204030204" pitchFamily="49" charset="0"/>
              </a:rPr>
              <a:t>,</a:t>
            </a:r>
            <a:r>
              <a:rPr lang="en-US" sz="4400" dirty="0" err="1">
                <a:solidFill>
                  <a:srgbClr val="000000"/>
                </a:solidFill>
                <a:latin typeface="Consolas" panose="020B0609020204030204" pitchFamily="49" charset="0"/>
              </a:rPr>
              <a:t>lastname</a:t>
            </a:r>
            <a:r>
              <a:rPr lang="en-US" sz="4400" dirty="0" err="1">
                <a:solidFill>
                  <a:srgbClr val="808080"/>
                </a:solidFill>
                <a:latin typeface="Consolas" panose="020B0609020204030204" pitchFamily="49" charset="0"/>
              </a:rPr>
              <a:t>,</a:t>
            </a:r>
            <a:r>
              <a:rPr lang="en-US" sz="4400" dirty="0" err="1">
                <a:solidFill>
                  <a:srgbClr val="000000"/>
                </a:solidFill>
                <a:latin typeface="Consolas" panose="020B0609020204030204" pitchFamily="49" charset="0"/>
              </a:rPr>
              <a:t>edad</a:t>
            </a:r>
            <a:r>
              <a:rPr lang="en-US" sz="4400" dirty="0" err="1">
                <a:solidFill>
                  <a:srgbClr val="808080"/>
                </a:solidFill>
                <a:latin typeface="Consolas" panose="020B0609020204030204" pitchFamily="49" charset="0"/>
              </a:rPr>
              <a:t>,</a:t>
            </a:r>
            <a:r>
              <a:rPr lang="en-US" sz="4400" dirty="0" err="1">
                <a:solidFill>
                  <a:srgbClr val="000000"/>
                </a:solidFill>
                <a:latin typeface="Consolas" panose="020B0609020204030204" pitchFamily="49" charset="0"/>
              </a:rPr>
              <a:t>domicilio</a:t>
            </a:r>
            <a:r>
              <a:rPr lang="en-US" sz="4400" dirty="0">
                <a:solidFill>
                  <a:srgbClr val="808080"/>
                </a:solidFill>
                <a:latin typeface="Consolas" panose="020B0609020204030204" pitchFamily="49" charset="0"/>
              </a:rPr>
              <a:t>)</a:t>
            </a:r>
            <a:endParaRPr lang="en-US" sz="4400" dirty="0">
              <a:solidFill>
                <a:srgbClr val="000000"/>
              </a:solidFill>
              <a:latin typeface="Consolas" panose="020B0609020204030204" pitchFamily="49" charset="0"/>
            </a:endParaRPr>
          </a:p>
          <a:p>
            <a:r>
              <a:rPr lang="en-US" sz="4400" dirty="0">
                <a:solidFill>
                  <a:srgbClr val="0000FF"/>
                </a:solidFill>
                <a:latin typeface="Consolas" panose="020B0609020204030204" pitchFamily="49" charset="0"/>
              </a:rPr>
              <a:t>values </a:t>
            </a:r>
            <a:r>
              <a:rPr lang="en-US" sz="4400" dirty="0">
                <a:solidFill>
                  <a:srgbClr val="808080"/>
                </a:solidFill>
                <a:latin typeface="Consolas" panose="020B0609020204030204" pitchFamily="49" charset="0"/>
              </a:rPr>
              <a:t>(</a:t>
            </a:r>
            <a:r>
              <a:rPr lang="en-US" sz="4400" dirty="0">
                <a:solidFill>
                  <a:srgbClr val="000000"/>
                </a:solidFill>
                <a:latin typeface="Consolas" panose="020B0609020204030204" pitchFamily="49" charset="0"/>
              </a:rPr>
              <a:t>2 </a:t>
            </a:r>
            <a:r>
              <a:rPr lang="en-US" sz="4400" dirty="0">
                <a:solidFill>
                  <a:srgbClr val="808080"/>
                </a:solidFill>
                <a:latin typeface="Consolas" panose="020B0609020204030204" pitchFamily="49" charset="0"/>
              </a:rPr>
              <a:t>,</a:t>
            </a:r>
            <a:r>
              <a:rPr lang="en-US" sz="4400" dirty="0">
                <a:solidFill>
                  <a:srgbClr val="000000"/>
                </a:solidFill>
                <a:latin typeface="Consolas" panose="020B0609020204030204" pitchFamily="49" charset="0"/>
              </a:rPr>
              <a:t> </a:t>
            </a:r>
            <a:r>
              <a:rPr lang="en-US" sz="4400" dirty="0">
                <a:solidFill>
                  <a:srgbClr val="FF0000"/>
                </a:solidFill>
                <a:latin typeface="Consolas" panose="020B0609020204030204" pitchFamily="49" charset="0"/>
              </a:rPr>
              <a:t>'</a:t>
            </a:r>
            <a:r>
              <a:rPr lang="en-US" sz="4400" dirty="0" err="1">
                <a:solidFill>
                  <a:srgbClr val="FF0000"/>
                </a:solidFill>
                <a:latin typeface="Consolas" panose="020B0609020204030204" pitchFamily="49" charset="0"/>
              </a:rPr>
              <a:t>andresv</a:t>
            </a:r>
            <a:r>
              <a:rPr lang="en-US" sz="4400" dirty="0">
                <a:solidFill>
                  <a:srgbClr val="FF0000"/>
                </a:solidFill>
                <a:latin typeface="Consolas" panose="020B0609020204030204" pitchFamily="49" charset="0"/>
              </a:rPr>
              <a:t>'</a:t>
            </a:r>
            <a:r>
              <a:rPr lang="en-US" sz="4400" dirty="0">
                <a:solidFill>
                  <a:srgbClr val="000000"/>
                </a:solidFill>
                <a:latin typeface="Consolas" panose="020B0609020204030204" pitchFamily="49" charset="0"/>
              </a:rPr>
              <a:t> </a:t>
            </a:r>
            <a:r>
              <a:rPr lang="en-US" sz="4400" dirty="0">
                <a:solidFill>
                  <a:srgbClr val="808080"/>
                </a:solidFill>
                <a:latin typeface="Consolas" panose="020B0609020204030204" pitchFamily="49" charset="0"/>
              </a:rPr>
              <a:t>,</a:t>
            </a:r>
            <a:r>
              <a:rPr lang="en-US" sz="4400" dirty="0">
                <a:solidFill>
                  <a:srgbClr val="000000"/>
                </a:solidFill>
                <a:latin typeface="Consolas" panose="020B0609020204030204" pitchFamily="49" charset="0"/>
              </a:rPr>
              <a:t> </a:t>
            </a:r>
            <a:r>
              <a:rPr lang="en-US" sz="4400" dirty="0">
                <a:solidFill>
                  <a:srgbClr val="FF0000"/>
                </a:solidFill>
                <a:latin typeface="Consolas" panose="020B0609020204030204" pitchFamily="49" charset="0"/>
              </a:rPr>
              <a:t>'</a:t>
            </a:r>
            <a:r>
              <a:rPr lang="en-US" sz="4400" dirty="0" err="1">
                <a:solidFill>
                  <a:srgbClr val="FF0000"/>
                </a:solidFill>
                <a:latin typeface="Consolas" panose="020B0609020204030204" pitchFamily="49" charset="0"/>
              </a:rPr>
              <a:t>quirogah</a:t>
            </a:r>
            <a:r>
              <a:rPr lang="en-US" sz="4400" dirty="0">
                <a:solidFill>
                  <a:srgbClr val="FF0000"/>
                </a:solidFill>
                <a:latin typeface="Consolas" panose="020B0609020204030204" pitchFamily="49" charset="0"/>
              </a:rPr>
              <a:t>'</a:t>
            </a:r>
            <a:r>
              <a:rPr lang="en-US" sz="4400" dirty="0">
                <a:solidFill>
                  <a:srgbClr val="000000"/>
                </a:solidFill>
                <a:latin typeface="Consolas" panose="020B0609020204030204" pitchFamily="49" charset="0"/>
              </a:rPr>
              <a:t> </a:t>
            </a:r>
            <a:r>
              <a:rPr lang="en-US" sz="4400" dirty="0">
                <a:solidFill>
                  <a:srgbClr val="808080"/>
                </a:solidFill>
                <a:latin typeface="Consolas" panose="020B0609020204030204" pitchFamily="49" charset="0"/>
              </a:rPr>
              <a:t>,</a:t>
            </a:r>
            <a:r>
              <a:rPr lang="en-US" sz="4400" dirty="0">
                <a:solidFill>
                  <a:srgbClr val="000000"/>
                </a:solidFill>
                <a:latin typeface="Consolas" panose="020B0609020204030204" pitchFamily="49" charset="0"/>
              </a:rPr>
              <a:t> 23 </a:t>
            </a:r>
            <a:r>
              <a:rPr lang="en-US" sz="4400" dirty="0">
                <a:solidFill>
                  <a:srgbClr val="808080"/>
                </a:solidFill>
                <a:latin typeface="Consolas" panose="020B0609020204030204" pitchFamily="49" charset="0"/>
              </a:rPr>
              <a:t>,</a:t>
            </a:r>
            <a:r>
              <a:rPr lang="en-US" sz="4400" dirty="0">
                <a:solidFill>
                  <a:srgbClr val="000000"/>
                </a:solidFill>
                <a:latin typeface="Consolas" panose="020B0609020204030204" pitchFamily="49" charset="0"/>
              </a:rPr>
              <a:t> </a:t>
            </a:r>
            <a:r>
              <a:rPr lang="en-US" sz="4400" dirty="0">
                <a:solidFill>
                  <a:srgbClr val="FF0000"/>
                </a:solidFill>
                <a:latin typeface="Consolas" panose="020B0609020204030204" pitchFamily="49" charset="0"/>
              </a:rPr>
              <a:t>'</a:t>
            </a:r>
            <a:r>
              <a:rPr lang="en-US" sz="4400" dirty="0" err="1">
                <a:solidFill>
                  <a:srgbClr val="FF0000"/>
                </a:solidFill>
                <a:latin typeface="Consolas" panose="020B0609020204030204" pitchFamily="49" charset="0"/>
              </a:rPr>
              <a:t>elalto</a:t>
            </a:r>
            <a:r>
              <a:rPr lang="en-US" sz="4400" dirty="0">
                <a:solidFill>
                  <a:srgbClr val="FF0000"/>
                </a:solidFill>
                <a:latin typeface="Consolas" panose="020B0609020204030204" pitchFamily="49" charset="0"/>
              </a:rPr>
              <a:t>'</a:t>
            </a:r>
            <a:r>
              <a:rPr lang="en-US" sz="4400" dirty="0">
                <a:solidFill>
                  <a:srgbClr val="808080"/>
                </a:solidFill>
                <a:latin typeface="Consolas" panose="020B0609020204030204" pitchFamily="49" charset="0"/>
              </a:rPr>
              <a:t>)</a:t>
            </a:r>
            <a:endParaRPr lang="en-US" sz="4400" dirty="0">
              <a:solidFill>
                <a:srgbClr val="000000"/>
              </a:solidFill>
              <a:latin typeface="Consolas" panose="020B0609020204030204" pitchFamily="49" charset="0"/>
            </a:endParaRPr>
          </a:p>
          <a:p>
            <a:r>
              <a:rPr lang="en-US" sz="4400" dirty="0">
                <a:solidFill>
                  <a:srgbClr val="0000FF"/>
                </a:solidFill>
                <a:latin typeface="Consolas" panose="020B0609020204030204" pitchFamily="49" charset="0"/>
              </a:rPr>
              <a:t>insert</a:t>
            </a:r>
            <a:r>
              <a:rPr lang="en-US" sz="4400" dirty="0">
                <a:solidFill>
                  <a:srgbClr val="000000"/>
                </a:solidFill>
                <a:latin typeface="Consolas" panose="020B0609020204030204" pitchFamily="49" charset="0"/>
              </a:rPr>
              <a:t> </a:t>
            </a:r>
            <a:r>
              <a:rPr lang="en-US" sz="4400" dirty="0">
                <a:solidFill>
                  <a:srgbClr val="0000FF"/>
                </a:solidFill>
                <a:latin typeface="Consolas" panose="020B0609020204030204" pitchFamily="49" charset="0"/>
              </a:rPr>
              <a:t>into</a:t>
            </a:r>
            <a:r>
              <a:rPr lang="en-US" sz="4400" dirty="0">
                <a:solidFill>
                  <a:srgbClr val="000000"/>
                </a:solidFill>
                <a:latin typeface="Consolas" panose="020B0609020204030204" pitchFamily="49" charset="0"/>
              </a:rPr>
              <a:t> </a:t>
            </a:r>
            <a:r>
              <a:rPr lang="en-US" sz="4400" dirty="0" err="1">
                <a:solidFill>
                  <a:srgbClr val="000000"/>
                </a:solidFill>
                <a:latin typeface="Consolas" panose="020B0609020204030204" pitchFamily="49" charset="0"/>
              </a:rPr>
              <a:t>cliente</a:t>
            </a:r>
            <a:r>
              <a:rPr lang="en-US" sz="4400" dirty="0">
                <a:solidFill>
                  <a:srgbClr val="808080"/>
                </a:solidFill>
                <a:latin typeface="Consolas" panose="020B0609020204030204" pitchFamily="49" charset="0"/>
              </a:rPr>
              <a:t>(</a:t>
            </a:r>
            <a:r>
              <a:rPr lang="en-US" sz="4400" dirty="0" err="1">
                <a:solidFill>
                  <a:srgbClr val="000000"/>
                </a:solidFill>
                <a:latin typeface="Consolas" panose="020B0609020204030204" pitchFamily="49" charset="0"/>
              </a:rPr>
              <a:t>id_cliente</a:t>
            </a:r>
            <a:r>
              <a:rPr lang="en-US" sz="4400" dirty="0" err="1">
                <a:solidFill>
                  <a:srgbClr val="808080"/>
                </a:solidFill>
                <a:latin typeface="Consolas" panose="020B0609020204030204" pitchFamily="49" charset="0"/>
              </a:rPr>
              <a:t>,</a:t>
            </a:r>
            <a:r>
              <a:rPr lang="en-US" sz="4400" dirty="0" err="1">
                <a:solidFill>
                  <a:srgbClr val="000000"/>
                </a:solidFill>
                <a:latin typeface="Consolas" panose="020B0609020204030204" pitchFamily="49" charset="0"/>
              </a:rPr>
              <a:t>fullname</a:t>
            </a:r>
            <a:r>
              <a:rPr lang="en-US" sz="4400" dirty="0" err="1">
                <a:solidFill>
                  <a:srgbClr val="808080"/>
                </a:solidFill>
                <a:latin typeface="Consolas" panose="020B0609020204030204" pitchFamily="49" charset="0"/>
              </a:rPr>
              <a:t>,</a:t>
            </a:r>
            <a:r>
              <a:rPr lang="en-US" sz="4400" dirty="0" err="1">
                <a:solidFill>
                  <a:srgbClr val="000000"/>
                </a:solidFill>
                <a:latin typeface="Consolas" panose="020B0609020204030204" pitchFamily="49" charset="0"/>
              </a:rPr>
              <a:t>lastname</a:t>
            </a:r>
            <a:r>
              <a:rPr lang="en-US" sz="4400" dirty="0" err="1">
                <a:solidFill>
                  <a:srgbClr val="808080"/>
                </a:solidFill>
                <a:latin typeface="Consolas" panose="020B0609020204030204" pitchFamily="49" charset="0"/>
              </a:rPr>
              <a:t>,</a:t>
            </a:r>
            <a:r>
              <a:rPr lang="en-US" sz="4400" dirty="0" err="1">
                <a:solidFill>
                  <a:srgbClr val="000000"/>
                </a:solidFill>
                <a:latin typeface="Consolas" panose="020B0609020204030204" pitchFamily="49" charset="0"/>
              </a:rPr>
              <a:t>edad</a:t>
            </a:r>
            <a:r>
              <a:rPr lang="en-US" sz="4400" dirty="0" err="1">
                <a:solidFill>
                  <a:srgbClr val="808080"/>
                </a:solidFill>
                <a:latin typeface="Consolas" panose="020B0609020204030204" pitchFamily="49" charset="0"/>
              </a:rPr>
              <a:t>,</a:t>
            </a:r>
            <a:r>
              <a:rPr lang="en-US" sz="4400" dirty="0" err="1">
                <a:solidFill>
                  <a:srgbClr val="000000"/>
                </a:solidFill>
                <a:latin typeface="Consolas" panose="020B0609020204030204" pitchFamily="49" charset="0"/>
              </a:rPr>
              <a:t>domicilio</a:t>
            </a:r>
            <a:r>
              <a:rPr lang="en-US" sz="4400" dirty="0">
                <a:solidFill>
                  <a:srgbClr val="808080"/>
                </a:solidFill>
                <a:latin typeface="Consolas" panose="020B0609020204030204" pitchFamily="49" charset="0"/>
              </a:rPr>
              <a:t>)</a:t>
            </a:r>
            <a:endParaRPr lang="en-US" sz="4400" dirty="0">
              <a:solidFill>
                <a:srgbClr val="000000"/>
              </a:solidFill>
              <a:latin typeface="Consolas" panose="020B0609020204030204" pitchFamily="49" charset="0"/>
            </a:endParaRPr>
          </a:p>
          <a:p>
            <a:r>
              <a:rPr lang="pt-BR" sz="4400" dirty="0" err="1">
                <a:solidFill>
                  <a:srgbClr val="0000FF"/>
                </a:solidFill>
                <a:latin typeface="Consolas" panose="020B0609020204030204" pitchFamily="49" charset="0"/>
              </a:rPr>
              <a:t>values</a:t>
            </a:r>
            <a:r>
              <a:rPr lang="pt-BR" sz="4400" dirty="0">
                <a:solidFill>
                  <a:srgbClr val="0000FF"/>
                </a:solidFill>
                <a:latin typeface="Consolas" panose="020B0609020204030204" pitchFamily="49" charset="0"/>
              </a:rPr>
              <a:t> </a:t>
            </a:r>
            <a:r>
              <a:rPr lang="pt-BR" sz="4400" dirty="0">
                <a:solidFill>
                  <a:srgbClr val="808080"/>
                </a:solidFill>
                <a:latin typeface="Consolas" panose="020B0609020204030204" pitchFamily="49" charset="0"/>
              </a:rPr>
              <a:t>(</a:t>
            </a:r>
            <a:r>
              <a:rPr lang="pt-BR" sz="4400" dirty="0">
                <a:solidFill>
                  <a:srgbClr val="000000"/>
                </a:solidFill>
                <a:latin typeface="Consolas" panose="020B0609020204030204" pitchFamily="49" charset="0"/>
              </a:rPr>
              <a:t>4 </a:t>
            </a:r>
            <a:r>
              <a:rPr lang="pt-BR" sz="4400" dirty="0">
                <a:solidFill>
                  <a:srgbClr val="808080"/>
                </a:solidFill>
                <a:latin typeface="Consolas" panose="020B0609020204030204" pitchFamily="49" charset="0"/>
              </a:rPr>
              <a:t>,</a:t>
            </a:r>
            <a:r>
              <a:rPr lang="pt-BR" sz="4400" dirty="0">
                <a:solidFill>
                  <a:srgbClr val="000000"/>
                </a:solidFill>
                <a:latin typeface="Consolas" panose="020B0609020204030204" pitchFamily="49" charset="0"/>
              </a:rPr>
              <a:t> </a:t>
            </a:r>
            <a:r>
              <a:rPr lang="pt-BR" sz="4400" dirty="0">
                <a:solidFill>
                  <a:srgbClr val="FF0000"/>
                </a:solidFill>
                <a:latin typeface="Consolas" panose="020B0609020204030204" pitchFamily="49" charset="0"/>
              </a:rPr>
              <a:t>'</a:t>
            </a:r>
            <a:r>
              <a:rPr lang="pt-BR" sz="4400" dirty="0" err="1">
                <a:solidFill>
                  <a:srgbClr val="FF0000"/>
                </a:solidFill>
                <a:latin typeface="Consolas" panose="020B0609020204030204" pitchFamily="49" charset="0"/>
              </a:rPr>
              <a:t>josem</a:t>
            </a:r>
            <a:r>
              <a:rPr lang="pt-BR" sz="4400" dirty="0">
                <a:solidFill>
                  <a:srgbClr val="FF0000"/>
                </a:solidFill>
                <a:latin typeface="Consolas" panose="020B0609020204030204" pitchFamily="49" charset="0"/>
              </a:rPr>
              <a:t>'</a:t>
            </a:r>
            <a:r>
              <a:rPr lang="pt-BR" sz="4400" dirty="0">
                <a:solidFill>
                  <a:srgbClr val="000000"/>
                </a:solidFill>
                <a:latin typeface="Consolas" panose="020B0609020204030204" pitchFamily="49" charset="0"/>
              </a:rPr>
              <a:t> </a:t>
            </a:r>
            <a:r>
              <a:rPr lang="pt-BR" sz="4400" dirty="0">
                <a:solidFill>
                  <a:srgbClr val="808080"/>
                </a:solidFill>
                <a:latin typeface="Consolas" panose="020B0609020204030204" pitchFamily="49" charset="0"/>
              </a:rPr>
              <a:t>,</a:t>
            </a:r>
            <a:r>
              <a:rPr lang="pt-BR" sz="4400" dirty="0">
                <a:solidFill>
                  <a:srgbClr val="000000"/>
                </a:solidFill>
                <a:latin typeface="Consolas" panose="020B0609020204030204" pitchFamily="49" charset="0"/>
              </a:rPr>
              <a:t> </a:t>
            </a:r>
            <a:r>
              <a:rPr lang="pt-BR" sz="4400" dirty="0">
                <a:solidFill>
                  <a:srgbClr val="FF0000"/>
                </a:solidFill>
                <a:latin typeface="Consolas" panose="020B0609020204030204" pitchFamily="49" charset="0"/>
              </a:rPr>
              <a:t>'</a:t>
            </a:r>
            <a:r>
              <a:rPr lang="pt-BR" sz="4400" dirty="0" err="1">
                <a:solidFill>
                  <a:srgbClr val="FF0000"/>
                </a:solidFill>
                <a:latin typeface="Consolas" panose="020B0609020204030204" pitchFamily="49" charset="0"/>
              </a:rPr>
              <a:t>coaquira</a:t>
            </a:r>
            <a:r>
              <a:rPr lang="pt-BR" sz="4400" dirty="0">
                <a:solidFill>
                  <a:srgbClr val="FF0000"/>
                </a:solidFill>
                <a:latin typeface="Consolas" panose="020B0609020204030204" pitchFamily="49" charset="0"/>
              </a:rPr>
              <a:t>'</a:t>
            </a:r>
            <a:r>
              <a:rPr lang="pt-BR" sz="4400" dirty="0">
                <a:solidFill>
                  <a:srgbClr val="000000"/>
                </a:solidFill>
                <a:latin typeface="Consolas" panose="020B0609020204030204" pitchFamily="49" charset="0"/>
              </a:rPr>
              <a:t> </a:t>
            </a:r>
            <a:r>
              <a:rPr lang="pt-BR" sz="4400" dirty="0">
                <a:solidFill>
                  <a:srgbClr val="808080"/>
                </a:solidFill>
                <a:latin typeface="Consolas" panose="020B0609020204030204" pitchFamily="49" charset="0"/>
              </a:rPr>
              <a:t>,</a:t>
            </a:r>
            <a:r>
              <a:rPr lang="pt-BR" sz="4400" dirty="0">
                <a:solidFill>
                  <a:srgbClr val="000000"/>
                </a:solidFill>
                <a:latin typeface="Consolas" panose="020B0609020204030204" pitchFamily="49" charset="0"/>
              </a:rPr>
              <a:t> 29 </a:t>
            </a:r>
            <a:r>
              <a:rPr lang="pt-BR" sz="4400" dirty="0">
                <a:solidFill>
                  <a:srgbClr val="808080"/>
                </a:solidFill>
                <a:latin typeface="Consolas" panose="020B0609020204030204" pitchFamily="49" charset="0"/>
              </a:rPr>
              <a:t>,</a:t>
            </a:r>
            <a:r>
              <a:rPr lang="pt-BR" sz="4400" dirty="0">
                <a:solidFill>
                  <a:srgbClr val="000000"/>
                </a:solidFill>
                <a:latin typeface="Consolas" panose="020B0609020204030204" pitchFamily="49" charset="0"/>
              </a:rPr>
              <a:t> </a:t>
            </a:r>
            <a:r>
              <a:rPr lang="pt-BR" sz="4400" dirty="0">
                <a:solidFill>
                  <a:srgbClr val="FF0000"/>
                </a:solidFill>
                <a:latin typeface="Consolas" panose="020B0609020204030204" pitchFamily="49" charset="0"/>
              </a:rPr>
              <a:t>'</a:t>
            </a:r>
            <a:r>
              <a:rPr lang="pt-BR" sz="4400" dirty="0" err="1">
                <a:solidFill>
                  <a:srgbClr val="FF0000"/>
                </a:solidFill>
                <a:latin typeface="Consolas" panose="020B0609020204030204" pitchFamily="49" charset="0"/>
              </a:rPr>
              <a:t>lapaz</a:t>
            </a:r>
            <a:r>
              <a:rPr lang="pt-BR" sz="4400" dirty="0">
                <a:solidFill>
                  <a:srgbClr val="FF0000"/>
                </a:solidFill>
                <a:latin typeface="Consolas" panose="020B0609020204030204" pitchFamily="49" charset="0"/>
              </a:rPr>
              <a:t>'</a:t>
            </a:r>
            <a:r>
              <a:rPr lang="pt-BR" sz="4400" dirty="0">
                <a:solidFill>
                  <a:srgbClr val="808080"/>
                </a:solidFill>
                <a:latin typeface="Consolas" panose="020B0609020204030204" pitchFamily="49" charset="0"/>
              </a:rPr>
              <a:t>)</a:t>
            </a:r>
            <a:endParaRPr lang="pt-BR" sz="4400" dirty="0">
              <a:solidFill>
                <a:srgbClr val="000000"/>
              </a:solidFill>
              <a:latin typeface="Consolas" panose="020B0609020204030204" pitchFamily="49" charset="0"/>
            </a:endParaRPr>
          </a:p>
          <a:p>
            <a:endParaRPr lang="en-US" sz="44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986670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4A706C0-3499-4F85-8B3F-1791A3A365C6}"/>
              </a:ext>
            </a:extLst>
          </p:cNvPr>
          <p:cNvSpPr>
            <a:spLocks noGrp="1"/>
          </p:cNvSpPr>
          <p:nvPr>
            <p:ph idx="1"/>
          </p:nvPr>
        </p:nvSpPr>
        <p:spPr>
          <a:xfrm>
            <a:off x="1909036" y="113190"/>
            <a:ext cx="7443308" cy="6631619"/>
          </a:xfrm>
        </p:spPr>
        <p:txBody>
          <a:bodyPr>
            <a:normAutofit fontScale="25000" lnSpcReduction="20000"/>
          </a:bodyPr>
          <a:lstStyle/>
          <a:p>
            <a:pPr marL="530352" lvl="1" indent="0">
              <a:buNone/>
            </a:pPr>
            <a:r>
              <a:rPr lang="en-US" sz="5600" dirty="0">
                <a:solidFill>
                  <a:srgbClr val="0000FF"/>
                </a:solidFill>
                <a:latin typeface="Consolas" panose="020B0609020204030204" pitchFamily="49" charset="0"/>
              </a:rPr>
              <a:t>create</a:t>
            </a:r>
            <a:r>
              <a:rPr lang="en-US" sz="5600" dirty="0">
                <a:solidFill>
                  <a:srgbClr val="000000"/>
                </a:solidFill>
                <a:latin typeface="Consolas" panose="020B0609020204030204" pitchFamily="49" charset="0"/>
              </a:rPr>
              <a:t> </a:t>
            </a:r>
            <a:r>
              <a:rPr lang="en-US" sz="5600" dirty="0">
                <a:solidFill>
                  <a:srgbClr val="0000FF"/>
                </a:solidFill>
                <a:latin typeface="Consolas" panose="020B0609020204030204" pitchFamily="49" charset="0"/>
              </a:rPr>
              <a:t>table</a:t>
            </a:r>
            <a:r>
              <a:rPr lang="en-US" sz="5600" dirty="0">
                <a:solidFill>
                  <a:srgbClr val="000000"/>
                </a:solidFill>
                <a:latin typeface="Consolas" panose="020B0609020204030204" pitchFamily="49" charset="0"/>
              </a:rPr>
              <a:t> </a:t>
            </a:r>
            <a:r>
              <a:rPr lang="en-US" sz="5600" dirty="0" err="1">
                <a:solidFill>
                  <a:srgbClr val="000000"/>
                </a:solidFill>
                <a:latin typeface="Consolas" panose="020B0609020204030204" pitchFamily="49" charset="0"/>
              </a:rPr>
              <a:t>pedido</a:t>
            </a:r>
            <a:endParaRPr lang="en-US" sz="5600" dirty="0">
              <a:solidFill>
                <a:srgbClr val="000000"/>
              </a:solidFill>
              <a:latin typeface="Consolas" panose="020B0609020204030204" pitchFamily="49" charset="0"/>
            </a:endParaRPr>
          </a:p>
          <a:p>
            <a:r>
              <a:rPr lang="en-US" sz="5600" dirty="0">
                <a:solidFill>
                  <a:srgbClr val="808080"/>
                </a:solidFill>
                <a:latin typeface="Consolas" panose="020B0609020204030204" pitchFamily="49" charset="0"/>
              </a:rPr>
              <a:t>(</a:t>
            </a:r>
            <a:endParaRPr lang="en-US" sz="5600" dirty="0">
              <a:solidFill>
                <a:srgbClr val="000000"/>
              </a:solidFill>
              <a:latin typeface="Consolas" panose="020B0609020204030204" pitchFamily="49" charset="0"/>
            </a:endParaRPr>
          </a:p>
          <a:p>
            <a:r>
              <a:rPr lang="en-US" sz="5600" dirty="0" err="1">
                <a:solidFill>
                  <a:srgbClr val="000000"/>
                </a:solidFill>
                <a:latin typeface="Consolas" panose="020B0609020204030204" pitchFamily="49" charset="0"/>
              </a:rPr>
              <a:t>id_pedido</a:t>
            </a:r>
            <a:r>
              <a:rPr lang="en-US" sz="5600" dirty="0">
                <a:solidFill>
                  <a:srgbClr val="000000"/>
                </a:solidFill>
                <a:latin typeface="Consolas" panose="020B0609020204030204" pitchFamily="49" charset="0"/>
              </a:rPr>
              <a:t> </a:t>
            </a:r>
            <a:r>
              <a:rPr lang="en-US" sz="5600" dirty="0">
                <a:solidFill>
                  <a:srgbClr val="0000FF"/>
                </a:solidFill>
                <a:latin typeface="Consolas" panose="020B0609020204030204" pitchFamily="49" charset="0"/>
              </a:rPr>
              <a:t>integer</a:t>
            </a:r>
            <a:r>
              <a:rPr lang="en-US" sz="5600" dirty="0">
                <a:solidFill>
                  <a:srgbClr val="000000"/>
                </a:solidFill>
                <a:latin typeface="Consolas" panose="020B0609020204030204" pitchFamily="49" charset="0"/>
              </a:rPr>
              <a:t> </a:t>
            </a:r>
            <a:r>
              <a:rPr lang="en-US" sz="5600" dirty="0">
                <a:solidFill>
                  <a:srgbClr val="0000FF"/>
                </a:solidFill>
                <a:latin typeface="Consolas" panose="020B0609020204030204" pitchFamily="49" charset="0"/>
              </a:rPr>
              <a:t>PRIMARY</a:t>
            </a:r>
            <a:r>
              <a:rPr lang="en-US" sz="5600" dirty="0">
                <a:solidFill>
                  <a:srgbClr val="000000"/>
                </a:solidFill>
                <a:latin typeface="Consolas" panose="020B0609020204030204" pitchFamily="49" charset="0"/>
              </a:rPr>
              <a:t> </a:t>
            </a:r>
            <a:r>
              <a:rPr lang="en-US" sz="5600" dirty="0">
                <a:solidFill>
                  <a:srgbClr val="0000FF"/>
                </a:solidFill>
                <a:latin typeface="Consolas" panose="020B0609020204030204" pitchFamily="49" charset="0"/>
              </a:rPr>
              <a:t>KEY</a:t>
            </a:r>
            <a:r>
              <a:rPr lang="en-US" sz="5600" dirty="0">
                <a:solidFill>
                  <a:srgbClr val="808080"/>
                </a:solidFill>
                <a:latin typeface="Consolas" panose="020B0609020204030204" pitchFamily="49" charset="0"/>
              </a:rPr>
              <a:t>,</a:t>
            </a:r>
            <a:endParaRPr lang="en-US" sz="5600" dirty="0">
              <a:solidFill>
                <a:srgbClr val="000000"/>
              </a:solidFill>
              <a:latin typeface="Consolas" panose="020B0609020204030204" pitchFamily="49" charset="0"/>
            </a:endParaRPr>
          </a:p>
          <a:p>
            <a:r>
              <a:rPr lang="en-US" sz="5600" dirty="0" err="1">
                <a:solidFill>
                  <a:srgbClr val="000000"/>
                </a:solidFill>
                <a:latin typeface="Consolas" panose="020B0609020204030204" pitchFamily="49" charset="0"/>
              </a:rPr>
              <a:t>articulo</a:t>
            </a:r>
            <a:r>
              <a:rPr lang="en-US" sz="5600" dirty="0">
                <a:solidFill>
                  <a:srgbClr val="000000"/>
                </a:solidFill>
                <a:latin typeface="Consolas" panose="020B0609020204030204" pitchFamily="49" charset="0"/>
              </a:rPr>
              <a:t> </a:t>
            </a:r>
            <a:r>
              <a:rPr lang="en-US" sz="5600" dirty="0">
                <a:solidFill>
                  <a:srgbClr val="0000FF"/>
                </a:solidFill>
                <a:latin typeface="Consolas" panose="020B0609020204030204" pitchFamily="49" charset="0"/>
              </a:rPr>
              <a:t>varchar</a:t>
            </a:r>
            <a:r>
              <a:rPr lang="en-US" sz="5600" dirty="0">
                <a:solidFill>
                  <a:srgbClr val="808080"/>
                </a:solidFill>
                <a:latin typeface="Consolas" panose="020B0609020204030204" pitchFamily="49" charset="0"/>
              </a:rPr>
              <a:t>(</a:t>
            </a:r>
            <a:r>
              <a:rPr lang="en-US" sz="5600" dirty="0">
                <a:solidFill>
                  <a:srgbClr val="000000"/>
                </a:solidFill>
                <a:latin typeface="Consolas" panose="020B0609020204030204" pitchFamily="49" charset="0"/>
              </a:rPr>
              <a:t>50</a:t>
            </a:r>
            <a:r>
              <a:rPr lang="en-US" sz="5600" dirty="0">
                <a:solidFill>
                  <a:srgbClr val="808080"/>
                </a:solidFill>
                <a:latin typeface="Consolas" panose="020B0609020204030204" pitchFamily="49" charset="0"/>
              </a:rPr>
              <a:t>),</a:t>
            </a:r>
            <a:endParaRPr lang="en-US" sz="5600" dirty="0">
              <a:solidFill>
                <a:srgbClr val="000000"/>
              </a:solidFill>
              <a:latin typeface="Consolas" panose="020B0609020204030204" pitchFamily="49" charset="0"/>
            </a:endParaRPr>
          </a:p>
          <a:p>
            <a:r>
              <a:rPr lang="en-US" sz="5600" dirty="0" err="1">
                <a:solidFill>
                  <a:srgbClr val="000000"/>
                </a:solidFill>
                <a:latin typeface="Consolas" panose="020B0609020204030204" pitchFamily="49" charset="0"/>
              </a:rPr>
              <a:t>costo</a:t>
            </a:r>
            <a:r>
              <a:rPr lang="en-US" sz="5600" dirty="0">
                <a:solidFill>
                  <a:srgbClr val="000000"/>
                </a:solidFill>
                <a:latin typeface="Consolas" panose="020B0609020204030204" pitchFamily="49" charset="0"/>
              </a:rPr>
              <a:t> </a:t>
            </a:r>
            <a:r>
              <a:rPr lang="en-US" sz="5600" dirty="0">
                <a:solidFill>
                  <a:srgbClr val="0000FF"/>
                </a:solidFill>
                <a:latin typeface="Consolas" panose="020B0609020204030204" pitchFamily="49" charset="0"/>
              </a:rPr>
              <a:t>varchar</a:t>
            </a:r>
            <a:r>
              <a:rPr lang="en-US" sz="5600" dirty="0">
                <a:solidFill>
                  <a:srgbClr val="808080"/>
                </a:solidFill>
                <a:latin typeface="Consolas" panose="020B0609020204030204" pitchFamily="49" charset="0"/>
              </a:rPr>
              <a:t>(</a:t>
            </a:r>
            <a:r>
              <a:rPr lang="en-US" sz="5600" dirty="0">
                <a:solidFill>
                  <a:srgbClr val="000000"/>
                </a:solidFill>
                <a:latin typeface="Consolas" panose="020B0609020204030204" pitchFamily="49" charset="0"/>
              </a:rPr>
              <a:t>50</a:t>
            </a:r>
            <a:r>
              <a:rPr lang="en-US" sz="5600" dirty="0">
                <a:solidFill>
                  <a:srgbClr val="808080"/>
                </a:solidFill>
                <a:latin typeface="Consolas" panose="020B0609020204030204" pitchFamily="49" charset="0"/>
              </a:rPr>
              <a:t>),</a:t>
            </a:r>
            <a:endParaRPr lang="en-US" sz="5600" dirty="0">
              <a:solidFill>
                <a:srgbClr val="000000"/>
              </a:solidFill>
              <a:latin typeface="Consolas" panose="020B0609020204030204" pitchFamily="49" charset="0"/>
            </a:endParaRPr>
          </a:p>
          <a:p>
            <a:r>
              <a:rPr lang="en-US" sz="5600" dirty="0" err="1">
                <a:solidFill>
                  <a:srgbClr val="000000"/>
                </a:solidFill>
                <a:latin typeface="Consolas" panose="020B0609020204030204" pitchFamily="49" charset="0"/>
              </a:rPr>
              <a:t>fecha</a:t>
            </a:r>
            <a:r>
              <a:rPr lang="en-US" sz="5600" dirty="0">
                <a:solidFill>
                  <a:srgbClr val="000000"/>
                </a:solidFill>
                <a:latin typeface="Consolas" panose="020B0609020204030204" pitchFamily="49" charset="0"/>
              </a:rPr>
              <a:t> </a:t>
            </a:r>
            <a:r>
              <a:rPr lang="en-US" sz="5600" dirty="0">
                <a:solidFill>
                  <a:srgbClr val="0000FF"/>
                </a:solidFill>
                <a:latin typeface="Consolas" panose="020B0609020204030204" pitchFamily="49" charset="0"/>
              </a:rPr>
              <a:t>integer</a:t>
            </a:r>
            <a:r>
              <a:rPr lang="en-US" sz="5600" dirty="0">
                <a:solidFill>
                  <a:srgbClr val="808080"/>
                </a:solidFill>
                <a:latin typeface="Consolas" panose="020B0609020204030204" pitchFamily="49" charset="0"/>
              </a:rPr>
              <a:t>,</a:t>
            </a:r>
            <a:endParaRPr lang="en-US" sz="5600" dirty="0">
              <a:solidFill>
                <a:srgbClr val="000000"/>
              </a:solidFill>
              <a:latin typeface="Consolas" panose="020B0609020204030204" pitchFamily="49" charset="0"/>
            </a:endParaRPr>
          </a:p>
          <a:p>
            <a:r>
              <a:rPr lang="en-US" sz="5600" dirty="0">
                <a:solidFill>
                  <a:srgbClr val="808080"/>
                </a:solidFill>
                <a:latin typeface="Consolas" panose="020B0609020204030204" pitchFamily="49" charset="0"/>
              </a:rPr>
              <a:t>);</a:t>
            </a:r>
            <a:endParaRPr lang="en-US" sz="5600" dirty="0">
              <a:solidFill>
                <a:srgbClr val="000000"/>
              </a:solidFill>
              <a:latin typeface="Consolas" panose="020B0609020204030204" pitchFamily="49" charset="0"/>
            </a:endParaRPr>
          </a:p>
          <a:p>
            <a:endParaRPr lang="en-US" sz="5600" dirty="0">
              <a:solidFill>
                <a:srgbClr val="000000"/>
              </a:solidFill>
              <a:latin typeface="Consolas" panose="020B0609020204030204" pitchFamily="49" charset="0"/>
            </a:endParaRPr>
          </a:p>
          <a:p>
            <a:r>
              <a:rPr lang="en-US" sz="5600" dirty="0">
                <a:solidFill>
                  <a:srgbClr val="0000FF"/>
                </a:solidFill>
                <a:latin typeface="Consolas" panose="020B0609020204030204" pitchFamily="49" charset="0"/>
              </a:rPr>
              <a:t>insert</a:t>
            </a:r>
            <a:r>
              <a:rPr lang="en-US" sz="5600" dirty="0">
                <a:solidFill>
                  <a:srgbClr val="000000"/>
                </a:solidFill>
                <a:latin typeface="Consolas" panose="020B0609020204030204" pitchFamily="49" charset="0"/>
              </a:rPr>
              <a:t> </a:t>
            </a:r>
            <a:r>
              <a:rPr lang="en-US" sz="5600" dirty="0">
                <a:solidFill>
                  <a:srgbClr val="0000FF"/>
                </a:solidFill>
                <a:latin typeface="Consolas" panose="020B0609020204030204" pitchFamily="49" charset="0"/>
              </a:rPr>
              <a:t>into</a:t>
            </a:r>
            <a:r>
              <a:rPr lang="en-US" sz="5600" dirty="0">
                <a:solidFill>
                  <a:srgbClr val="000000"/>
                </a:solidFill>
                <a:latin typeface="Consolas" panose="020B0609020204030204" pitchFamily="49" charset="0"/>
              </a:rPr>
              <a:t> </a:t>
            </a:r>
            <a:r>
              <a:rPr lang="en-US" sz="5600" dirty="0" err="1">
                <a:solidFill>
                  <a:srgbClr val="000000"/>
                </a:solidFill>
                <a:latin typeface="Consolas" panose="020B0609020204030204" pitchFamily="49" charset="0"/>
              </a:rPr>
              <a:t>pedido</a:t>
            </a:r>
            <a:r>
              <a:rPr lang="en-US" sz="5600" dirty="0">
                <a:solidFill>
                  <a:srgbClr val="808080"/>
                </a:solidFill>
                <a:latin typeface="Consolas" panose="020B0609020204030204" pitchFamily="49" charset="0"/>
              </a:rPr>
              <a:t>(</a:t>
            </a:r>
            <a:r>
              <a:rPr lang="en-US" sz="5600" dirty="0" err="1">
                <a:solidFill>
                  <a:srgbClr val="000000"/>
                </a:solidFill>
                <a:latin typeface="Consolas" panose="020B0609020204030204" pitchFamily="49" charset="0"/>
              </a:rPr>
              <a:t>id_pedido</a:t>
            </a:r>
            <a:r>
              <a:rPr lang="en-US" sz="5600" dirty="0" err="1">
                <a:solidFill>
                  <a:srgbClr val="808080"/>
                </a:solidFill>
                <a:latin typeface="Consolas" panose="020B0609020204030204" pitchFamily="49" charset="0"/>
              </a:rPr>
              <a:t>,</a:t>
            </a:r>
            <a:r>
              <a:rPr lang="en-US" sz="5600" dirty="0" err="1">
                <a:solidFill>
                  <a:srgbClr val="000000"/>
                </a:solidFill>
                <a:latin typeface="Consolas" panose="020B0609020204030204" pitchFamily="49" charset="0"/>
              </a:rPr>
              <a:t>articulo</a:t>
            </a:r>
            <a:r>
              <a:rPr lang="en-US" sz="5600" dirty="0" err="1">
                <a:solidFill>
                  <a:srgbClr val="808080"/>
                </a:solidFill>
                <a:latin typeface="Consolas" panose="020B0609020204030204" pitchFamily="49" charset="0"/>
              </a:rPr>
              <a:t>,</a:t>
            </a:r>
            <a:r>
              <a:rPr lang="en-US" sz="5600" dirty="0" err="1">
                <a:solidFill>
                  <a:srgbClr val="000000"/>
                </a:solidFill>
                <a:latin typeface="Consolas" panose="020B0609020204030204" pitchFamily="49" charset="0"/>
              </a:rPr>
              <a:t>costo</a:t>
            </a:r>
            <a:r>
              <a:rPr lang="en-US" sz="5600" dirty="0" err="1">
                <a:solidFill>
                  <a:srgbClr val="808080"/>
                </a:solidFill>
                <a:latin typeface="Consolas" panose="020B0609020204030204" pitchFamily="49" charset="0"/>
              </a:rPr>
              <a:t>,</a:t>
            </a:r>
            <a:r>
              <a:rPr lang="en-US" sz="5600" dirty="0" err="1">
                <a:solidFill>
                  <a:srgbClr val="000000"/>
                </a:solidFill>
                <a:latin typeface="Consolas" panose="020B0609020204030204" pitchFamily="49" charset="0"/>
              </a:rPr>
              <a:t>fecha</a:t>
            </a:r>
            <a:r>
              <a:rPr lang="en-US" sz="5600" dirty="0">
                <a:solidFill>
                  <a:srgbClr val="808080"/>
                </a:solidFill>
                <a:latin typeface="Consolas" panose="020B0609020204030204" pitchFamily="49" charset="0"/>
              </a:rPr>
              <a:t>)</a:t>
            </a:r>
            <a:endParaRPr lang="en-US" sz="5600" dirty="0">
              <a:solidFill>
                <a:srgbClr val="000000"/>
              </a:solidFill>
              <a:latin typeface="Consolas" panose="020B0609020204030204" pitchFamily="49" charset="0"/>
            </a:endParaRPr>
          </a:p>
          <a:p>
            <a:r>
              <a:rPr lang="fr-FR" sz="5600" dirty="0">
                <a:solidFill>
                  <a:srgbClr val="0000FF"/>
                </a:solidFill>
                <a:latin typeface="Consolas" panose="020B0609020204030204" pitchFamily="49" charset="0"/>
              </a:rPr>
              <a:t>values </a:t>
            </a:r>
            <a:r>
              <a:rPr lang="fr-FR" sz="5600" dirty="0">
                <a:solidFill>
                  <a:srgbClr val="808080"/>
                </a:solidFill>
                <a:latin typeface="Consolas" panose="020B0609020204030204" pitchFamily="49" charset="0"/>
              </a:rPr>
              <a:t>(</a:t>
            </a:r>
            <a:r>
              <a:rPr lang="fr-FR" sz="5600" dirty="0">
                <a:solidFill>
                  <a:srgbClr val="000000"/>
                </a:solidFill>
                <a:latin typeface="Consolas" panose="020B0609020204030204" pitchFamily="49" charset="0"/>
              </a:rPr>
              <a:t>6 </a:t>
            </a:r>
            <a:r>
              <a:rPr lang="fr-FR" sz="5600" dirty="0">
                <a:solidFill>
                  <a:srgbClr val="808080"/>
                </a:solidFill>
                <a:latin typeface="Consolas" panose="020B0609020204030204" pitchFamily="49" charset="0"/>
              </a:rPr>
              <a:t>,</a:t>
            </a:r>
            <a:r>
              <a:rPr lang="fr-FR" sz="5600" dirty="0">
                <a:solidFill>
                  <a:srgbClr val="000000"/>
                </a:solidFill>
                <a:latin typeface="Consolas" panose="020B0609020204030204" pitchFamily="49" charset="0"/>
              </a:rPr>
              <a:t> </a:t>
            </a:r>
            <a:r>
              <a:rPr lang="fr-FR" sz="5600" dirty="0">
                <a:solidFill>
                  <a:srgbClr val="FF0000"/>
                </a:solidFill>
                <a:latin typeface="Consolas" panose="020B0609020204030204" pitchFamily="49" charset="0"/>
              </a:rPr>
              <a:t>'</a:t>
            </a:r>
            <a:r>
              <a:rPr lang="fr-FR" sz="5600" dirty="0" err="1">
                <a:solidFill>
                  <a:srgbClr val="FF0000"/>
                </a:solidFill>
                <a:latin typeface="Consolas" panose="020B0609020204030204" pitchFamily="49" charset="0"/>
              </a:rPr>
              <a:t>ropa</a:t>
            </a:r>
            <a:r>
              <a:rPr lang="fr-FR" sz="5600" dirty="0">
                <a:solidFill>
                  <a:srgbClr val="FF0000"/>
                </a:solidFill>
                <a:latin typeface="Consolas" panose="020B0609020204030204" pitchFamily="49" charset="0"/>
              </a:rPr>
              <a:t>'</a:t>
            </a:r>
            <a:r>
              <a:rPr lang="fr-FR" sz="5600" dirty="0">
                <a:solidFill>
                  <a:srgbClr val="000000"/>
                </a:solidFill>
                <a:latin typeface="Consolas" panose="020B0609020204030204" pitchFamily="49" charset="0"/>
              </a:rPr>
              <a:t> </a:t>
            </a:r>
            <a:r>
              <a:rPr lang="fr-FR" sz="5600" dirty="0">
                <a:solidFill>
                  <a:srgbClr val="808080"/>
                </a:solidFill>
                <a:latin typeface="Consolas" panose="020B0609020204030204" pitchFamily="49" charset="0"/>
              </a:rPr>
              <a:t>,</a:t>
            </a:r>
            <a:r>
              <a:rPr lang="fr-FR" sz="5600" dirty="0">
                <a:solidFill>
                  <a:srgbClr val="000000"/>
                </a:solidFill>
                <a:latin typeface="Consolas" panose="020B0609020204030204" pitchFamily="49" charset="0"/>
              </a:rPr>
              <a:t> </a:t>
            </a:r>
            <a:r>
              <a:rPr lang="fr-FR" sz="5600" dirty="0">
                <a:solidFill>
                  <a:srgbClr val="FF0000"/>
                </a:solidFill>
                <a:latin typeface="Consolas" panose="020B0609020204030204" pitchFamily="49" charset="0"/>
              </a:rPr>
              <a:t>'45bs'</a:t>
            </a:r>
            <a:r>
              <a:rPr lang="fr-FR" sz="5600" dirty="0">
                <a:solidFill>
                  <a:srgbClr val="000000"/>
                </a:solidFill>
                <a:latin typeface="Consolas" panose="020B0609020204030204" pitchFamily="49" charset="0"/>
              </a:rPr>
              <a:t> </a:t>
            </a:r>
            <a:r>
              <a:rPr lang="fr-FR" sz="5600" dirty="0">
                <a:solidFill>
                  <a:srgbClr val="808080"/>
                </a:solidFill>
                <a:latin typeface="Consolas" panose="020B0609020204030204" pitchFamily="49" charset="0"/>
              </a:rPr>
              <a:t>,</a:t>
            </a:r>
            <a:r>
              <a:rPr lang="fr-FR" sz="5600" dirty="0">
                <a:solidFill>
                  <a:srgbClr val="000000"/>
                </a:solidFill>
                <a:latin typeface="Consolas" panose="020B0609020204030204" pitchFamily="49" charset="0"/>
              </a:rPr>
              <a:t> 02</a:t>
            </a:r>
            <a:r>
              <a:rPr lang="fr-FR" sz="5600" dirty="0">
                <a:solidFill>
                  <a:srgbClr val="808080"/>
                </a:solidFill>
                <a:latin typeface="Consolas" panose="020B0609020204030204" pitchFamily="49" charset="0"/>
              </a:rPr>
              <a:t>/</a:t>
            </a:r>
            <a:r>
              <a:rPr lang="fr-FR" sz="5600" dirty="0">
                <a:solidFill>
                  <a:srgbClr val="000000"/>
                </a:solidFill>
                <a:latin typeface="Consolas" panose="020B0609020204030204" pitchFamily="49" charset="0"/>
              </a:rPr>
              <a:t>05</a:t>
            </a:r>
            <a:r>
              <a:rPr lang="fr-FR" sz="5600" dirty="0">
                <a:solidFill>
                  <a:srgbClr val="808080"/>
                </a:solidFill>
                <a:latin typeface="Consolas" panose="020B0609020204030204" pitchFamily="49" charset="0"/>
              </a:rPr>
              <a:t>/</a:t>
            </a:r>
            <a:r>
              <a:rPr lang="fr-FR" sz="5600" dirty="0">
                <a:solidFill>
                  <a:srgbClr val="000000"/>
                </a:solidFill>
                <a:latin typeface="Consolas" panose="020B0609020204030204" pitchFamily="49" charset="0"/>
              </a:rPr>
              <a:t>22</a:t>
            </a:r>
            <a:r>
              <a:rPr lang="fr-FR" sz="5600" dirty="0">
                <a:solidFill>
                  <a:srgbClr val="808080"/>
                </a:solidFill>
                <a:latin typeface="Consolas" panose="020B0609020204030204" pitchFamily="49" charset="0"/>
              </a:rPr>
              <a:t>)</a:t>
            </a:r>
            <a:endParaRPr lang="fr-FR" sz="5600" dirty="0">
              <a:solidFill>
                <a:srgbClr val="000000"/>
              </a:solidFill>
              <a:latin typeface="Consolas" panose="020B0609020204030204" pitchFamily="49" charset="0"/>
            </a:endParaRPr>
          </a:p>
          <a:p>
            <a:r>
              <a:rPr lang="en-US" sz="5600" dirty="0">
                <a:solidFill>
                  <a:srgbClr val="0000FF"/>
                </a:solidFill>
                <a:latin typeface="Consolas" panose="020B0609020204030204" pitchFamily="49" charset="0"/>
              </a:rPr>
              <a:t>insert</a:t>
            </a:r>
            <a:r>
              <a:rPr lang="en-US" sz="5600" dirty="0">
                <a:solidFill>
                  <a:srgbClr val="000000"/>
                </a:solidFill>
                <a:latin typeface="Consolas" panose="020B0609020204030204" pitchFamily="49" charset="0"/>
              </a:rPr>
              <a:t> </a:t>
            </a:r>
            <a:r>
              <a:rPr lang="en-US" sz="5600" dirty="0">
                <a:solidFill>
                  <a:srgbClr val="0000FF"/>
                </a:solidFill>
                <a:latin typeface="Consolas" panose="020B0609020204030204" pitchFamily="49" charset="0"/>
              </a:rPr>
              <a:t>into</a:t>
            </a:r>
            <a:r>
              <a:rPr lang="en-US" sz="5600" dirty="0">
                <a:solidFill>
                  <a:srgbClr val="000000"/>
                </a:solidFill>
                <a:latin typeface="Consolas" panose="020B0609020204030204" pitchFamily="49" charset="0"/>
              </a:rPr>
              <a:t> </a:t>
            </a:r>
            <a:r>
              <a:rPr lang="en-US" sz="5600" dirty="0" err="1">
                <a:solidFill>
                  <a:srgbClr val="000000"/>
                </a:solidFill>
                <a:latin typeface="Consolas" panose="020B0609020204030204" pitchFamily="49" charset="0"/>
              </a:rPr>
              <a:t>pedido</a:t>
            </a:r>
            <a:r>
              <a:rPr lang="en-US" sz="5600" dirty="0">
                <a:solidFill>
                  <a:srgbClr val="808080"/>
                </a:solidFill>
                <a:latin typeface="Consolas" panose="020B0609020204030204" pitchFamily="49" charset="0"/>
              </a:rPr>
              <a:t>(</a:t>
            </a:r>
            <a:r>
              <a:rPr lang="en-US" sz="5600" dirty="0" err="1">
                <a:solidFill>
                  <a:srgbClr val="000000"/>
                </a:solidFill>
                <a:latin typeface="Consolas" panose="020B0609020204030204" pitchFamily="49" charset="0"/>
              </a:rPr>
              <a:t>id_pedido</a:t>
            </a:r>
            <a:r>
              <a:rPr lang="en-US" sz="5600" dirty="0" err="1">
                <a:solidFill>
                  <a:srgbClr val="808080"/>
                </a:solidFill>
                <a:latin typeface="Consolas" panose="020B0609020204030204" pitchFamily="49" charset="0"/>
              </a:rPr>
              <a:t>,</a:t>
            </a:r>
            <a:r>
              <a:rPr lang="en-US" sz="5600" dirty="0" err="1">
                <a:solidFill>
                  <a:srgbClr val="000000"/>
                </a:solidFill>
                <a:latin typeface="Consolas" panose="020B0609020204030204" pitchFamily="49" charset="0"/>
              </a:rPr>
              <a:t>articulo</a:t>
            </a:r>
            <a:r>
              <a:rPr lang="en-US" sz="5600" dirty="0" err="1">
                <a:solidFill>
                  <a:srgbClr val="808080"/>
                </a:solidFill>
                <a:latin typeface="Consolas" panose="020B0609020204030204" pitchFamily="49" charset="0"/>
              </a:rPr>
              <a:t>,</a:t>
            </a:r>
            <a:r>
              <a:rPr lang="en-US" sz="5600" dirty="0" err="1">
                <a:solidFill>
                  <a:srgbClr val="000000"/>
                </a:solidFill>
                <a:latin typeface="Consolas" panose="020B0609020204030204" pitchFamily="49" charset="0"/>
              </a:rPr>
              <a:t>costo</a:t>
            </a:r>
            <a:r>
              <a:rPr lang="en-US" sz="5600" dirty="0" err="1">
                <a:solidFill>
                  <a:srgbClr val="808080"/>
                </a:solidFill>
                <a:latin typeface="Consolas" panose="020B0609020204030204" pitchFamily="49" charset="0"/>
              </a:rPr>
              <a:t>,</a:t>
            </a:r>
            <a:r>
              <a:rPr lang="en-US" sz="5600" dirty="0" err="1">
                <a:solidFill>
                  <a:srgbClr val="000000"/>
                </a:solidFill>
                <a:latin typeface="Consolas" panose="020B0609020204030204" pitchFamily="49" charset="0"/>
              </a:rPr>
              <a:t>fecha</a:t>
            </a:r>
            <a:r>
              <a:rPr lang="en-US" sz="5600" dirty="0">
                <a:solidFill>
                  <a:srgbClr val="808080"/>
                </a:solidFill>
                <a:latin typeface="Consolas" panose="020B0609020204030204" pitchFamily="49" charset="0"/>
              </a:rPr>
              <a:t>)</a:t>
            </a:r>
            <a:endParaRPr lang="en-US" sz="5600" dirty="0">
              <a:solidFill>
                <a:srgbClr val="000000"/>
              </a:solidFill>
              <a:latin typeface="Consolas" panose="020B0609020204030204" pitchFamily="49" charset="0"/>
            </a:endParaRPr>
          </a:p>
          <a:p>
            <a:r>
              <a:rPr lang="en-US" sz="5600" dirty="0">
                <a:solidFill>
                  <a:srgbClr val="0000FF"/>
                </a:solidFill>
                <a:latin typeface="Consolas" panose="020B0609020204030204" pitchFamily="49" charset="0"/>
              </a:rPr>
              <a:t>values </a:t>
            </a:r>
            <a:r>
              <a:rPr lang="en-US" sz="5600" dirty="0">
                <a:solidFill>
                  <a:srgbClr val="808080"/>
                </a:solidFill>
                <a:latin typeface="Consolas" panose="020B0609020204030204" pitchFamily="49" charset="0"/>
              </a:rPr>
              <a:t>(</a:t>
            </a:r>
            <a:r>
              <a:rPr lang="en-US" sz="5600" dirty="0">
                <a:solidFill>
                  <a:srgbClr val="000000"/>
                </a:solidFill>
                <a:latin typeface="Consolas" panose="020B0609020204030204" pitchFamily="49" charset="0"/>
              </a:rPr>
              <a:t>8 </a:t>
            </a:r>
            <a:r>
              <a:rPr lang="en-US" sz="5600" dirty="0">
                <a:solidFill>
                  <a:srgbClr val="808080"/>
                </a:solidFill>
                <a:latin typeface="Consolas" panose="020B0609020204030204" pitchFamily="49" charset="0"/>
              </a:rPr>
              <a:t>,</a:t>
            </a:r>
            <a:r>
              <a:rPr lang="en-US" sz="5600" dirty="0">
                <a:solidFill>
                  <a:srgbClr val="000000"/>
                </a:solidFill>
                <a:latin typeface="Consolas" panose="020B0609020204030204" pitchFamily="49" charset="0"/>
              </a:rPr>
              <a:t> </a:t>
            </a:r>
            <a:r>
              <a:rPr lang="en-US" sz="5600" dirty="0">
                <a:solidFill>
                  <a:srgbClr val="FF0000"/>
                </a:solidFill>
                <a:latin typeface="Consolas" panose="020B0609020204030204" pitchFamily="49" charset="0"/>
              </a:rPr>
              <a:t>'</a:t>
            </a:r>
            <a:r>
              <a:rPr lang="en-US" sz="5600" dirty="0" err="1">
                <a:solidFill>
                  <a:srgbClr val="FF0000"/>
                </a:solidFill>
                <a:latin typeface="Consolas" panose="020B0609020204030204" pitchFamily="49" charset="0"/>
              </a:rPr>
              <a:t>taza</a:t>
            </a:r>
            <a:r>
              <a:rPr lang="en-US" sz="5600" dirty="0">
                <a:solidFill>
                  <a:srgbClr val="FF0000"/>
                </a:solidFill>
                <a:latin typeface="Consolas" panose="020B0609020204030204" pitchFamily="49" charset="0"/>
              </a:rPr>
              <a:t>'</a:t>
            </a:r>
            <a:r>
              <a:rPr lang="en-US" sz="5600" dirty="0">
                <a:solidFill>
                  <a:srgbClr val="000000"/>
                </a:solidFill>
                <a:latin typeface="Consolas" panose="020B0609020204030204" pitchFamily="49" charset="0"/>
              </a:rPr>
              <a:t> </a:t>
            </a:r>
            <a:r>
              <a:rPr lang="en-US" sz="5600" dirty="0">
                <a:solidFill>
                  <a:srgbClr val="808080"/>
                </a:solidFill>
                <a:latin typeface="Consolas" panose="020B0609020204030204" pitchFamily="49" charset="0"/>
              </a:rPr>
              <a:t>,</a:t>
            </a:r>
            <a:r>
              <a:rPr lang="en-US" sz="5600" dirty="0">
                <a:solidFill>
                  <a:srgbClr val="000000"/>
                </a:solidFill>
                <a:latin typeface="Consolas" panose="020B0609020204030204" pitchFamily="49" charset="0"/>
              </a:rPr>
              <a:t> </a:t>
            </a:r>
            <a:r>
              <a:rPr lang="en-US" sz="5600" dirty="0">
                <a:solidFill>
                  <a:srgbClr val="FF0000"/>
                </a:solidFill>
                <a:latin typeface="Consolas" panose="020B0609020204030204" pitchFamily="49" charset="0"/>
              </a:rPr>
              <a:t>'10bs'</a:t>
            </a:r>
            <a:r>
              <a:rPr lang="en-US" sz="5600" dirty="0">
                <a:solidFill>
                  <a:srgbClr val="000000"/>
                </a:solidFill>
                <a:latin typeface="Consolas" panose="020B0609020204030204" pitchFamily="49" charset="0"/>
              </a:rPr>
              <a:t> </a:t>
            </a:r>
            <a:r>
              <a:rPr lang="en-US" sz="5600" dirty="0">
                <a:solidFill>
                  <a:srgbClr val="808080"/>
                </a:solidFill>
                <a:latin typeface="Consolas" panose="020B0609020204030204" pitchFamily="49" charset="0"/>
              </a:rPr>
              <a:t>,</a:t>
            </a:r>
            <a:r>
              <a:rPr lang="en-US" sz="5600" dirty="0">
                <a:solidFill>
                  <a:srgbClr val="000000"/>
                </a:solidFill>
                <a:latin typeface="Consolas" panose="020B0609020204030204" pitchFamily="49" charset="0"/>
              </a:rPr>
              <a:t> 01</a:t>
            </a:r>
            <a:r>
              <a:rPr lang="en-US" sz="5600" dirty="0">
                <a:solidFill>
                  <a:srgbClr val="808080"/>
                </a:solidFill>
                <a:latin typeface="Consolas" panose="020B0609020204030204" pitchFamily="49" charset="0"/>
              </a:rPr>
              <a:t>/</a:t>
            </a:r>
            <a:r>
              <a:rPr lang="en-US" sz="5600" dirty="0">
                <a:solidFill>
                  <a:srgbClr val="000000"/>
                </a:solidFill>
                <a:latin typeface="Consolas" panose="020B0609020204030204" pitchFamily="49" charset="0"/>
              </a:rPr>
              <a:t>05</a:t>
            </a:r>
            <a:r>
              <a:rPr lang="en-US" sz="5600" dirty="0">
                <a:solidFill>
                  <a:srgbClr val="808080"/>
                </a:solidFill>
                <a:latin typeface="Consolas" panose="020B0609020204030204" pitchFamily="49" charset="0"/>
              </a:rPr>
              <a:t>/</a:t>
            </a:r>
            <a:r>
              <a:rPr lang="en-US" sz="5600" dirty="0">
                <a:solidFill>
                  <a:srgbClr val="000000"/>
                </a:solidFill>
                <a:latin typeface="Consolas" panose="020B0609020204030204" pitchFamily="49" charset="0"/>
              </a:rPr>
              <a:t>19</a:t>
            </a:r>
            <a:r>
              <a:rPr lang="en-US" sz="5600" dirty="0">
                <a:solidFill>
                  <a:srgbClr val="808080"/>
                </a:solidFill>
                <a:latin typeface="Consolas" panose="020B0609020204030204" pitchFamily="49" charset="0"/>
              </a:rPr>
              <a:t>)</a:t>
            </a:r>
            <a:endParaRPr lang="en-US" sz="5600" dirty="0">
              <a:solidFill>
                <a:srgbClr val="000000"/>
              </a:solidFill>
              <a:latin typeface="Consolas" panose="020B0609020204030204" pitchFamily="49" charset="0"/>
            </a:endParaRPr>
          </a:p>
          <a:p>
            <a:endParaRPr lang="en-US" sz="5600" dirty="0">
              <a:solidFill>
                <a:srgbClr val="000000"/>
              </a:solidFill>
              <a:latin typeface="Consolas" panose="020B0609020204030204" pitchFamily="49" charset="0"/>
            </a:endParaRPr>
          </a:p>
          <a:p>
            <a:endParaRPr lang="en-US" sz="5600" dirty="0">
              <a:solidFill>
                <a:srgbClr val="000000"/>
              </a:solidFill>
              <a:latin typeface="Consolas" panose="020B0609020204030204" pitchFamily="49" charset="0"/>
            </a:endParaRPr>
          </a:p>
          <a:p>
            <a:r>
              <a:rPr lang="en-US" sz="5600" dirty="0">
                <a:solidFill>
                  <a:srgbClr val="0000FF"/>
                </a:solidFill>
                <a:latin typeface="Consolas" panose="020B0609020204030204" pitchFamily="49" charset="0"/>
              </a:rPr>
              <a:t>create</a:t>
            </a:r>
            <a:r>
              <a:rPr lang="en-US" sz="5600" dirty="0">
                <a:solidFill>
                  <a:srgbClr val="000000"/>
                </a:solidFill>
                <a:latin typeface="Consolas" panose="020B0609020204030204" pitchFamily="49" charset="0"/>
              </a:rPr>
              <a:t> </a:t>
            </a:r>
            <a:r>
              <a:rPr lang="en-US" sz="5600" dirty="0">
                <a:solidFill>
                  <a:srgbClr val="0000FF"/>
                </a:solidFill>
                <a:latin typeface="Consolas" panose="020B0609020204030204" pitchFamily="49" charset="0"/>
              </a:rPr>
              <a:t>table</a:t>
            </a:r>
            <a:r>
              <a:rPr lang="en-US" sz="5600" dirty="0">
                <a:solidFill>
                  <a:srgbClr val="000000"/>
                </a:solidFill>
                <a:latin typeface="Consolas" panose="020B0609020204030204" pitchFamily="49" charset="0"/>
              </a:rPr>
              <a:t> </a:t>
            </a:r>
            <a:r>
              <a:rPr lang="en-US" sz="5600" dirty="0" err="1">
                <a:solidFill>
                  <a:srgbClr val="000000"/>
                </a:solidFill>
                <a:latin typeface="Consolas" panose="020B0609020204030204" pitchFamily="49" charset="0"/>
              </a:rPr>
              <a:t>detalle_pedido</a:t>
            </a:r>
            <a:endParaRPr lang="en-US" sz="5600" dirty="0">
              <a:solidFill>
                <a:srgbClr val="000000"/>
              </a:solidFill>
              <a:latin typeface="Consolas" panose="020B0609020204030204" pitchFamily="49" charset="0"/>
            </a:endParaRPr>
          </a:p>
          <a:p>
            <a:r>
              <a:rPr lang="en-US" sz="5600" dirty="0">
                <a:solidFill>
                  <a:srgbClr val="808080"/>
                </a:solidFill>
                <a:latin typeface="Consolas" panose="020B0609020204030204" pitchFamily="49" charset="0"/>
              </a:rPr>
              <a:t>(</a:t>
            </a:r>
            <a:endParaRPr lang="en-US" sz="5600" dirty="0">
              <a:solidFill>
                <a:srgbClr val="000000"/>
              </a:solidFill>
              <a:latin typeface="Consolas" panose="020B0609020204030204" pitchFamily="49" charset="0"/>
            </a:endParaRPr>
          </a:p>
          <a:p>
            <a:r>
              <a:rPr lang="en-US" sz="5600" dirty="0" err="1">
                <a:solidFill>
                  <a:srgbClr val="000000"/>
                </a:solidFill>
                <a:latin typeface="Consolas" panose="020B0609020204030204" pitchFamily="49" charset="0"/>
              </a:rPr>
              <a:t>id_detalle_pedido</a:t>
            </a:r>
            <a:r>
              <a:rPr lang="en-US" sz="5600" dirty="0">
                <a:solidFill>
                  <a:srgbClr val="000000"/>
                </a:solidFill>
                <a:latin typeface="Consolas" panose="020B0609020204030204" pitchFamily="49" charset="0"/>
              </a:rPr>
              <a:t> </a:t>
            </a:r>
            <a:r>
              <a:rPr lang="en-US" sz="5600" dirty="0">
                <a:solidFill>
                  <a:srgbClr val="0000FF"/>
                </a:solidFill>
                <a:latin typeface="Consolas" panose="020B0609020204030204" pitchFamily="49" charset="0"/>
              </a:rPr>
              <a:t>integer</a:t>
            </a:r>
            <a:r>
              <a:rPr lang="en-US" sz="5600" dirty="0">
                <a:solidFill>
                  <a:srgbClr val="000000"/>
                </a:solidFill>
                <a:latin typeface="Consolas" panose="020B0609020204030204" pitchFamily="49" charset="0"/>
              </a:rPr>
              <a:t> </a:t>
            </a:r>
            <a:r>
              <a:rPr lang="en-US" sz="5600" dirty="0">
                <a:solidFill>
                  <a:srgbClr val="0000FF"/>
                </a:solidFill>
                <a:latin typeface="Consolas" panose="020B0609020204030204" pitchFamily="49" charset="0"/>
              </a:rPr>
              <a:t>PRIMARY</a:t>
            </a:r>
            <a:r>
              <a:rPr lang="en-US" sz="5600" dirty="0">
                <a:solidFill>
                  <a:srgbClr val="000000"/>
                </a:solidFill>
                <a:latin typeface="Consolas" panose="020B0609020204030204" pitchFamily="49" charset="0"/>
              </a:rPr>
              <a:t> </a:t>
            </a:r>
            <a:r>
              <a:rPr lang="en-US" sz="5600" dirty="0">
                <a:solidFill>
                  <a:srgbClr val="0000FF"/>
                </a:solidFill>
                <a:latin typeface="Consolas" panose="020B0609020204030204" pitchFamily="49" charset="0"/>
              </a:rPr>
              <a:t>KEY</a:t>
            </a:r>
            <a:r>
              <a:rPr lang="en-US" sz="5600" dirty="0">
                <a:solidFill>
                  <a:srgbClr val="808080"/>
                </a:solidFill>
                <a:latin typeface="Consolas" panose="020B0609020204030204" pitchFamily="49" charset="0"/>
              </a:rPr>
              <a:t>,</a:t>
            </a:r>
            <a:endParaRPr lang="en-US" sz="5600" dirty="0">
              <a:solidFill>
                <a:srgbClr val="000000"/>
              </a:solidFill>
              <a:latin typeface="Consolas" panose="020B0609020204030204" pitchFamily="49" charset="0"/>
            </a:endParaRPr>
          </a:p>
          <a:p>
            <a:r>
              <a:rPr lang="en-US" sz="5600" dirty="0" err="1">
                <a:solidFill>
                  <a:srgbClr val="000000"/>
                </a:solidFill>
                <a:latin typeface="Consolas" panose="020B0609020204030204" pitchFamily="49" charset="0"/>
              </a:rPr>
              <a:t>id_cliente</a:t>
            </a:r>
            <a:r>
              <a:rPr lang="en-US" sz="5600" dirty="0">
                <a:solidFill>
                  <a:srgbClr val="000000"/>
                </a:solidFill>
                <a:latin typeface="Consolas" panose="020B0609020204030204" pitchFamily="49" charset="0"/>
              </a:rPr>
              <a:t> </a:t>
            </a:r>
            <a:r>
              <a:rPr lang="en-US" sz="5600" dirty="0">
                <a:solidFill>
                  <a:srgbClr val="0000FF"/>
                </a:solidFill>
                <a:latin typeface="Consolas" panose="020B0609020204030204" pitchFamily="49" charset="0"/>
              </a:rPr>
              <a:t>integer</a:t>
            </a:r>
            <a:r>
              <a:rPr lang="en-US" sz="5600" dirty="0">
                <a:solidFill>
                  <a:srgbClr val="808080"/>
                </a:solidFill>
                <a:latin typeface="Consolas" panose="020B0609020204030204" pitchFamily="49" charset="0"/>
              </a:rPr>
              <a:t>,</a:t>
            </a:r>
            <a:endParaRPr lang="en-US" sz="5600" dirty="0">
              <a:solidFill>
                <a:srgbClr val="000000"/>
              </a:solidFill>
              <a:latin typeface="Consolas" panose="020B0609020204030204" pitchFamily="49" charset="0"/>
            </a:endParaRPr>
          </a:p>
          <a:p>
            <a:r>
              <a:rPr lang="en-US" sz="5600" dirty="0" err="1">
                <a:solidFill>
                  <a:srgbClr val="000000"/>
                </a:solidFill>
                <a:latin typeface="Consolas" panose="020B0609020204030204" pitchFamily="49" charset="0"/>
              </a:rPr>
              <a:t>id_pedido</a:t>
            </a:r>
            <a:r>
              <a:rPr lang="en-US" sz="5600" dirty="0">
                <a:solidFill>
                  <a:srgbClr val="000000"/>
                </a:solidFill>
                <a:latin typeface="Consolas" panose="020B0609020204030204" pitchFamily="49" charset="0"/>
              </a:rPr>
              <a:t> </a:t>
            </a:r>
            <a:r>
              <a:rPr lang="en-US" sz="5600" dirty="0">
                <a:solidFill>
                  <a:srgbClr val="0000FF"/>
                </a:solidFill>
                <a:latin typeface="Consolas" panose="020B0609020204030204" pitchFamily="49" charset="0"/>
              </a:rPr>
              <a:t>integer</a:t>
            </a:r>
            <a:r>
              <a:rPr lang="en-US" sz="5600" dirty="0">
                <a:solidFill>
                  <a:srgbClr val="808080"/>
                </a:solidFill>
                <a:latin typeface="Consolas" panose="020B0609020204030204" pitchFamily="49" charset="0"/>
              </a:rPr>
              <a:t>,</a:t>
            </a:r>
            <a:endParaRPr lang="en-US" sz="5600" dirty="0">
              <a:solidFill>
                <a:srgbClr val="000000"/>
              </a:solidFill>
              <a:latin typeface="Consolas" panose="020B0609020204030204" pitchFamily="49" charset="0"/>
            </a:endParaRPr>
          </a:p>
          <a:p>
            <a:r>
              <a:rPr lang="en-US" sz="5600" dirty="0">
                <a:solidFill>
                  <a:srgbClr val="0000FF"/>
                </a:solidFill>
                <a:latin typeface="Consolas" panose="020B0609020204030204" pitchFamily="49" charset="0"/>
              </a:rPr>
              <a:t>FOREIGN</a:t>
            </a:r>
            <a:r>
              <a:rPr lang="en-US" sz="5600" dirty="0">
                <a:solidFill>
                  <a:srgbClr val="000000"/>
                </a:solidFill>
                <a:latin typeface="Consolas" panose="020B0609020204030204" pitchFamily="49" charset="0"/>
              </a:rPr>
              <a:t> </a:t>
            </a:r>
            <a:r>
              <a:rPr lang="en-US" sz="5600" dirty="0">
                <a:solidFill>
                  <a:srgbClr val="0000FF"/>
                </a:solidFill>
                <a:latin typeface="Consolas" panose="020B0609020204030204" pitchFamily="49" charset="0"/>
              </a:rPr>
              <a:t>KEY </a:t>
            </a:r>
            <a:r>
              <a:rPr lang="en-US" sz="5600" dirty="0">
                <a:solidFill>
                  <a:srgbClr val="808080"/>
                </a:solidFill>
                <a:latin typeface="Consolas" panose="020B0609020204030204" pitchFamily="49" charset="0"/>
              </a:rPr>
              <a:t>(</a:t>
            </a:r>
            <a:r>
              <a:rPr lang="en-US" sz="5600" dirty="0" err="1">
                <a:solidFill>
                  <a:srgbClr val="000000"/>
                </a:solidFill>
                <a:latin typeface="Consolas" panose="020B0609020204030204" pitchFamily="49" charset="0"/>
              </a:rPr>
              <a:t>id_cliente</a:t>
            </a:r>
            <a:r>
              <a:rPr lang="en-US" sz="5600" dirty="0">
                <a:solidFill>
                  <a:srgbClr val="808080"/>
                </a:solidFill>
                <a:latin typeface="Consolas" panose="020B0609020204030204" pitchFamily="49" charset="0"/>
              </a:rPr>
              <a:t>)</a:t>
            </a:r>
            <a:r>
              <a:rPr lang="en-US" sz="5600" dirty="0">
                <a:solidFill>
                  <a:srgbClr val="000000"/>
                </a:solidFill>
                <a:latin typeface="Consolas" panose="020B0609020204030204" pitchFamily="49" charset="0"/>
              </a:rPr>
              <a:t> </a:t>
            </a:r>
            <a:r>
              <a:rPr lang="en-US" sz="5600" dirty="0">
                <a:solidFill>
                  <a:srgbClr val="0000FF"/>
                </a:solidFill>
                <a:latin typeface="Consolas" panose="020B0609020204030204" pitchFamily="49" charset="0"/>
              </a:rPr>
              <a:t>REFERENCES</a:t>
            </a:r>
            <a:r>
              <a:rPr lang="en-US" sz="5600" dirty="0">
                <a:solidFill>
                  <a:srgbClr val="000000"/>
                </a:solidFill>
                <a:latin typeface="Consolas" panose="020B0609020204030204" pitchFamily="49" charset="0"/>
              </a:rPr>
              <a:t> </a:t>
            </a:r>
            <a:r>
              <a:rPr lang="en-US" sz="5600" dirty="0" err="1">
                <a:solidFill>
                  <a:srgbClr val="000000"/>
                </a:solidFill>
                <a:latin typeface="Consolas" panose="020B0609020204030204" pitchFamily="49" charset="0"/>
              </a:rPr>
              <a:t>cliente</a:t>
            </a:r>
            <a:r>
              <a:rPr lang="en-US" sz="5600" dirty="0">
                <a:solidFill>
                  <a:srgbClr val="808080"/>
                </a:solidFill>
                <a:latin typeface="Consolas" panose="020B0609020204030204" pitchFamily="49" charset="0"/>
              </a:rPr>
              <a:t>(</a:t>
            </a:r>
            <a:r>
              <a:rPr lang="en-US" sz="5600" dirty="0" err="1">
                <a:solidFill>
                  <a:srgbClr val="000000"/>
                </a:solidFill>
                <a:latin typeface="Consolas" panose="020B0609020204030204" pitchFamily="49" charset="0"/>
              </a:rPr>
              <a:t>id_cliente</a:t>
            </a:r>
            <a:r>
              <a:rPr lang="en-US" sz="5600" dirty="0">
                <a:solidFill>
                  <a:srgbClr val="808080"/>
                </a:solidFill>
                <a:latin typeface="Consolas" panose="020B0609020204030204" pitchFamily="49" charset="0"/>
              </a:rPr>
              <a:t>),</a:t>
            </a:r>
            <a:endParaRPr lang="en-US" sz="5600" dirty="0">
              <a:solidFill>
                <a:srgbClr val="000000"/>
              </a:solidFill>
              <a:latin typeface="Consolas" panose="020B0609020204030204" pitchFamily="49" charset="0"/>
            </a:endParaRPr>
          </a:p>
          <a:p>
            <a:r>
              <a:rPr lang="pt-BR" sz="5600" dirty="0">
                <a:solidFill>
                  <a:srgbClr val="0000FF"/>
                </a:solidFill>
                <a:latin typeface="Consolas" panose="020B0609020204030204" pitchFamily="49" charset="0"/>
              </a:rPr>
              <a:t>FOREIGN</a:t>
            </a:r>
            <a:r>
              <a:rPr lang="pt-BR" sz="5600" dirty="0">
                <a:solidFill>
                  <a:srgbClr val="000000"/>
                </a:solidFill>
                <a:latin typeface="Consolas" panose="020B0609020204030204" pitchFamily="49" charset="0"/>
              </a:rPr>
              <a:t> </a:t>
            </a:r>
            <a:r>
              <a:rPr lang="pt-BR" sz="5600" dirty="0">
                <a:solidFill>
                  <a:srgbClr val="0000FF"/>
                </a:solidFill>
                <a:latin typeface="Consolas" panose="020B0609020204030204" pitchFamily="49" charset="0"/>
              </a:rPr>
              <a:t>KEY </a:t>
            </a:r>
            <a:r>
              <a:rPr lang="pt-BR" sz="5600" dirty="0">
                <a:solidFill>
                  <a:srgbClr val="808080"/>
                </a:solidFill>
                <a:latin typeface="Consolas" panose="020B0609020204030204" pitchFamily="49" charset="0"/>
              </a:rPr>
              <a:t>(</a:t>
            </a:r>
            <a:r>
              <a:rPr lang="pt-BR" sz="5600" dirty="0" err="1">
                <a:solidFill>
                  <a:srgbClr val="000000"/>
                </a:solidFill>
                <a:latin typeface="Consolas" panose="020B0609020204030204" pitchFamily="49" charset="0"/>
              </a:rPr>
              <a:t>id_pedido</a:t>
            </a:r>
            <a:r>
              <a:rPr lang="pt-BR" sz="5600" dirty="0">
                <a:solidFill>
                  <a:srgbClr val="808080"/>
                </a:solidFill>
                <a:latin typeface="Consolas" panose="020B0609020204030204" pitchFamily="49" charset="0"/>
              </a:rPr>
              <a:t>)</a:t>
            </a:r>
            <a:r>
              <a:rPr lang="pt-BR" sz="5600" dirty="0">
                <a:solidFill>
                  <a:srgbClr val="000000"/>
                </a:solidFill>
                <a:latin typeface="Consolas" panose="020B0609020204030204" pitchFamily="49" charset="0"/>
              </a:rPr>
              <a:t> </a:t>
            </a:r>
            <a:r>
              <a:rPr lang="pt-BR" sz="5600" dirty="0">
                <a:solidFill>
                  <a:srgbClr val="0000FF"/>
                </a:solidFill>
                <a:latin typeface="Consolas" panose="020B0609020204030204" pitchFamily="49" charset="0"/>
              </a:rPr>
              <a:t>REFERENCES</a:t>
            </a:r>
            <a:r>
              <a:rPr lang="pt-BR" sz="5600" dirty="0">
                <a:solidFill>
                  <a:srgbClr val="000000"/>
                </a:solidFill>
                <a:latin typeface="Consolas" panose="020B0609020204030204" pitchFamily="49" charset="0"/>
              </a:rPr>
              <a:t> pedido</a:t>
            </a:r>
            <a:r>
              <a:rPr lang="pt-BR" sz="5600" dirty="0">
                <a:solidFill>
                  <a:srgbClr val="808080"/>
                </a:solidFill>
                <a:latin typeface="Consolas" panose="020B0609020204030204" pitchFamily="49" charset="0"/>
              </a:rPr>
              <a:t>(</a:t>
            </a:r>
            <a:r>
              <a:rPr lang="pt-BR" sz="5600" dirty="0" err="1">
                <a:solidFill>
                  <a:srgbClr val="000000"/>
                </a:solidFill>
                <a:latin typeface="Consolas" panose="020B0609020204030204" pitchFamily="49" charset="0"/>
              </a:rPr>
              <a:t>id_pedido</a:t>
            </a:r>
            <a:r>
              <a:rPr lang="pt-BR" sz="5600" dirty="0">
                <a:solidFill>
                  <a:srgbClr val="808080"/>
                </a:solidFill>
                <a:latin typeface="Consolas" panose="020B0609020204030204" pitchFamily="49" charset="0"/>
              </a:rPr>
              <a:t>),</a:t>
            </a:r>
            <a:endParaRPr lang="pt-BR" sz="5600" dirty="0">
              <a:solidFill>
                <a:srgbClr val="000000"/>
              </a:solidFill>
              <a:latin typeface="Consolas" panose="020B0609020204030204" pitchFamily="49" charset="0"/>
            </a:endParaRPr>
          </a:p>
          <a:p>
            <a:r>
              <a:rPr lang="en-US" sz="5600" dirty="0">
                <a:solidFill>
                  <a:srgbClr val="808080"/>
                </a:solidFill>
                <a:latin typeface="Consolas" panose="020B0609020204030204" pitchFamily="49" charset="0"/>
              </a:rPr>
              <a:t>);</a:t>
            </a:r>
            <a:endParaRPr lang="en-US" sz="5600" dirty="0"/>
          </a:p>
          <a:p>
            <a:pPr marL="0" indent="0">
              <a:buNone/>
            </a:pPr>
            <a:endParaRPr lang="en-US" dirty="0"/>
          </a:p>
        </p:txBody>
      </p:sp>
    </p:spTree>
    <p:extLst>
      <p:ext uri="{BB962C8B-B14F-4D97-AF65-F5344CB8AC3E}">
        <p14:creationId xmlns:p14="http://schemas.microsoft.com/office/powerpoint/2010/main" val="551554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CC40DA3-405B-46B1-BC04-86FA6B96810F}"/>
              </a:ext>
            </a:extLst>
          </p:cNvPr>
          <p:cNvSpPr>
            <a:spLocks noGrp="1"/>
          </p:cNvSpPr>
          <p:nvPr>
            <p:ph idx="1"/>
          </p:nvPr>
        </p:nvSpPr>
        <p:spPr>
          <a:xfrm>
            <a:off x="781235" y="159798"/>
            <a:ext cx="11230252" cy="6507332"/>
          </a:xfrm>
        </p:spPr>
        <p:txBody>
          <a:bodyPr/>
          <a:lstStyle/>
          <a:p>
            <a:pPr marL="0" indent="0">
              <a:buNone/>
            </a:pPr>
            <a:r>
              <a:rPr lang="es-BO" dirty="0"/>
              <a:t>16. Crear el modelo entidad relación ER y su código SQL.</a:t>
            </a:r>
          </a:p>
          <a:p>
            <a:pPr marL="0" indent="0">
              <a:buNone/>
            </a:pPr>
            <a:endParaRPr lang="es-BO" dirty="0"/>
          </a:p>
          <a:p>
            <a:pPr marL="0" indent="0">
              <a:buNone/>
            </a:pPr>
            <a:endParaRPr lang="en-US" dirty="0"/>
          </a:p>
        </p:txBody>
      </p:sp>
      <p:pic>
        <p:nvPicPr>
          <p:cNvPr id="5" name="Imagen 4">
            <a:extLst>
              <a:ext uri="{FF2B5EF4-FFF2-40B4-BE49-F238E27FC236}">
                <a16:creationId xmlns:a16="http://schemas.microsoft.com/office/drawing/2014/main" id="{4182CF10-B791-4267-8451-571F4A8C9B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235" y="666807"/>
            <a:ext cx="6758951" cy="5827208"/>
          </a:xfrm>
          <a:prstGeom prst="rect">
            <a:avLst/>
          </a:prstGeom>
        </p:spPr>
      </p:pic>
    </p:spTree>
    <p:extLst>
      <p:ext uri="{BB962C8B-B14F-4D97-AF65-F5344CB8AC3E}">
        <p14:creationId xmlns:p14="http://schemas.microsoft.com/office/powerpoint/2010/main" val="3063915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ECE7A74C-7247-4389-9A7D-0661F0F562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9089" y="974657"/>
            <a:ext cx="9696498" cy="3694997"/>
          </a:xfrm>
        </p:spPr>
      </p:pic>
    </p:spTree>
    <p:extLst>
      <p:ext uri="{BB962C8B-B14F-4D97-AF65-F5344CB8AC3E}">
        <p14:creationId xmlns:p14="http://schemas.microsoft.com/office/powerpoint/2010/main" val="568685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44E47D1-0DC6-4056-B6E6-6E798810F502}"/>
              </a:ext>
            </a:extLst>
          </p:cNvPr>
          <p:cNvSpPr>
            <a:spLocks noGrp="1"/>
          </p:cNvSpPr>
          <p:nvPr>
            <p:ph idx="1"/>
          </p:nvPr>
        </p:nvSpPr>
        <p:spPr>
          <a:xfrm>
            <a:off x="790113" y="71021"/>
            <a:ext cx="11168108" cy="6658253"/>
          </a:xfrm>
        </p:spPr>
        <p:txBody>
          <a:bodyPr>
            <a:normAutofit fontScale="40000" lnSpcReduction="20000"/>
          </a:bodyPr>
          <a:lstStyle/>
          <a:p>
            <a:r>
              <a:rPr lang="en-US" sz="4000" dirty="0">
                <a:solidFill>
                  <a:srgbClr val="0000FF"/>
                </a:solidFill>
                <a:latin typeface="Consolas" panose="020B0609020204030204" pitchFamily="49" charset="0"/>
              </a:rPr>
              <a:t>create</a:t>
            </a:r>
            <a:r>
              <a:rPr lang="en-US" sz="4000" dirty="0">
                <a:solidFill>
                  <a:srgbClr val="000000"/>
                </a:solidFill>
                <a:latin typeface="Consolas" panose="020B0609020204030204" pitchFamily="49" charset="0"/>
              </a:rPr>
              <a:t> </a:t>
            </a:r>
            <a:r>
              <a:rPr lang="en-US" sz="4000" dirty="0">
                <a:solidFill>
                  <a:srgbClr val="0000FF"/>
                </a:solidFill>
                <a:latin typeface="Consolas" panose="020B0609020204030204" pitchFamily="49" charset="0"/>
              </a:rPr>
              <a:t>table</a:t>
            </a:r>
            <a:r>
              <a:rPr lang="en-US" sz="4000" dirty="0">
                <a:solidFill>
                  <a:srgbClr val="000000"/>
                </a:solidFill>
                <a:latin typeface="Consolas" panose="020B0609020204030204" pitchFamily="49" charset="0"/>
              </a:rPr>
              <a:t> </a:t>
            </a:r>
            <a:r>
              <a:rPr lang="en-US" sz="4000" dirty="0" err="1">
                <a:solidFill>
                  <a:srgbClr val="000000"/>
                </a:solidFill>
                <a:latin typeface="Consolas" panose="020B0609020204030204" pitchFamily="49" charset="0"/>
              </a:rPr>
              <a:t>empresa</a:t>
            </a:r>
            <a:endParaRPr lang="en-US" sz="4000" dirty="0">
              <a:solidFill>
                <a:srgbClr val="000000"/>
              </a:solidFill>
              <a:latin typeface="Consolas" panose="020B0609020204030204" pitchFamily="49" charset="0"/>
            </a:endParaRPr>
          </a:p>
          <a:p>
            <a:r>
              <a:rPr lang="en-US" sz="4000" dirty="0">
                <a:solidFill>
                  <a:srgbClr val="808080"/>
                </a:solidFill>
                <a:latin typeface="Consolas" panose="020B0609020204030204" pitchFamily="49" charset="0"/>
              </a:rPr>
              <a:t>(</a:t>
            </a:r>
            <a:endParaRPr lang="en-US" sz="4000" dirty="0">
              <a:solidFill>
                <a:srgbClr val="000000"/>
              </a:solidFill>
              <a:latin typeface="Consolas" panose="020B0609020204030204" pitchFamily="49" charset="0"/>
            </a:endParaRPr>
          </a:p>
          <a:p>
            <a:r>
              <a:rPr lang="en-US" sz="4000" dirty="0" err="1">
                <a:solidFill>
                  <a:srgbClr val="000000"/>
                </a:solidFill>
                <a:latin typeface="Consolas" panose="020B0609020204030204" pitchFamily="49" charset="0"/>
              </a:rPr>
              <a:t>id_empresa</a:t>
            </a:r>
            <a:r>
              <a:rPr lang="en-US" sz="4000" dirty="0">
                <a:solidFill>
                  <a:srgbClr val="000000"/>
                </a:solidFill>
                <a:latin typeface="Consolas" panose="020B0609020204030204" pitchFamily="49" charset="0"/>
              </a:rPr>
              <a:t> </a:t>
            </a:r>
            <a:r>
              <a:rPr lang="en-US" sz="4000" dirty="0">
                <a:solidFill>
                  <a:srgbClr val="0000FF"/>
                </a:solidFill>
                <a:latin typeface="Consolas" panose="020B0609020204030204" pitchFamily="49" charset="0"/>
              </a:rPr>
              <a:t>varchar</a:t>
            </a:r>
            <a:r>
              <a:rPr lang="en-US" sz="4000" dirty="0">
                <a:solidFill>
                  <a:srgbClr val="808080"/>
                </a:solidFill>
                <a:latin typeface="Consolas" panose="020B0609020204030204" pitchFamily="49" charset="0"/>
              </a:rPr>
              <a:t>(</a:t>
            </a:r>
            <a:r>
              <a:rPr lang="en-US" sz="4000" dirty="0">
                <a:solidFill>
                  <a:srgbClr val="000000"/>
                </a:solidFill>
                <a:latin typeface="Consolas" panose="020B0609020204030204" pitchFamily="49" charset="0"/>
              </a:rPr>
              <a:t>50</a:t>
            </a:r>
            <a:r>
              <a:rPr lang="en-US" sz="4000" dirty="0">
                <a:solidFill>
                  <a:srgbClr val="808080"/>
                </a:solidFill>
                <a:latin typeface="Consolas" panose="020B0609020204030204" pitchFamily="49" charset="0"/>
              </a:rPr>
              <a:t>)</a:t>
            </a:r>
            <a:r>
              <a:rPr lang="en-US" sz="4000" dirty="0">
                <a:solidFill>
                  <a:srgbClr val="000000"/>
                </a:solidFill>
                <a:latin typeface="Consolas" panose="020B0609020204030204" pitchFamily="49" charset="0"/>
              </a:rPr>
              <a:t> </a:t>
            </a:r>
            <a:r>
              <a:rPr lang="en-US" sz="4000" dirty="0">
                <a:solidFill>
                  <a:srgbClr val="0000FF"/>
                </a:solidFill>
                <a:latin typeface="Consolas" panose="020B0609020204030204" pitchFamily="49" charset="0"/>
              </a:rPr>
              <a:t>PRIMARY</a:t>
            </a:r>
            <a:r>
              <a:rPr lang="en-US" sz="4000" dirty="0">
                <a:solidFill>
                  <a:srgbClr val="000000"/>
                </a:solidFill>
                <a:latin typeface="Consolas" panose="020B0609020204030204" pitchFamily="49" charset="0"/>
              </a:rPr>
              <a:t> </a:t>
            </a:r>
            <a:r>
              <a:rPr lang="en-US" sz="4000" dirty="0">
                <a:solidFill>
                  <a:srgbClr val="0000FF"/>
                </a:solidFill>
                <a:latin typeface="Consolas" panose="020B0609020204030204" pitchFamily="49" charset="0"/>
              </a:rPr>
              <a:t>KEY</a:t>
            </a:r>
            <a:r>
              <a:rPr lang="en-US" sz="4000" dirty="0">
                <a:solidFill>
                  <a:srgbClr val="808080"/>
                </a:solidFill>
                <a:latin typeface="Consolas" panose="020B0609020204030204" pitchFamily="49" charset="0"/>
              </a:rPr>
              <a:t>,</a:t>
            </a:r>
            <a:endParaRPr lang="en-US" sz="4000" dirty="0">
              <a:solidFill>
                <a:srgbClr val="000000"/>
              </a:solidFill>
              <a:latin typeface="Consolas" panose="020B0609020204030204" pitchFamily="49" charset="0"/>
            </a:endParaRPr>
          </a:p>
          <a:p>
            <a:r>
              <a:rPr lang="en-US" sz="4000" dirty="0">
                <a:solidFill>
                  <a:srgbClr val="000000"/>
                </a:solidFill>
                <a:latin typeface="Consolas" panose="020B0609020204030204" pitchFamily="49" charset="0"/>
              </a:rPr>
              <a:t>numero </a:t>
            </a:r>
            <a:r>
              <a:rPr lang="en-US" sz="4000" dirty="0">
                <a:solidFill>
                  <a:srgbClr val="0000FF"/>
                </a:solidFill>
                <a:latin typeface="Consolas" panose="020B0609020204030204" pitchFamily="49" charset="0"/>
              </a:rPr>
              <a:t>integer</a:t>
            </a:r>
            <a:r>
              <a:rPr lang="en-US" sz="4000" dirty="0">
                <a:solidFill>
                  <a:srgbClr val="808080"/>
                </a:solidFill>
                <a:latin typeface="Consolas" panose="020B0609020204030204" pitchFamily="49" charset="0"/>
              </a:rPr>
              <a:t>,</a:t>
            </a:r>
            <a:endParaRPr lang="en-US" sz="4000" dirty="0">
              <a:solidFill>
                <a:srgbClr val="000000"/>
              </a:solidFill>
              <a:latin typeface="Consolas" panose="020B0609020204030204" pitchFamily="49" charset="0"/>
            </a:endParaRPr>
          </a:p>
          <a:p>
            <a:r>
              <a:rPr lang="en-US" sz="4000" dirty="0">
                <a:solidFill>
                  <a:srgbClr val="000000"/>
                </a:solidFill>
                <a:latin typeface="Consolas" panose="020B0609020204030204" pitchFamily="49" charset="0"/>
              </a:rPr>
              <a:t>direccion </a:t>
            </a:r>
            <a:r>
              <a:rPr lang="en-US" sz="4000" dirty="0">
                <a:solidFill>
                  <a:srgbClr val="0000FF"/>
                </a:solidFill>
                <a:latin typeface="Consolas" panose="020B0609020204030204" pitchFamily="49" charset="0"/>
              </a:rPr>
              <a:t>varchar</a:t>
            </a:r>
            <a:r>
              <a:rPr lang="en-US" sz="4000" dirty="0">
                <a:solidFill>
                  <a:srgbClr val="808080"/>
                </a:solidFill>
                <a:latin typeface="Consolas" panose="020B0609020204030204" pitchFamily="49" charset="0"/>
              </a:rPr>
              <a:t>(</a:t>
            </a:r>
            <a:r>
              <a:rPr lang="en-US" sz="4000" dirty="0">
                <a:solidFill>
                  <a:srgbClr val="000000"/>
                </a:solidFill>
                <a:latin typeface="Consolas" panose="020B0609020204030204" pitchFamily="49" charset="0"/>
              </a:rPr>
              <a:t>50</a:t>
            </a:r>
            <a:r>
              <a:rPr lang="en-US" sz="4000" dirty="0">
                <a:solidFill>
                  <a:srgbClr val="808080"/>
                </a:solidFill>
                <a:latin typeface="Consolas" panose="020B0609020204030204" pitchFamily="49" charset="0"/>
              </a:rPr>
              <a:t>),</a:t>
            </a:r>
            <a:endParaRPr lang="en-US" sz="4000" dirty="0">
              <a:solidFill>
                <a:srgbClr val="000000"/>
              </a:solidFill>
              <a:latin typeface="Consolas" panose="020B0609020204030204" pitchFamily="49" charset="0"/>
            </a:endParaRPr>
          </a:p>
          <a:p>
            <a:r>
              <a:rPr lang="en-US" sz="4000" dirty="0">
                <a:solidFill>
                  <a:srgbClr val="000000"/>
                </a:solidFill>
                <a:latin typeface="Consolas" panose="020B0609020204030204" pitchFamily="49" charset="0"/>
              </a:rPr>
              <a:t>nombre </a:t>
            </a:r>
            <a:r>
              <a:rPr lang="en-US" sz="4000" dirty="0">
                <a:solidFill>
                  <a:srgbClr val="0000FF"/>
                </a:solidFill>
                <a:latin typeface="Consolas" panose="020B0609020204030204" pitchFamily="49" charset="0"/>
              </a:rPr>
              <a:t>varchar</a:t>
            </a:r>
            <a:r>
              <a:rPr lang="en-US" sz="4000" dirty="0">
                <a:solidFill>
                  <a:srgbClr val="808080"/>
                </a:solidFill>
                <a:latin typeface="Consolas" panose="020B0609020204030204" pitchFamily="49" charset="0"/>
              </a:rPr>
              <a:t>(</a:t>
            </a:r>
            <a:r>
              <a:rPr lang="en-US" sz="4000" dirty="0">
                <a:solidFill>
                  <a:srgbClr val="000000"/>
                </a:solidFill>
                <a:latin typeface="Consolas" panose="020B0609020204030204" pitchFamily="49" charset="0"/>
              </a:rPr>
              <a:t>50</a:t>
            </a:r>
            <a:r>
              <a:rPr lang="en-US" sz="4000" dirty="0">
                <a:solidFill>
                  <a:srgbClr val="808080"/>
                </a:solidFill>
                <a:latin typeface="Consolas" panose="020B0609020204030204" pitchFamily="49" charset="0"/>
              </a:rPr>
              <a:t>),</a:t>
            </a:r>
            <a:endParaRPr lang="en-US" sz="4000" dirty="0">
              <a:solidFill>
                <a:srgbClr val="000000"/>
              </a:solidFill>
              <a:latin typeface="Consolas" panose="020B0609020204030204" pitchFamily="49" charset="0"/>
            </a:endParaRPr>
          </a:p>
          <a:p>
            <a:r>
              <a:rPr lang="en-US" sz="4000" dirty="0">
                <a:solidFill>
                  <a:srgbClr val="000000"/>
                </a:solidFill>
                <a:latin typeface="Consolas" panose="020B0609020204030204" pitchFamily="49" charset="0"/>
              </a:rPr>
              <a:t>numeroempleados </a:t>
            </a:r>
            <a:r>
              <a:rPr lang="en-US" sz="4000" dirty="0">
                <a:solidFill>
                  <a:srgbClr val="0000FF"/>
                </a:solidFill>
                <a:latin typeface="Consolas" panose="020B0609020204030204" pitchFamily="49" charset="0"/>
              </a:rPr>
              <a:t>integer</a:t>
            </a:r>
            <a:r>
              <a:rPr lang="en-US" sz="4000" dirty="0">
                <a:solidFill>
                  <a:srgbClr val="808080"/>
                </a:solidFill>
                <a:latin typeface="Consolas" panose="020B0609020204030204" pitchFamily="49" charset="0"/>
              </a:rPr>
              <a:t>,</a:t>
            </a:r>
            <a:endParaRPr lang="en-US" sz="4000" dirty="0">
              <a:solidFill>
                <a:srgbClr val="000000"/>
              </a:solidFill>
              <a:latin typeface="Consolas" panose="020B0609020204030204" pitchFamily="49" charset="0"/>
            </a:endParaRPr>
          </a:p>
          <a:p>
            <a:r>
              <a:rPr lang="en-US" sz="4000" dirty="0">
                <a:solidFill>
                  <a:srgbClr val="808080"/>
                </a:solidFill>
                <a:latin typeface="Consolas" panose="020B0609020204030204" pitchFamily="49" charset="0"/>
              </a:rPr>
              <a:t>);</a:t>
            </a:r>
            <a:endParaRPr lang="en-US" sz="4000" dirty="0">
              <a:solidFill>
                <a:srgbClr val="000000"/>
              </a:solidFill>
              <a:latin typeface="Consolas" panose="020B0609020204030204" pitchFamily="49" charset="0"/>
            </a:endParaRPr>
          </a:p>
          <a:p>
            <a:endParaRPr lang="en-US" sz="4000" dirty="0">
              <a:solidFill>
                <a:srgbClr val="000000"/>
              </a:solidFill>
              <a:latin typeface="Consolas" panose="020B0609020204030204" pitchFamily="49" charset="0"/>
            </a:endParaRPr>
          </a:p>
          <a:p>
            <a:endParaRPr lang="en-US" sz="4000" dirty="0">
              <a:solidFill>
                <a:srgbClr val="000000"/>
              </a:solidFill>
              <a:latin typeface="Consolas" panose="020B0609020204030204" pitchFamily="49" charset="0"/>
            </a:endParaRPr>
          </a:p>
          <a:p>
            <a:endParaRPr lang="en-US" sz="4000" dirty="0">
              <a:solidFill>
                <a:srgbClr val="000000"/>
              </a:solidFill>
              <a:latin typeface="Consolas" panose="020B0609020204030204" pitchFamily="49" charset="0"/>
            </a:endParaRPr>
          </a:p>
          <a:p>
            <a:r>
              <a:rPr lang="en-US" sz="4000" dirty="0">
                <a:solidFill>
                  <a:srgbClr val="0000FF"/>
                </a:solidFill>
                <a:latin typeface="Consolas" panose="020B0609020204030204" pitchFamily="49" charset="0"/>
              </a:rPr>
              <a:t>create</a:t>
            </a:r>
            <a:r>
              <a:rPr lang="en-US" sz="4000" dirty="0">
                <a:solidFill>
                  <a:srgbClr val="000000"/>
                </a:solidFill>
                <a:latin typeface="Consolas" panose="020B0609020204030204" pitchFamily="49" charset="0"/>
              </a:rPr>
              <a:t> </a:t>
            </a:r>
            <a:r>
              <a:rPr lang="en-US" sz="4000" dirty="0">
                <a:solidFill>
                  <a:srgbClr val="0000FF"/>
                </a:solidFill>
                <a:latin typeface="Consolas" panose="020B0609020204030204" pitchFamily="49" charset="0"/>
              </a:rPr>
              <a:t>table</a:t>
            </a:r>
            <a:r>
              <a:rPr lang="en-US" sz="4000" dirty="0">
                <a:solidFill>
                  <a:srgbClr val="000000"/>
                </a:solidFill>
                <a:latin typeface="Consolas" panose="020B0609020204030204" pitchFamily="49" charset="0"/>
              </a:rPr>
              <a:t> vehiculos</a:t>
            </a:r>
          </a:p>
          <a:p>
            <a:r>
              <a:rPr lang="en-US" sz="4000" dirty="0">
                <a:solidFill>
                  <a:srgbClr val="808080"/>
                </a:solidFill>
                <a:latin typeface="Consolas" panose="020B0609020204030204" pitchFamily="49" charset="0"/>
              </a:rPr>
              <a:t>(</a:t>
            </a:r>
            <a:endParaRPr lang="en-US" sz="4000" dirty="0">
              <a:solidFill>
                <a:srgbClr val="000000"/>
              </a:solidFill>
              <a:latin typeface="Consolas" panose="020B0609020204030204" pitchFamily="49" charset="0"/>
            </a:endParaRPr>
          </a:p>
          <a:p>
            <a:r>
              <a:rPr lang="en-US" sz="4000" dirty="0" err="1">
                <a:solidFill>
                  <a:srgbClr val="000000"/>
                </a:solidFill>
                <a:latin typeface="Consolas" panose="020B0609020204030204" pitchFamily="49" charset="0"/>
              </a:rPr>
              <a:t>id_vehiculos</a:t>
            </a:r>
            <a:r>
              <a:rPr lang="en-US" sz="4000" dirty="0">
                <a:solidFill>
                  <a:srgbClr val="000000"/>
                </a:solidFill>
                <a:latin typeface="Consolas" panose="020B0609020204030204" pitchFamily="49" charset="0"/>
              </a:rPr>
              <a:t> </a:t>
            </a:r>
            <a:r>
              <a:rPr lang="en-US" sz="4000" dirty="0">
                <a:solidFill>
                  <a:srgbClr val="0000FF"/>
                </a:solidFill>
                <a:latin typeface="Consolas" panose="020B0609020204030204" pitchFamily="49" charset="0"/>
              </a:rPr>
              <a:t>varchar</a:t>
            </a:r>
            <a:r>
              <a:rPr lang="en-US" sz="4000" dirty="0">
                <a:solidFill>
                  <a:srgbClr val="808080"/>
                </a:solidFill>
                <a:latin typeface="Consolas" panose="020B0609020204030204" pitchFamily="49" charset="0"/>
              </a:rPr>
              <a:t>(</a:t>
            </a:r>
            <a:r>
              <a:rPr lang="en-US" sz="4000" dirty="0">
                <a:solidFill>
                  <a:srgbClr val="000000"/>
                </a:solidFill>
                <a:latin typeface="Consolas" panose="020B0609020204030204" pitchFamily="49" charset="0"/>
              </a:rPr>
              <a:t>50</a:t>
            </a:r>
            <a:r>
              <a:rPr lang="en-US" sz="4000" dirty="0">
                <a:solidFill>
                  <a:srgbClr val="808080"/>
                </a:solidFill>
                <a:latin typeface="Consolas" panose="020B0609020204030204" pitchFamily="49" charset="0"/>
              </a:rPr>
              <a:t>)</a:t>
            </a:r>
            <a:r>
              <a:rPr lang="en-US" sz="4000" dirty="0">
                <a:solidFill>
                  <a:srgbClr val="000000"/>
                </a:solidFill>
                <a:latin typeface="Consolas" panose="020B0609020204030204" pitchFamily="49" charset="0"/>
              </a:rPr>
              <a:t> </a:t>
            </a:r>
            <a:r>
              <a:rPr lang="en-US" sz="4000" dirty="0">
                <a:solidFill>
                  <a:srgbClr val="0000FF"/>
                </a:solidFill>
                <a:latin typeface="Consolas" panose="020B0609020204030204" pitchFamily="49" charset="0"/>
              </a:rPr>
              <a:t>PRIMARY</a:t>
            </a:r>
            <a:r>
              <a:rPr lang="en-US" sz="4000" dirty="0">
                <a:solidFill>
                  <a:srgbClr val="000000"/>
                </a:solidFill>
                <a:latin typeface="Consolas" panose="020B0609020204030204" pitchFamily="49" charset="0"/>
              </a:rPr>
              <a:t> </a:t>
            </a:r>
            <a:r>
              <a:rPr lang="en-US" sz="4000" dirty="0">
                <a:solidFill>
                  <a:srgbClr val="0000FF"/>
                </a:solidFill>
                <a:latin typeface="Consolas" panose="020B0609020204030204" pitchFamily="49" charset="0"/>
              </a:rPr>
              <a:t>KEY</a:t>
            </a:r>
            <a:r>
              <a:rPr lang="en-US" sz="4000" dirty="0">
                <a:solidFill>
                  <a:srgbClr val="808080"/>
                </a:solidFill>
                <a:latin typeface="Consolas" panose="020B0609020204030204" pitchFamily="49" charset="0"/>
              </a:rPr>
              <a:t>,</a:t>
            </a:r>
            <a:endParaRPr lang="en-US" sz="4000" dirty="0">
              <a:solidFill>
                <a:srgbClr val="000000"/>
              </a:solidFill>
              <a:latin typeface="Consolas" panose="020B0609020204030204" pitchFamily="49" charset="0"/>
            </a:endParaRPr>
          </a:p>
          <a:p>
            <a:r>
              <a:rPr lang="en-US" sz="4000" dirty="0">
                <a:solidFill>
                  <a:srgbClr val="000000"/>
                </a:solidFill>
                <a:latin typeface="Consolas" panose="020B0609020204030204" pitchFamily="49" charset="0"/>
              </a:rPr>
              <a:t>numeroplaca </a:t>
            </a:r>
            <a:r>
              <a:rPr lang="en-US" sz="4000" dirty="0">
                <a:solidFill>
                  <a:srgbClr val="0000FF"/>
                </a:solidFill>
                <a:latin typeface="Consolas" panose="020B0609020204030204" pitchFamily="49" charset="0"/>
              </a:rPr>
              <a:t>integer</a:t>
            </a:r>
            <a:r>
              <a:rPr lang="en-US" sz="4000" dirty="0">
                <a:solidFill>
                  <a:srgbClr val="808080"/>
                </a:solidFill>
                <a:latin typeface="Consolas" panose="020B0609020204030204" pitchFamily="49" charset="0"/>
              </a:rPr>
              <a:t>,</a:t>
            </a:r>
            <a:endParaRPr lang="en-US" sz="4000" dirty="0">
              <a:solidFill>
                <a:srgbClr val="000000"/>
              </a:solidFill>
              <a:latin typeface="Consolas" panose="020B0609020204030204" pitchFamily="49" charset="0"/>
            </a:endParaRPr>
          </a:p>
          <a:p>
            <a:r>
              <a:rPr lang="en-US" sz="4000" dirty="0" err="1">
                <a:solidFill>
                  <a:srgbClr val="000000"/>
                </a:solidFill>
                <a:latin typeface="Consolas" panose="020B0609020204030204" pitchFamily="49" charset="0"/>
              </a:rPr>
              <a:t>modelo</a:t>
            </a:r>
            <a:r>
              <a:rPr lang="en-US" sz="4000" dirty="0">
                <a:solidFill>
                  <a:srgbClr val="000000"/>
                </a:solidFill>
                <a:latin typeface="Consolas" panose="020B0609020204030204" pitchFamily="49" charset="0"/>
              </a:rPr>
              <a:t> </a:t>
            </a:r>
            <a:r>
              <a:rPr lang="en-US" sz="4000" dirty="0">
                <a:solidFill>
                  <a:srgbClr val="0000FF"/>
                </a:solidFill>
                <a:latin typeface="Consolas" panose="020B0609020204030204" pitchFamily="49" charset="0"/>
              </a:rPr>
              <a:t>integer</a:t>
            </a:r>
            <a:r>
              <a:rPr lang="en-US" sz="4000" dirty="0">
                <a:solidFill>
                  <a:srgbClr val="808080"/>
                </a:solidFill>
                <a:latin typeface="Consolas" panose="020B0609020204030204" pitchFamily="49" charset="0"/>
              </a:rPr>
              <a:t>,</a:t>
            </a:r>
            <a:endParaRPr lang="en-US" sz="4000" dirty="0">
              <a:solidFill>
                <a:srgbClr val="000000"/>
              </a:solidFill>
              <a:latin typeface="Consolas" panose="020B0609020204030204" pitchFamily="49" charset="0"/>
            </a:endParaRPr>
          </a:p>
          <a:p>
            <a:r>
              <a:rPr lang="en-US" sz="4000" dirty="0">
                <a:solidFill>
                  <a:srgbClr val="000000"/>
                </a:solidFill>
                <a:latin typeface="Consolas" panose="020B0609020204030204" pitchFamily="49" charset="0"/>
              </a:rPr>
              <a:t>color </a:t>
            </a:r>
            <a:r>
              <a:rPr lang="en-US" sz="4000" dirty="0">
                <a:solidFill>
                  <a:srgbClr val="0000FF"/>
                </a:solidFill>
                <a:latin typeface="Consolas" panose="020B0609020204030204" pitchFamily="49" charset="0"/>
              </a:rPr>
              <a:t>varchar</a:t>
            </a:r>
            <a:r>
              <a:rPr lang="en-US" sz="4000" dirty="0">
                <a:solidFill>
                  <a:srgbClr val="808080"/>
                </a:solidFill>
                <a:latin typeface="Consolas" panose="020B0609020204030204" pitchFamily="49" charset="0"/>
              </a:rPr>
              <a:t>(</a:t>
            </a:r>
            <a:r>
              <a:rPr lang="en-US" sz="4000" dirty="0">
                <a:solidFill>
                  <a:srgbClr val="000000"/>
                </a:solidFill>
                <a:latin typeface="Consolas" panose="020B0609020204030204" pitchFamily="49" charset="0"/>
              </a:rPr>
              <a:t>50</a:t>
            </a:r>
            <a:r>
              <a:rPr lang="en-US" sz="4000" dirty="0">
                <a:solidFill>
                  <a:srgbClr val="808080"/>
                </a:solidFill>
                <a:latin typeface="Consolas" panose="020B0609020204030204" pitchFamily="49" charset="0"/>
              </a:rPr>
              <a:t>),</a:t>
            </a:r>
            <a:endParaRPr lang="en-US" sz="4000" dirty="0">
              <a:solidFill>
                <a:srgbClr val="000000"/>
              </a:solidFill>
              <a:latin typeface="Consolas" panose="020B0609020204030204" pitchFamily="49" charset="0"/>
            </a:endParaRPr>
          </a:p>
          <a:p>
            <a:r>
              <a:rPr lang="en-US" sz="4000" dirty="0" err="1">
                <a:solidFill>
                  <a:srgbClr val="000000"/>
                </a:solidFill>
                <a:latin typeface="Consolas" panose="020B0609020204030204" pitchFamily="49" charset="0"/>
              </a:rPr>
              <a:t>marca</a:t>
            </a:r>
            <a:r>
              <a:rPr lang="en-US" sz="4000" dirty="0">
                <a:solidFill>
                  <a:srgbClr val="000000"/>
                </a:solidFill>
                <a:latin typeface="Consolas" panose="020B0609020204030204" pitchFamily="49" charset="0"/>
              </a:rPr>
              <a:t> </a:t>
            </a:r>
            <a:r>
              <a:rPr lang="en-US" sz="4000" dirty="0">
                <a:solidFill>
                  <a:srgbClr val="0000FF"/>
                </a:solidFill>
                <a:latin typeface="Consolas" panose="020B0609020204030204" pitchFamily="49" charset="0"/>
              </a:rPr>
              <a:t>varchar</a:t>
            </a:r>
            <a:r>
              <a:rPr lang="en-US" sz="4000" dirty="0">
                <a:solidFill>
                  <a:srgbClr val="808080"/>
                </a:solidFill>
                <a:latin typeface="Consolas" panose="020B0609020204030204" pitchFamily="49" charset="0"/>
              </a:rPr>
              <a:t>(</a:t>
            </a:r>
            <a:r>
              <a:rPr lang="en-US" sz="4000" dirty="0">
                <a:solidFill>
                  <a:srgbClr val="000000"/>
                </a:solidFill>
                <a:latin typeface="Consolas" panose="020B0609020204030204" pitchFamily="49" charset="0"/>
              </a:rPr>
              <a:t>50</a:t>
            </a:r>
            <a:r>
              <a:rPr lang="en-US" sz="4000" dirty="0">
                <a:solidFill>
                  <a:srgbClr val="808080"/>
                </a:solidFill>
                <a:latin typeface="Consolas" panose="020B0609020204030204" pitchFamily="49" charset="0"/>
              </a:rPr>
              <a:t>),</a:t>
            </a:r>
            <a:endParaRPr lang="en-US" sz="4000" dirty="0">
              <a:solidFill>
                <a:srgbClr val="000000"/>
              </a:solidFill>
              <a:latin typeface="Consolas" panose="020B0609020204030204" pitchFamily="49" charset="0"/>
            </a:endParaRPr>
          </a:p>
          <a:p>
            <a:r>
              <a:rPr lang="en-US" sz="4000" dirty="0">
                <a:solidFill>
                  <a:srgbClr val="808080"/>
                </a:solidFill>
                <a:latin typeface="Consolas" panose="020B0609020204030204" pitchFamily="49" charset="0"/>
              </a:rPr>
              <a:t>);</a:t>
            </a:r>
            <a:endParaRPr lang="en-US" sz="4000" dirty="0">
              <a:solidFill>
                <a:srgbClr val="000000"/>
              </a:solidFill>
              <a:latin typeface="Consolas" panose="020B0609020204030204" pitchFamily="49" charset="0"/>
            </a:endParaRPr>
          </a:p>
          <a:p>
            <a:pPr marL="0" indent="0">
              <a:buNone/>
            </a:pPr>
            <a:endParaRPr lang="en-US" sz="18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501393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047EFAD-064A-42D7-B66C-941F53BB85B2}"/>
              </a:ext>
            </a:extLst>
          </p:cNvPr>
          <p:cNvSpPr>
            <a:spLocks noGrp="1"/>
          </p:cNvSpPr>
          <p:nvPr>
            <p:ph idx="1"/>
          </p:nvPr>
        </p:nvSpPr>
        <p:spPr>
          <a:xfrm>
            <a:off x="762000" y="142240"/>
            <a:ext cx="11216640" cy="6502400"/>
          </a:xfrm>
        </p:spPr>
        <p:txBody>
          <a:bodyPr/>
          <a:lstStyle/>
          <a:p>
            <a:r>
              <a:rPr lang="en-US" sz="2000" dirty="0">
                <a:solidFill>
                  <a:srgbClr val="0000FF"/>
                </a:solidFill>
                <a:latin typeface="Consolas" panose="020B0609020204030204" pitchFamily="49" charset="0"/>
              </a:rPr>
              <a:t>create</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table</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compras</a:t>
            </a:r>
            <a:endParaRPr lang="en-US" sz="2000" dirty="0">
              <a:solidFill>
                <a:srgbClr val="000000"/>
              </a:solidFill>
              <a:latin typeface="Consolas" panose="020B0609020204030204" pitchFamily="49" charset="0"/>
            </a:endParaRPr>
          </a:p>
          <a:p>
            <a:r>
              <a:rPr lang="en-US" sz="2000" dirty="0">
                <a:solidFill>
                  <a:srgbClr val="808080"/>
                </a:solidFill>
                <a:latin typeface="Consolas" panose="020B0609020204030204" pitchFamily="49" charset="0"/>
              </a:rPr>
              <a:t>(</a:t>
            </a:r>
            <a:endParaRPr lang="en-US" sz="2000" dirty="0">
              <a:solidFill>
                <a:srgbClr val="000000"/>
              </a:solidFill>
              <a:latin typeface="Consolas" panose="020B0609020204030204" pitchFamily="49" charset="0"/>
            </a:endParaRPr>
          </a:p>
          <a:p>
            <a:r>
              <a:rPr lang="en-US" sz="2000" dirty="0" err="1">
                <a:solidFill>
                  <a:srgbClr val="000000"/>
                </a:solidFill>
                <a:latin typeface="Consolas" panose="020B0609020204030204" pitchFamily="49" charset="0"/>
              </a:rPr>
              <a:t>id_compras</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varchar</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50</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PRIMARY</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KEY</a:t>
            </a:r>
            <a:r>
              <a:rPr lang="en-US" sz="2000" dirty="0">
                <a:solidFill>
                  <a:srgbClr val="808080"/>
                </a:solidFill>
                <a:latin typeface="Consolas" panose="020B0609020204030204" pitchFamily="49" charset="0"/>
              </a:rPr>
              <a:t>,</a:t>
            </a:r>
            <a:endParaRPr lang="en-US" sz="2000" dirty="0">
              <a:solidFill>
                <a:srgbClr val="000000"/>
              </a:solidFill>
              <a:latin typeface="Consolas" panose="020B0609020204030204" pitchFamily="49" charset="0"/>
            </a:endParaRPr>
          </a:p>
          <a:p>
            <a:r>
              <a:rPr lang="en-US" sz="2000" dirty="0" err="1">
                <a:solidFill>
                  <a:srgbClr val="000000"/>
                </a:solidFill>
                <a:latin typeface="Consolas" panose="020B0609020204030204" pitchFamily="49" charset="0"/>
              </a:rPr>
              <a:t>id_empresa</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varchar</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50</a:t>
            </a:r>
            <a:r>
              <a:rPr lang="en-US" sz="2000" dirty="0">
                <a:solidFill>
                  <a:srgbClr val="808080"/>
                </a:solidFill>
                <a:latin typeface="Consolas" panose="020B0609020204030204" pitchFamily="49" charset="0"/>
              </a:rPr>
              <a:t>),</a:t>
            </a:r>
            <a:endParaRPr lang="en-US" sz="2000" dirty="0">
              <a:solidFill>
                <a:srgbClr val="000000"/>
              </a:solidFill>
              <a:latin typeface="Consolas" panose="020B0609020204030204" pitchFamily="49" charset="0"/>
            </a:endParaRPr>
          </a:p>
          <a:p>
            <a:r>
              <a:rPr lang="en-US" sz="2000" dirty="0" err="1">
                <a:solidFill>
                  <a:srgbClr val="000000"/>
                </a:solidFill>
                <a:latin typeface="Consolas" panose="020B0609020204030204" pitchFamily="49" charset="0"/>
              </a:rPr>
              <a:t>id_vehiculos</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varchar</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50</a:t>
            </a:r>
            <a:r>
              <a:rPr lang="en-US" sz="2000" dirty="0">
                <a:solidFill>
                  <a:srgbClr val="808080"/>
                </a:solidFill>
                <a:latin typeface="Consolas" panose="020B0609020204030204" pitchFamily="49" charset="0"/>
              </a:rPr>
              <a:t>),</a:t>
            </a:r>
            <a:endParaRPr lang="en-US" sz="2000" dirty="0">
              <a:solidFill>
                <a:srgbClr val="000000"/>
              </a:solidFill>
              <a:latin typeface="Consolas" panose="020B0609020204030204" pitchFamily="49" charset="0"/>
            </a:endParaRPr>
          </a:p>
          <a:p>
            <a:r>
              <a:rPr lang="en-US" sz="2000" dirty="0">
                <a:solidFill>
                  <a:srgbClr val="0000FF"/>
                </a:solidFill>
                <a:latin typeface="Consolas" panose="020B0609020204030204" pitchFamily="49" charset="0"/>
              </a:rPr>
              <a:t>FOREIGN</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KEY </a:t>
            </a:r>
            <a:r>
              <a:rPr lang="en-US" sz="2000" dirty="0">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id_empresa</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REFERENCES</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empresa</a:t>
            </a:r>
            <a:r>
              <a:rPr lang="en-US" sz="2000" dirty="0">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id_empresa</a:t>
            </a:r>
            <a:r>
              <a:rPr lang="en-US" sz="2000" dirty="0">
                <a:solidFill>
                  <a:srgbClr val="808080"/>
                </a:solidFill>
                <a:latin typeface="Consolas" panose="020B0609020204030204" pitchFamily="49" charset="0"/>
              </a:rPr>
              <a:t>),</a:t>
            </a:r>
            <a:endParaRPr lang="en-US" sz="2000" dirty="0">
              <a:solidFill>
                <a:srgbClr val="000000"/>
              </a:solidFill>
              <a:latin typeface="Consolas" panose="020B0609020204030204" pitchFamily="49" charset="0"/>
            </a:endParaRPr>
          </a:p>
          <a:p>
            <a:r>
              <a:rPr lang="en-US" sz="2000" dirty="0">
                <a:solidFill>
                  <a:srgbClr val="0000FF"/>
                </a:solidFill>
                <a:latin typeface="Consolas" panose="020B0609020204030204" pitchFamily="49" charset="0"/>
              </a:rPr>
              <a:t>FOREIGN</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KEY </a:t>
            </a:r>
            <a:r>
              <a:rPr lang="en-US" sz="2000" dirty="0">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id_vehiculos</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REFERENCES</a:t>
            </a:r>
            <a:r>
              <a:rPr lang="en-US" sz="2000" dirty="0">
                <a:solidFill>
                  <a:srgbClr val="000000"/>
                </a:solidFill>
                <a:latin typeface="Consolas" panose="020B0609020204030204" pitchFamily="49" charset="0"/>
              </a:rPr>
              <a:t> vehiculos</a:t>
            </a:r>
            <a:r>
              <a:rPr lang="en-US" sz="2000" dirty="0">
                <a:solidFill>
                  <a:srgbClr val="808080"/>
                </a:solidFill>
                <a:latin typeface="Consolas" panose="020B0609020204030204" pitchFamily="49" charset="0"/>
              </a:rPr>
              <a:t>(</a:t>
            </a:r>
            <a:r>
              <a:rPr lang="en-US" sz="2000" dirty="0" err="1">
                <a:solidFill>
                  <a:srgbClr val="000000"/>
                </a:solidFill>
                <a:latin typeface="Consolas" panose="020B0609020204030204" pitchFamily="49" charset="0"/>
              </a:rPr>
              <a:t>id_vehiculos</a:t>
            </a:r>
            <a:r>
              <a:rPr lang="en-US" sz="2000" dirty="0">
                <a:solidFill>
                  <a:srgbClr val="808080"/>
                </a:solidFill>
                <a:latin typeface="Consolas" panose="020B0609020204030204" pitchFamily="49" charset="0"/>
              </a:rPr>
              <a:t>),</a:t>
            </a:r>
            <a:endParaRPr lang="en-US" sz="2000" dirty="0">
              <a:solidFill>
                <a:srgbClr val="000000"/>
              </a:solidFill>
              <a:latin typeface="Consolas" panose="020B0609020204030204" pitchFamily="49" charset="0"/>
            </a:endParaRPr>
          </a:p>
          <a:p>
            <a:r>
              <a:rPr lang="en-US" sz="2000" dirty="0">
                <a:solidFill>
                  <a:srgbClr val="808080"/>
                </a:solidFill>
                <a:latin typeface="Consolas" panose="020B0609020204030204" pitchFamily="49" charset="0"/>
              </a:rPr>
              <a:t>);</a:t>
            </a:r>
            <a:endParaRPr lang="en-US" dirty="0"/>
          </a:p>
          <a:p>
            <a:pPr marL="0" indent="0">
              <a:buNone/>
            </a:pPr>
            <a:endParaRPr lang="en-US" dirty="0"/>
          </a:p>
        </p:txBody>
      </p:sp>
    </p:spTree>
    <p:extLst>
      <p:ext uri="{BB962C8B-B14F-4D97-AF65-F5344CB8AC3E}">
        <p14:creationId xmlns:p14="http://schemas.microsoft.com/office/powerpoint/2010/main" val="3153656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08180EF-856D-4CEF-B9F7-145572016C94}"/>
              </a:ext>
            </a:extLst>
          </p:cNvPr>
          <p:cNvSpPr>
            <a:spLocks noGrp="1"/>
          </p:cNvSpPr>
          <p:nvPr>
            <p:ph idx="1"/>
          </p:nvPr>
        </p:nvSpPr>
        <p:spPr>
          <a:xfrm>
            <a:off x="1371599" y="177553"/>
            <a:ext cx="10426823" cy="6427433"/>
          </a:xfrm>
        </p:spPr>
        <p:txBody>
          <a:bodyPr/>
          <a:lstStyle/>
          <a:p>
            <a:pPr marL="0" indent="0">
              <a:buNone/>
            </a:pPr>
            <a:r>
              <a:rPr lang="es-BO" sz="1800" b="1" dirty="0">
                <a:latin typeface="Arial" panose="020B0604020202020204" pitchFamily="34" charset="0"/>
                <a:cs typeface="Arial" panose="020B0604020202020204" pitchFamily="34" charset="0"/>
              </a:rPr>
              <a:t>1. ¿Qué son las bases de datos?</a:t>
            </a:r>
          </a:p>
          <a:p>
            <a:pPr marL="0" indent="0">
              <a:buNone/>
            </a:pPr>
            <a:r>
              <a:rPr lang="es-BO" sz="1400" i="0" dirty="0">
                <a:solidFill>
                  <a:srgbClr val="515151"/>
                </a:solidFill>
                <a:effectLst/>
                <a:latin typeface="Arial" panose="020B0604020202020204" pitchFamily="34" charset="0"/>
                <a:cs typeface="Arial" panose="020B0604020202020204" pitchFamily="34" charset="0"/>
              </a:rPr>
              <a:t>Una base de datos es un “almacén” que nos permite guardar grandes cantidades de información de forma organizada para que luego podamos encontrar y utilizar fácilmente.</a:t>
            </a:r>
          </a:p>
          <a:p>
            <a:pPr marL="0" indent="0">
              <a:buNone/>
            </a:pPr>
            <a:r>
              <a:rPr lang="es-BO" sz="1800" b="1" dirty="0">
                <a:solidFill>
                  <a:srgbClr val="515151"/>
                </a:solidFill>
                <a:latin typeface="Arial" panose="020B0604020202020204" pitchFamily="34" charset="0"/>
                <a:cs typeface="Arial" panose="020B0604020202020204" pitchFamily="34" charset="0"/>
              </a:rPr>
              <a:t>2. ¿ A que se refiere cuando se habla de bases de datos relacionales?</a:t>
            </a:r>
          </a:p>
          <a:p>
            <a:pPr marL="0" indent="0">
              <a:buNone/>
            </a:pPr>
            <a:r>
              <a:rPr lang="es-BO" sz="1400" i="0" dirty="0">
                <a:solidFill>
                  <a:srgbClr val="4E5258"/>
                </a:solidFill>
                <a:effectLst/>
                <a:latin typeface="Arial" panose="020B0604020202020204" pitchFamily="34" charset="0"/>
                <a:cs typeface="Arial" panose="020B0604020202020204" pitchFamily="34" charset="0"/>
              </a:rPr>
              <a:t>Una base de datos relacional es un tipo de base de datos que cumple con el modelo relacional, según esta definición de base de datos relacional, se trata de una base de datos que almacena y da acceso a puntos de datos relacionados entre sí.</a:t>
            </a:r>
          </a:p>
          <a:p>
            <a:pPr marL="0" indent="0">
              <a:buNone/>
            </a:pPr>
            <a:r>
              <a:rPr lang="es-BO" sz="1800" b="1" dirty="0">
                <a:solidFill>
                  <a:srgbClr val="4E5258"/>
                </a:solidFill>
                <a:latin typeface="Arial" panose="020B0604020202020204" pitchFamily="34" charset="0"/>
                <a:cs typeface="Arial" panose="020B0604020202020204" pitchFamily="34" charset="0"/>
              </a:rPr>
              <a:t>3.¿Qué es el modelo entidad relación y/o diagrama entidad relación?</a:t>
            </a:r>
          </a:p>
          <a:p>
            <a:pPr marL="0" indent="0">
              <a:buNone/>
            </a:pPr>
            <a:r>
              <a:rPr lang="es-BO" sz="1400" b="0" i="0" dirty="0">
                <a:solidFill>
                  <a:srgbClr val="282C33"/>
                </a:solidFill>
                <a:effectLst/>
                <a:latin typeface="Arial" panose="020B0604020202020204" pitchFamily="34" charset="0"/>
                <a:cs typeface="Arial" panose="020B0604020202020204" pitchFamily="34" charset="0"/>
              </a:rPr>
              <a:t>Un diagrama entidad-relación, también conocido como modelo entidad relación o ERD, es un tipo de diagrama de flujo que ilustra cómo las "entidades", como personas, objetos o conceptos, se relacionan entre sí dentro de un sistema.</a:t>
            </a:r>
          </a:p>
          <a:p>
            <a:pPr marL="0" indent="0">
              <a:buNone/>
            </a:pPr>
            <a:r>
              <a:rPr lang="es-BO" sz="1800" b="1" i="0" dirty="0">
                <a:solidFill>
                  <a:srgbClr val="282C33"/>
                </a:solidFill>
                <a:effectLst/>
                <a:latin typeface="Arial" panose="020B0604020202020204" pitchFamily="34" charset="0"/>
                <a:cs typeface="Arial" panose="020B0604020202020204" pitchFamily="34" charset="0"/>
              </a:rPr>
              <a:t>4.¿Cuáles son las figuras que representan a un diagrama entidad relación? Explique cada una de ellas.</a:t>
            </a:r>
          </a:p>
          <a:p>
            <a:pPr marL="0" indent="0">
              <a:buNone/>
            </a:pPr>
            <a:endParaRPr lang="es-BO" sz="1800" b="1" i="0" dirty="0">
              <a:solidFill>
                <a:srgbClr val="282C33"/>
              </a:solidFill>
              <a:effectLst/>
              <a:latin typeface="Arial" panose="020B0604020202020204" pitchFamily="34" charset="0"/>
              <a:cs typeface="Arial" panose="020B0604020202020204" pitchFamily="34" charset="0"/>
            </a:endParaRPr>
          </a:p>
          <a:p>
            <a:pPr marL="0" indent="0">
              <a:buNone/>
            </a:pPr>
            <a:r>
              <a:rPr lang="es-BO" sz="1800" b="1" dirty="0">
                <a:solidFill>
                  <a:srgbClr val="282C33"/>
                </a:solidFill>
                <a:latin typeface="Arial" panose="020B0604020202020204" pitchFamily="34" charset="0"/>
                <a:cs typeface="Arial" panose="020B0604020202020204" pitchFamily="34" charset="0"/>
              </a:rPr>
              <a:t>		</a:t>
            </a:r>
            <a:r>
              <a:rPr lang="es-BO" sz="1800" dirty="0">
                <a:solidFill>
                  <a:srgbClr val="282C33"/>
                </a:solidFill>
                <a:latin typeface="Arial" panose="020B0604020202020204" pitchFamily="34" charset="0"/>
                <a:cs typeface="Arial" panose="020B0604020202020204" pitchFamily="34" charset="0"/>
              </a:rPr>
              <a:t>Entidad                                         Cliente, producto, persona, mesa, 							          detalle_pedido, detalle_venta, factura.</a:t>
            </a:r>
          </a:p>
          <a:p>
            <a:pPr marL="0" indent="0">
              <a:buNone/>
            </a:pPr>
            <a:endParaRPr lang="es-BO" sz="1800" b="1" i="0" dirty="0">
              <a:solidFill>
                <a:srgbClr val="282C33"/>
              </a:solidFill>
              <a:effectLst/>
              <a:latin typeface="Arial" panose="020B0604020202020204" pitchFamily="34" charset="0"/>
              <a:cs typeface="Arial" panose="020B0604020202020204" pitchFamily="34" charset="0"/>
            </a:endParaRPr>
          </a:p>
          <a:p>
            <a:pPr marL="0" indent="0">
              <a:buNone/>
            </a:pPr>
            <a:endParaRPr lang="es-BO" sz="1800" b="1" dirty="0">
              <a:solidFill>
                <a:srgbClr val="282C33"/>
              </a:solidFill>
              <a:latin typeface="Arial" panose="020B0604020202020204" pitchFamily="34" charset="0"/>
              <a:cs typeface="Arial" panose="020B0604020202020204" pitchFamily="34" charset="0"/>
            </a:endParaRPr>
          </a:p>
          <a:p>
            <a:pPr marL="0" indent="0">
              <a:buNone/>
            </a:pPr>
            <a:r>
              <a:rPr lang="es-BO" sz="1800" b="1" i="0" dirty="0">
                <a:solidFill>
                  <a:srgbClr val="282C33"/>
                </a:solidFill>
                <a:effectLst/>
                <a:latin typeface="Arial" panose="020B0604020202020204" pitchFamily="34" charset="0"/>
                <a:cs typeface="Arial" panose="020B0604020202020204" pitchFamily="34" charset="0"/>
              </a:rPr>
              <a:t>		</a:t>
            </a:r>
            <a:r>
              <a:rPr lang="es-BO" sz="1800" i="0" dirty="0">
                <a:solidFill>
                  <a:srgbClr val="282C33"/>
                </a:solidFill>
                <a:effectLst/>
                <a:latin typeface="Arial" panose="020B0604020202020204" pitchFamily="34" charset="0"/>
                <a:cs typeface="Arial" panose="020B0604020202020204" pitchFamily="34" charset="0"/>
              </a:rPr>
              <a:t>Relaci</a:t>
            </a:r>
            <a:r>
              <a:rPr lang="es-BO" sz="1800" dirty="0">
                <a:solidFill>
                  <a:srgbClr val="282C33"/>
                </a:solidFill>
                <a:latin typeface="Arial" panose="020B0604020202020204" pitchFamily="34" charset="0"/>
                <a:cs typeface="Arial" panose="020B0604020202020204" pitchFamily="34" charset="0"/>
              </a:rPr>
              <a:t>ón   		          Forma, Compra, Pertenece.</a:t>
            </a:r>
          </a:p>
          <a:p>
            <a:pPr marL="0" indent="0">
              <a:buNone/>
            </a:pPr>
            <a:endParaRPr lang="es-BO" sz="1800" b="1" i="0" dirty="0">
              <a:solidFill>
                <a:srgbClr val="282C33"/>
              </a:solidFill>
              <a:effectLst/>
              <a:latin typeface="Arial" panose="020B0604020202020204" pitchFamily="34" charset="0"/>
              <a:cs typeface="Arial" panose="020B0604020202020204" pitchFamily="34" charset="0"/>
            </a:endParaRPr>
          </a:p>
          <a:p>
            <a:pPr marL="0" indent="0">
              <a:buNone/>
            </a:pPr>
            <a:endParaRPr lang="es-BO" sz="1800" b="1" i="0" dirty="0">
              <a:solidFill>
                <a:srgbClr val="282C33"/>
              </a:solidFill>
              <a:effectLst/>
              <a:latin typeface="Arial" panose="020B0604020202020204" pitchFamily="34" charset="0"/>
              <a:cs typeface="Arial" panose="020B0604020202020204" pitchFamily="34" charset="0"/>
            </a:endParaRPr>
          </a:p>
        </p:txBody>
      </p:sp>
      <p:sp>
        <p:nvSpPr>
          <p:cNvPr id="4" name="Rectángulo 3">
            <a:extLst>
              <a:ext uri="{FF2B5EF4-FFF2-40B4-BE49-F238E27FC236}">
                <a16:creationId xmlns:a16="http://schemas.microsoft.com/office/drawing/2014/main" id="{E7386D68-27B3-41A7-A1DB-3C7405EB2980}"/>
              </a:ext>
            </a:extLst>
          </p:cNvPr>
          <p:cNvSpPr/>
          <p:nvPr/>
        </p:nvSpPr>
        <p:spPr>
          <a:xfrm>
            <a:off x="4492101" y="3994951"/>
            <a:ext cx="2015231" cy="6125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 name="Diagrama de flujo: decisión 4">
            <a:extLst>
              <a:ext uri="{FF2B5EF4-FFF2-40B4-BE49-F238E27FC236}">
                <a16:creationId xmlns:a16="http://schemas.microsoft.com/office/drawing/2014/main" id="{2EB4C17F-FCE1-4A10-88D2-1E932D5BF1E8}"/>
              </a:ext>
            </a:extLst>
          </p:cNvPr>
          <p:cNvSpPr/>
          <p:nvPr/>
        </p:nvSpPr>
        <p:spPr>
          <a:xfrm>
            <a:off x="5015883" y="5095783"/>
            <a:ext cx="1080117" cy="1074198"/>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816574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6A2820C-AB15-4C96-831F-8BDCFD3A2598}"/>
              </a:ext>
            </a:extLst>
          </p:cNvPr>
          <p:cNvSpPr>
            <a:spLocks noGrp="1"/>
          </p:cNvSpPr>
          <p:nvPr>
            <p:ph idx="1"/>
          </p:nvPr>
        </p:nvSpPr>
        <p:spPr>
          <a:xfrm>
            <a:off x="927716" y="95435"/>
            <a:ext cx="10986117" cy="6667130"/>
          </a:xfrm>
        </p:spPr>
        <p:txBody>
          <a:bodyPr>
            <a:normAutofit lnSpcReduction="10000"/>
          </a:bodyPr>
          <a:lstStyle/>
          <a:p>
            <a:pPr marL="0" indent="0">
              <a:buNone/>
            </a:pPr>
            <a:endParaRPr lang="es-BO" dirty="0"/>
          </a:p>
          <a:p>
            <a:pPr marL="0" indent="0">
              <a:buNone/>
            </a:pPr>
            <a:r>
              <a:rPr lang="en-US" dirty="0"/>
              <a:t>		Atributo                                                         CI, nombres, color, apellidos.</a:t>
            </a:r>
          </a:p>
          <a:p>
            <a:pPr marL="0" indent="0">
              <a:buNone/>
            </a:pPr>
            <a:endParaRPr lang="en-US" dirty="0"/>
          </a:p>
          <a:p>
            <a:pPr marL="0" indent="0">
              <a:buNone/>
            </a:pPr>
            <a:endParaRPr lang="en-US" dirty="0"/>
          </a:p>
          <a:p>
            <a:pPr marL="0" indent="0">
              <a:buNone/>
            </a:pPr>
            <a:endParaRPr lang="en-US" dirty="0"/>
          </a:p>
          <a:p>
            <a:pPr marL="0" indent="0">
              <a:buNone/>
            </a:pPr>
            <a:r>
              <a:rPr lang="en-US" dirty="0"/>
              <a:t>		Primary Key			            DNI, CI</a:t>
            </a:r>
          </a:p>
          <a:p>
            <a:pPr marL="0" indent="0">
              <a:buNone/>
            </a:pPr>
            <a:endParaRPr lang="en-US" dirty="0"/>
          </a:p>
          <a:p>
            <a:pPr marL="0" indent="0">
              <a:buNone/>
            </a:pPr>
            <a:endParaRPr lang="en-US" dirty="0"/>
          </a:p>
          <a:p>
            <a:pPr marL="0" indent="0">
              <a:buNone/>
            </a:pPr>
            <a:r>
              <a:rPr lang="en-US" sz="1800" b="1" dirty="0">
                <a:latin typeface="Arial" panose="020B0604020202020204" pitchFamily="34" charset="0"/>
                <a:cs typeface="Arial" panose="020B0604020202020204" pitchFamily="34" charset="0"/>
              </a:rPr>
              <a:t>5.¿Qué es SQL Server y que es SQL Server Management Studio?</a:t>
            </a:r>
          </a:p>
          <a:p>
            <a:pPr marL="0" indent="0">
              <a:buNone/>
            </a:pPr>
            <a:r>
              <a:rPr lang="es-BO" sz="1400" i="0" dirty="0">
                <a:solidFill>
                  <a:srgbClr val="4D5156"/>
                </a:solidFill>
                <a:effectLst/>
                <a:latin typeface="Arial" panose="020B0604020202020204" pitchFamily="34" charset="0"/>
                <a:cs typeface="Arial" panose="020B0604020202020204" pitchFamily="34" charset="0"/>
              </a:rPr>
              <a:t>Microsoft SQL Server es un sistema de gestión de base de datos relacional.</a:t>
            </a:r>
            <a:endParaRPr lang="en-US" sz="1400" i="0" dirty="0">
              <a:solidFill>
                <a:srgbClr val="202124"/>
              </a:solidFill>
              <a:effectLst/>
              <a:latin typeface="Arial" panose="020B0604020202020204" pitchFamily="34" charset="0"/>
              <a:cs typeface="Arial" panose="020B0604020202020204" pitchFamily="34" charset="0"/>
            </a:endParaRPr>
          </a:p>
          <a:p>
            <a:pPr marL="0" indent="0" algn="l">
              <a:buNone/>
            </a:pPr>
            <a:r>
              <a:rPr lang="en-US" sz="1400" i="0" dirty="0">
                <a:solidFill>
                  <a:srgbClr val="202124"/>
                </a:solidFill>
                <a:effectLst/>
                <a:latin typeface="Arial" panose="020B0604020202020204" pitchFamily="34" charset="0"/>
                <a:cs typeface="Arial" panose="020B0604020202020204" pitchFamily="34" charset="0"/>
              </a:rPr>
              <a:t>SQL Server Management Studio (SSMS) es un entorno integrado para administrar cualquier infraestructura de SQL, desde SQL Server a Azure SQL Database. </a:t>
            </a:r>
          </a:p>
          <a:p>
            <a:pPr marL="0" indent="0" algn="l">
              <a:buNone/>
            </a:pPr>
            <a:endParaRPr lang="en-US" sz="1400" i="0" dirty="0">
              <a:solidFill>
                <a:srgbClr val="202124"/>
              </a:solidFill>
              <a:effectLst/>
              <a:latin typeface="Arial" panose="020B0604020202020204" pitchFamily="34" charset="0"/>
              <a:cs typeface="Arial" panose="020B0604020202020204" pitchFamily="34" charset="0"/>
            </a:endParaRPr>
          </a:p>
          <a:p>
            <a:pPr marL="0" indent="0" algn="l">
              <a:buNone/>
            </a:pPr>
            <a:r>
              <a:rPr lang="en-US" sz="1400" dirty="0">
                <a:solidFill>
                  <a:srgbClr val="202124"/>
                </a:solidFill>
                <a:latin typeface="Arial" panose="020B0604020202020204" pitchFamily="34" charset="0"/>
                <a:cs typeface="Arial" panose="020B0604020202020204" pitchFamily="34" charset="0"/>
              </a:rPr>
              <a:t>6.¿Cómo se crea una base de datos?</a:t>
            </a:r>
          </a:p>
          <a:p>
            <a:pPr marL="0" indent="0" algn="l">
              <a:buNone/>
            </a:pPr>
            <a:r>
              <a:rPr lang="en-US" sz="1400" i="0" dirty="0">
                <a:solidFill>
                  <a:srgbClr val="202124"/>
                </a:solidFill>
                <a:effectLst/>
                <a:latin typeface="Arial" panose="020B0604020202020204" pitchFamily="34" charset="0"/>
                <a:cs typeface="Arial" panose="020B0604020202020204" pitchFamily="34" charset="0"/>
              </a:rPr>
              <a:t>Introducir el </a:t>
            </a:r>
            <a:r>
              <a:rPr lang="en-US" sz="1400" i="0" dirty="0" err="1">
                <a:solidFill>
                  <a:srgbClr val="202124"/>
                </a:solidFill>
                <a:effectLst/>
                <a:latin typeface="Arial" panose="020B0604020202020204" pitchFamily="34" charset="0"/>
                <a:cs typeface="Arial" panose="020B0604020202020204" pitchFamily="34" charset="0"/>
              </a:rPr>
              <a:t>comando</a:t>
            </a:r>
            <a:r>
              <a:rPr lang="en-US" sz="1400" i="0" dirty="0">
                <a:solidFill>
                  <a:srgbClr val="202124"/>
                </a:solidFill>
                <a:effectLst/>
                <a:latin typeface="Arial" panose="020B0604020202020204" pitchFamily="34" charset="0"/>
                <a:cs typeface="Arial" panose="020B0604020202020204" pitchFamily="34" charset="0"/>
              </a:rPr>
              <a:t>: create database ‘nombre’, despues ejecutar.</a:t>
            </a:r>
          </a:p>
          <a:p>
            <a:pPr marL="0" indent="0">
              <a:buNone/>
            </a:pPr>
            <a:endParaRPr lang="en-US" dirty="0"/>
          </a:p>
          <a:p>
            <a:pPr marL="0" indent="0">
              <a:buNone/>
            </a:pPr>
            <a:r>
              <a:rPr lang="en-US" dirty="0"/>
              <a:t> </a:t>
            </a:r>
          </a:p>
        </p:txBody>
      </p:sp>
      <p:sp>
        <p:nvSpPr>
          <p:cNvPr id="4" name="Elipse 3">
            <a:extLst>
              <a:ext uri="{FF2B5EF4-FFF2-40B4-BE49-F238E27FC236}">
                <a16:creationId xmlns:a16="http://schemas.microsoft.com/office/drawing/2014/main" id="{733794B6-9F85-466E-9AAC-A3D87E88FCCE}"/>
              </a:ext>
            </a:extLst>
          </p:cNvPr>
          <p:cNvSpPr/>
          <p:nvPr/>
        </p:nvSpPr>
        <p:spPr>
          <a:xfrm>
            <a:off x="4785064" y="550416"/>
            <a:ext cx="2015231" cy="7901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Elipse 5">
            <a:extLst>
              <a:ext uri="{FF2B5EF4-FFF2-40B4-BE49-F238E27FC236}">
                <a16:creationId xmlns:a16="http://schemas.microsoft.com/office/drawing/2014/main" id="{FB13A66D-B657-441B-BB2D-7A9EB9748D37}"/>
              </a:ext>
            </a:extLst>
          </p:cNvPr>
          <p:cNvSpPr/>
          <p:nvPr/>
        </p:nvSpPr>
        <p:spPr>
          <a:xfrm>
            <a:off x="4685928" y="2059620"/>
            <a:ext cx="2288959" cy="9395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Elipse 4">
            <a:extLst>
              <a:ext uri="{FF2B5EF4-FFF2-40B4-BE49-F238E27FC236}">
                <a16:creationId xmlns:a16="http://schemas.microsoft.com/office/drawing/2014/main" id="{0F6B3C5B-0F5C-4642-9051-22CFAB8EA4E5}"/>
              </a:ext>
            </a:extLst>
          </p:cNvPr>
          <p:cNvSpPr/>
          <p:nvPr/>
        </p:nvSpPr>
        <p:spPr>
          <a:xfrm>
            <a:off x="4822791" y="2138778"/>
            <a:ext cx="2015231" cy="7901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735322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515477E-A9FB-4621-A688-418AFE2ECE72}"/>
              </a:ext>
            </a:extLst>
          </p:cNvPr>
          <p:cNvSpPr>
            <a:spLocks noGrp="1"/>
          </p:cNvSpPr>
          <p:nvPr>
            <p:ph idx="1"/>
          </p:nvPr>
        </p:nvSpPr>
        <p:spPr>
          <a:xfrm>
            <a:off x="2072656" y="350668"/>
            <a:ext cx="9559902" cy="6507332"/>
          </a:xfrm>
        </p:spPr>
        <p:txBody>
          <a:bodyPr>
            <a:normAutofit/>
          </a:bodyPr>
          <a:lstStyle/>
          <a:p>
            <a:pPr marL="0" indent="0">
              <a:buNone/>
            </a:pPr>
            <a:r>
              <a:rPr lang="es-BO" sz="1800" b="1" dirty="0">
                <a:latin typeface="Arial" panose="020B0604020202020204" pitchFamily="34" charset="0"/>
                <a:cs typeface="Arial" panose="020B0604020202020204" pitchFamily="34" charset="0"/>
              </a:rPr>
              <a:t>7.¿Para que sirve el comando USE?</a:t>
            </a:r>
          </a:p>
          <a:p>
            <a:pPr marL="0" indent="0">
              <a:buNone/>
            </a:pPr>
            <a:r>
              <a:rPr lang="en-US" sz="1600" dirty="0" err="1">
                <a:latin typeface="Arial" panose="020B0604020202020204" pitchFamily="34" charset="0"/>
                <a:cs typeface="Arial" panose="020B0604020202020204" pitchFamily="34" charset="0"/>
              </a:rPr>
              <a:t>Sirve</a:t>
            </a:r>
            <a:r>
              <a:rPr lang="en-US" sz="1600" dirty="0">
                <a:latin typeface="Arial" panose="020B0604020202020204" pitchFamily="34" charset="0"/>
                <a:cs typeface="Arial" panose="020B0604020202020204" pitchFamily="34" charset="0"/>
              </a:rPr>
              <a:t> para </a:t>
            </a:r>
            <a:r>
              <a:rPr lang="en-US" sz="1600" dirty="0" err="1">
                <a:latin typeface="Arial" panose="020B0604020202020204" pitchFamily="34" charset="0"/>
                <a:cs typeface="Arial" panose="020B0604020202020204" pitchFamily="34" charset="0"/>
              </a:rPr>
              <a:t>poder</a:t>
            </a:r>
            <a:r>
              <a:rPr lang="en-US" sz="1600" dirty="0">
                <a:latin typeface="Arial" panose="020B0604020202020204" pitchFamily="34" charset="0"/>
                <a:cs typeface="Arial" panose="020B0604020202020204" pitchFamily="34" charset="0"/>
              </a:rPr>
              <a:t> usar una base de datos y </a:t>
            </a:r>
            <a:r>
              <a:rPr lang="en-US" sz="1600" dirty="0" err="1">
                <a:latin typeface="Arial" panose="020B0604020202020204" pitchFamily="34" charset="0"/>
                <a:cs typeface="Arial" panose="020B0604020202020204" pitchFamily="34" charset="0"/>
              </a:rPr>
              <a:t>crear</a:t>
            </a:r>
            <a:r>
              <a:rPr lang="en-US" sz="1600" dirty="0">
                <a:latin typeface="Arial" panose="020B0604020202020204" pitchFamily="34" charset="0"/>
                <a:cs typeface="Arial" panose="020B0604020202020204" pitchFamily="34" charset="0"/>
              </a:rPr>
              <a:t> tablas, </a:t>
            </a:r>
            <a:r>
              <a:rPr lang="en-US" sz="1600" dirty="0" err="1">
                <a:latin typeface="Arial" panose="020B0604020202020204" pitchFamily="34" charset="0"/>
                <a:cs typeface="Arial" panose="020B0604020202020204" pitchFamily="34" charset="0"/>
              </a:rPr>
              <a:t>etc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dentro</a:t>
            </a:r>
            <a:r>
              <a:rPr lang="en-US" sz="1600" dirty="0">
                <a:latin typeface="Arial" panose="020B0604020202020204" pitchFamily="34" charset="0"/>
                <a:cs typeface="Arial" panose="020B0604020202020204" pitchFamily="34" charset="0"/>
              </a:rPr>
              <a:t> de </a:t>
            </a:r>
            <a:r>
              <a:rPr lang="en-US" sz="1600" dirty="0" err="1">
                <a:latin typeface="Arial" panose="020B0604020202020204" pitchFamily="34" charset="0"/>
                <a:cs typeface="Arial" panose="020B0604020202020204" pitchFamily="34" charset="0"/>
              </a:rPr>
              <a:t>ahí</a:t>
            </a:r>
            <a:r>
              <a:rPr lang="en-US" sz="1600" dirty="0">
                <a:latin typeface="Arial" panose="020B0604020202020204" pitchFamily="34" charset="0"/>
                <a:cs typeface="Arial" panose="020B0604020202020204" pitchFamily="34" charset="0"/>
              </a:rPr>
              <a:t>.</a:t>
            </a:r>
          </a:p>
          <a:p>
            <a:pPr marL="0" indent="0">
              <a:buNone/>
            </a:pPr>
            <a:endParaRPr lang="en-US" sz="1600" dirty="0">
              <a:latin typeface="Arial" panose="020B0604020202020204" pitchFamily="34" charset="0"/>
              <a:cs typeface="Arial" panose="020B0604020202020204" pitchFamily="34" charset="0"/>
            </a:endParaRPr>
          </a:p>
          <a:p>
            <a:pPr marL="0" indent="0">
              <a:buNone/>
            </a:pPr>
            <a:r>
              <a:rPr lang="en-US" sz="1800" b="1" dirty="0">
                <a:latin typeface="Arial" panose="020B0604020202020204" pitchFamily="34" charset="0"/>
                <a:cs typeface="Arial" panose="020B0604020202020204" pitchFamily="34" charset="0"/>
              </a:rPr>
              <a:t>8.Crear una tabla </a:t>
            </a:r>
            <a:r>
              <a:rPr lang="en-US" sz="1800" b="1" dirty="0" err="1">
                <a:latin typeface="Arial" panose="020B0604020202020204" pitchFamily="34" charset="0"/>
                <a:cs typeface="Arial" panose="020B0604020202020204" pitchFamily="34" charset="0"/>
              </a:rPr>
              <a:t>cualquiera</a:t>
            </a:r>
            <a:r>
              <a:rPr lang="en-US" sz="1800" b="1" dirty="0">
                <a:latin typeface="Arial" panose="020B0604020202020204" pitchFamily="34" charset="0"/>
                <a:cs typeface="Arial" panose="020B0604020202020204" pitchFamily="34" charset="0"/>
              </a:rPr>
              <a:t> con 3 </a:t>
            </a:r>
            <a:r>
              <a:rPr lang="en-US" sz="1800" b="1" dirty="0" err="1">
                <a:latin typeface="Arial" panose="020B0604020202020204" pitchFamily="34" charset="0"/>
                <a:cs typeface="Arial" panose="020B0604020202020204" pitchFamily="34" charset="0"/>
              </a:rPr>
              <a:t>columnas</a:t>
            </a:r>
            <a:r>
              <a:rPr lang="en-US" sz="1800" b="1" dirty="0">
                <a:latin typeface="Arial" panose="020B0604020202020204" pitchFamily="34" charset="0"/>
                <a:cs typeface="Arial" panose="020B0604020202020204" pitchFamily="34" charset="0"/>
              </a:rPr>
              <a:t> y su primary key.</a:t>
            </a:r>
          </a:p>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gente</a:t>
            </a:r>
          </a:p>
          <a:p>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err="1">
                <a:solidFill>
                  <a:srgbClr val="000000"/>
                </a:solidFill>
                <a:latin typeface="Consolas" panose="020B0609020204030204" pitchFamily="49" charset="0"/>
              </a:rPr>
              <a:t>id_gente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varchar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50</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PRIMARY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KEY</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nombres </a:t>
            </a:r>
            <a:r>
              <a:rPr lang="en-US" sz="1800" dirty="0">
                <a:solidFill>
                  <a:srgbClr val="0000FF"/>
                </a:solidFill>
                <a:latin typeface="Consolas" panose="020B0609020204030204" pitchFamily="49" charset="0"/>
              </a:rPr>
              <a:t>varchar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50</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apellidos </a:t>
            </a:r>
            <a:r>
              <a:rPr lang="en-US" sz="1800" dirty="0">
                <a:solidFill>
                  <a:srgbClr val="0000FF"/>
                </a:solidFill>
                <a:latin typeface="Consolas" panose="020B0609020204030204" pitchFamily="49" charset="0"/>
              </a:rPr>
              <a:t>varchar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50</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err="1">
                <a:solidFill>
                  <a:srgbClr val="000000"/>
                </a:solidFill>
                <a:latin typeface="Consolas" panose="020B0609020204030204" pitchFamily="49" charset="0"/>
              </a:rPr>
              <a:t>edad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integer</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808080"/>
                </a:solidFill>
                <a:latin typeface="Consolas" panose="020B0609020204030204" pitchFamily="49" charset="0"/>
              </a:rPr>
              <a:t>);</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32154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072DF8B-8899-4F6F-B716-F9A4F7436E03}"/>
              </a:ext>
            </a:extLst>
          </p:cNvPr>
          <p:cNvSpPr>
            <a:spLocks noGrp="1"/>
          </p:cNvSpPr>
          <p:nvPr>
            <p:ph idx="1"/>
          </p:nvPr>
        </p:nvSpPr>
        <p:spPr>
          <a:xfrm>
            <a:off x="954348" y="168675"/>
            <a:ext cx="10986117" cy="6471822"/>
          </a:xfrm>
        </p:spPr>
        <p:txBody>
          <a:bodyPr/>
          <a:lstStyle/>
          <a:p>
            <a:pPr marL="0" indent="0">
              <a:buNone/>
            </a:pPr>
            <a:r>
              <a:rPr lang="es-BO" sz="1800" b="1" dirty="0">
                <a:latin typeface="Arial" panose="020B0604020202020204" pitchFamily="34" charset="0"/>
                <a:cs typeface="Arial" panose="020B0604020202020204" pitchFamily="34" charset="0"/>
              </a:rPr>
              <a:t>9. Insertar 3 registros a la tabla creada anteriormente.</a:t>
            </a:r>
          </a:p>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gente</a:t>
            </a:r>
          </a:p>
          <a:p>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err="1">
                <a:solidFill>
                  <a:srgbClr val="000000"/>
                </a:solidFill>
                <a:latin typeface="Consolas" panose="020B0609020204030204" pitchFamily="49" charset="0"/>
              </a:rPr>
              <a:t>id_gente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varchar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50</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PRIMARY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KEY</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nombres </a:t>
            </a:r>
            <a:r>
              <a:rPr lang="en-US" sz="1800" dirty="0">
                <a:solidFill>
                  <a:srgbClr val="0000FF"/>
                </a:solidFill>
                <a:latin typeface="Consolas" panose="020B0609020204030204" pitchFamily="49" charset="0"/>
              </a:rPr>
              <a:t>varchar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50</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apellidos </a:t>
            </a:r>
            <a:r>
              <a:rPr lang="en-US" sz="1800" dirty="0">
                <a:solidFill>
                  <a:srgbClr val="0000FF"/>
                </a:solidFill>
                <a:latin typeface="Consolas" panose="020B0609020204030204" pitchFamily="49" charset="0"/>
              </a:rPr>
              <a:t>varchar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50</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err="1">
                <a:solidFill>
                  <a:srgbClr val="000000"/>
                </a:solidFill>
                <a:latin typeface="Consolas" panose="020B0609020204030204" pitchFamily="49" charset="0"/>
              </a:rPr>
              <a:t>edad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integer</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endParaRPr lang="en-US" sz="1800" dirty="0">
              <a:solidFill>
                <a:srgbClr val="000000"/>
              </a:solidFill>
              <a:latin typeface="Consolas" panose="020B0609020204030204" pitchFamily="49" charset="0"/>
            </a:endParaRPr>
          </a:p>
          <a:p>
            <a:r>
              <a:rPr lang="es-BO" sz="1800" dirty="0" err="1">
                <a:solidFill>
                  <a:srgbClr val="0000FF"/>
                </a:solidFill>
                <a:latin typeface="Consolas" panose="020B0609020204030204" pitchFamily="49" charset="0"/>
              </a:rPr>
              <a:t>insert</a:t>
            </a:r>
            <a:r>
              <a:rPr lang="es-BO" sz="1800" dirty="0">
                <a:solidFill>
                  <a:srgbClr val="000000"/>
                </a:solidFill>
                <a:latin typeface="Consolas" panose="020B0609020204030204" pitchFamily="49" charset="0"/>
              </a:rPr>
              <a:t> </a:t>
            </a:r>
            <a:r>
              <a:rPr lang="es-BO" sz="1800" dirty="0" err="1">
                <a:solidFill>
                  <a:srgbClr val="0000FF"/>
                </a:solidFill>
                <a:latin typeface="Consolas" panose="020B0609020204030204" pitchFamily="49" charset="0"/>
              </a:rPr>
              <a:t>into</a:t>
            </a:r>
            <a:r>
              <a:rPr lang="es-BO" sz="1800" dirty="0">
                <a:solidFill>
                  <a:srgbClr val="000000"/>
                </a:solidFill>
                <a:latin typeface="Consolas" panose="020B0609020204030204" pitchFamily="49" charset="0"/>
              </a:rPr>
              <a:t> gente</a:t>
            </a:r>
            <a:r>
              <a:rPr lang="es-BO" sz="1800" dirty="0">
                <a:solidFill>
                  <a:srgbClr val="808080"/>
                </a:solidFill>
                <a:latin typeface="Consolas" panose="020B0609020204030204" pitchFamily="49" charset="0"/>
              </a:rPr>
              <a:t>(</a:t>
            </a:r>
            <a:r>
              <a:rPr lang="es-BO" sz="1800" dirty="0" err="1">
                <a:solidFill>
                  <a:srgbClr val="000000"/>
                </a:solidFill>
                <a:latin typeface="Consolas" panose="020B0609020204030204" pitchFamily="49" charset="0"/>
              </a:rPr>
              <a:t>id_gente</a:t>
            </a:r>
            <a:r>
              <a:rPr lang="es-BO" sz="1800" dirty="0" err="1">
                <a:solidFill>
                  <a:srgbClr val="808080"/>
                </a:solidFill>
                <a:latin typeface="Consolas" panose="020B0609020204030204" pitchFamily="49" charset="0"/>
              </a:rPr>
              <a:t>,</a:t>
            </a:r>
            <a:r>
              <a:rPr lang="es-BO" sz="1800" dirty="0" err="1">
                <a:solidFill>
                  <a:srgbClr val="000000"/>
                </a:solidFill>
                <a:latin typeface="Consolas" panose="020B0609020204030204" pitchFamily="49" charset="0"/>
              </a:rPr>
              <a:t>nombres</a:t>
            </a:r>
            <a:r>
              <a:rPr lang="es-BO" sz="1800" dirty="0" err="1">
                <a:solidFill>
                  <a:srgbClr val="808080"/>
                </a:solidFill>
                <a:latin typeface="Consolas" panose="020B0609020204030204" pitchFamily="49" charset="0"/>
              </a:rPr>
              <a:t>,</a:t>
            </a:r>
            <a:r>
              <a:rPr lang="es-BO" sz="1800" dirty="0" err="1">
                <a:solidFill>
                  <a:srgbClr val="000000"/>
                </a:solidFill>
                <a:latin typeface="Consolas" panose="020B0609020204030204" pitchFamily="49" charset="0"/>
              </a:rPr>
              <a:t>apellidos</a:t>
            </a:r>
            <a:r>
              <a:rPr lang="es-BO" sz="1800" dirty="0" err="1">
                <a:solidFill>
                  <a:srgbClr val="808080"/>
                </a:solidFill>
                <a:latin typeface="Consolas" panose="020B0609020204030204" pitchFamily="49" charset="0"/>
              </a:rPr>
              <a:t>,</a:t>
            </a:r>
            <a:r>
              <a:rPr lang="es-BO" sz="1800" dirty="0" err="1">
                <a:solidFill>
                  <a:srgbClr val="000000"/>
                </a:solidFill>
                <a:latin typeface="Consolas" panose="020B0609020204030204" pitchFamily="49" charset="0"/>
              </a:rPr>
              <a:t>edad</a:t>
            </a:r>
            <a:r>
              <a:rPr lang="es-BO" sz="1800" dirty="0">
                <a:solidFill>
                  <a:srgbClr val="808080"/>
                </a:solidFill>
                <a:latin typeface="Consolas" panose="020B0609020204030204" pitchFamily="49" charset="0"/>
              </a:rPr>
              <a:t>)</a:t>
            </a:r>
            <a:endParaRPr lang="es-BO"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values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2</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'Andres Vladimir'</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'Quiroga Huariste'</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23</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s-BO" sz="1800" dirty="0" err="1">
                <a:solidFill>
                  <a:srgbClr val="0000FF"/>
                </a:solidFill>
                <a:latin typeface="Consolas" panose="020B0609020204030204" pitchFamily="49" charset="0"/>
              </a:rPr>
              <a:t>insert</a:t>
            </a:r>
            <a:r>
              <a:rPr lang="es-BO" sz="1800" dirty="0">
                <a:solidFill>
                  <a:srgbClr val="000000"/>
                </a:solidFill>
                <a:latin typeface="Consolas" panose="020B0609020204030204" pitchFamily="49" charset="0"/>
              </a:rPr>
              <a:t> </a:t>
            </a:r>
            <a:r>
              <a:rPr lang="es-BO" sz="1800" dirty="0" err="1">
                <a:solidFill>
                  <a:srgbClr val="0000FF"/>
                </a:solidFill>
                <a:latin typeface="Consolas" panose="020B0609020204030204" pitchFamily="49" charset="0"/>
              </a:rPr>
              <a:t>into</a:t>
            </a:r>
            <a:r>
              <a:rPr lang="es-BO" sz="1800" dirty="0">
                <a:solidFill>
                  <a:srgbClr val="000000"/>
                </a:solidFill>
                <a:latin typeface="Consolas" panose="020B0609020204030204" pitchFamily="49" charset="0"/>
              </a:rPr>
              <a:t> gente</a:t>
            </a:r>
            <a:r>
              <a:rPr lang="es-BO" sz="1800" dirty="0">
                <a:solidFill>
                  <a:srgbClr val="808080"/>
                </a:solidFill>
                <a:latin typeface="Consolas" panose="020B0609020204030204" pitchFamily="49" charset="0"/>
              </a:rPr>
              <a:t>(</a:t>
            </a:r>
            <a:r>
              <a:rPr lang="es-BO" sz="1800" dirty="0" err="1">
                <a:solidFill>
                  <a:srgbClr val="000000"/>
                </a:solidFill>
                <a:latin typeface="Consolas" panose="020B0609020204030204" pitchFamily="49" charset="0"/>
              </a:rPr>
              <a:t>id_gente</a:t>
            </a:r>
            <a:r>
              <a:rPr lang="es-BO" sz="1800" dirty="0" err="1">
                <a:solidFill>
                  <a:srgbClr val="808080"/>
                </a:solidFill>
                <a:latin typeface="Consolas" panose="020B0609020204030204" pitchFamily="49" charset="0"/>
              </a:rPr>
              <a:t>,</a:t>
            </a:r>
            <a:r>
              <a:rPr lang="es-BO" sz="1800" dirty="0" err="1">
                <a:solidFill>
                  <a:srgbClr val="000000"/>
                </a:solidFill>
                <a:latin typeface="Consolas" panose="020B0609020204030204" pitchFamily="49" charset="0"/>
              </a:rPr>
              <a:t>nombres</a:t>
            </a:r>
            <a:r>
              <a:rPr lang="es-BO" sz="1800" dirty="0" err="1">
                <a:solidFill>
                  <a:srgbClr val="808080"/>
                </a:solidFill>
                <a:latin typeface="Consolas" panose="020B0609020204030204" pitchFamily="49" charset="0"/>
              </a:rPr>
              <a:t>,</a:t>
            </a:r>
            <a:r>
              <a:rPr lang="es-BO" sz="1800" dirty="0" err="1">
                <a:solidFill>
                  <a:srgbClr val="000000"/>
                </a:solidFill>
                <a:latin typeface="Consolas" panose="020B0609020204030204" pitchFamily="49" charset="0"/>
              </a:rPr>
              <a:t>apellidos</a:t>
            </a:r>
            <a:r>
              <a:rPr lang="es-BO" sz="1800" dirty="0" err="1">
                <a:solidFill>
                  <a:srgbClr val="808080"/>
                </a:solidFill>
                <a:latin typeface="Consolas" panose="020B0609020204030204" pitchFamily="49" charset="0"/>
              </a:rPr>
              <a:t>,</a:t>
            </a:r>
            <a:r>
              <a:rPr lang="es-BO" sz="1800" dirty="0" err="1">
                <a:solidFill>
                  <a:srgbClr val="000000"/>
                </a:solidFill>
                <a:latin typeface="Consolas" panose="020B0609020204030204" pitchFamily="49" charset="0"/>
              </a:rPr>
              <a:t>edad</a:t>
            </a:r>
            <a:r>
              <a:rPr lang="es-BO" sz="1800" dirty="0">
                <a:solidFill>
                  <a:srgbClr val="808080"/>
                </a:solidFill>
                <a:latin typeface="Consolas" panose="020B0609020204030204" pitchFamily="49" charset="0"/>
              </a:rPr>
              <a:t>)</a:t>
            </a:r>
            <a:endParaRPr lang="es-BO" sz="1800" dirty="0">
              <a:solidFill>
                <a:srgbClr val="000000"/>
              </a:solidFill>
              <a:latin typeface="Consolas" panose="020B0609020204030204" pitchFamily="49" charset="0"/>
            </a:endParaRPr>
          </a:p>
          <a:p>
            <a:r>
              <a:rPr lang="fi-FI" sz="1800" dirty="0">
                <a:solidFill>
                  <a:srgbClr val="0000FF"/>
                </a:solidFill>
                <a:latin typeface="Consolas" panose="020B0609020204030204" pitchFamily="49" charset="0"/>
              </a:rPr>
              <a:t>values </a:t>
            </a:r>
            <a:r>
              <a:rPr lang="fi-FI" sz="1800" dirty="0">
                <a:solidFill>
                  <a:srgbClr val="808080"/>
                </a:solidFill>
                <a:latin typeface="Consolas" panose="020B0609020204030204" pitchFamily="49" charset="0"/>
              </a:rPr>
              <a:t>(</a:t>
            </a:r>
            <a:r>
              <a:rPr lang="fi-FI" sz="1800" dirty="0">
                <a:solidFill>
                  <a:srgbClr val="000000"/>
                </a:solidFill>
                <a:latin typeface="Consolas" panose="020B0609020204030204" pitchFamily="49" charset="0"/>
              </a:rPr>
              <a:t>4</a:t>
            </a:r>
            <a:r>
              <a:rPr lang="fi-FI" sz="1800" dirty="0">
                <a:solidFill>
                  <a:srgbClr val="808080"/>
                </a:solidFill>
                <a:latin typeface="Consolas" panose="020B0609020204030204" pitchFamily="49" charset="0"/>
              </a:rPr>
              <a:t>,</a:t>
            </a:r>
            <a:r>
              <a:rPr lang="fi-FI" sz="1800" dirty="0">
                <a:solidFill>
                  <a:srgbClr val="000000"/>
                </a:solidFill>
                <a:latin typeface="Consolas" panose="020B0609020204030204" pitchFamily="49" charset="0"/>
              </a:rPr>
              <a:t> </a:t>
            </a:r>
            <a:r>
              <a:rPr lang="fi-FI" sz="1800" dirty="0">
                <a:solidFill>
                  <a:srgbClr val="FF0000"/>
                </a:solidFill>
                <a:latin typeface="Consolas" panose="020B0609020204030204" pitchFamily="49" charset="0"/>
              </a:rPr>
              <a:t>'Josue Mijail'</a:t>
            </a:r>
            <a:r>
              <a:rPr lang="fi-FI" sz="1800" dirty="0">
                <a:solidFill>
                  <a:srgbClr val="000000"/>
                </a:solidFill>
                <a:latin typeface="Consolas" panose="020B0609020204030204" pitchFamily="49" charset="0"/>
              </a:rPr>
              <a:t> </a:t>
            </a:r>
            <a:r>
              <a:rPr lang="fi-FI" sz="1800" dirty="0">
                <a:solidFill>
                  <a:srgbClr val="808080"/>
                </a:solidFill>
                <a:latin typeface="Consolas" panose="020B0609020204030204" pitchFamily="49" charset="0"/>
              </a:rPr>
              <a:t>,</a:t>
            </a:r>
            <a:r>
              <a:rPr lang="fi-FI" sz="1800" dirty="0">
                <a:solidFill>
                  <a:srgbClr val="000000"/>
                </a:solidFill>
                <a:latin typeface="Consolas" panose="020B0609020204030204" pitchFamily="49" charset="0"/>
              </a:rPr>
              <a:t> </a:t>
            </a:r>
            <a:r>
              <a:rPr lang="fi-FI" sz="1800" dirty="0">
                <a:solidFill>
                  <a:srgbClr val="FF0000"/>
                </a:solidFill>
                <a:latin typeface="Consolas" panose="020B0609020204030204" pitchFamily="49" charset="0"/>
              </a:rPr>
              <a:t>'Perez'</a:t>
            </a:r>
            <a:r>
              <a:rPr lang="fi-FI" sz="1800" dirty="0">
                <a:solidFill>
                  <a:srgbClr val="000000"/>
                </a:solidFill>
                <a:latin typeface="Consolas" panose="020B0609020204030204" pitchFamily="49" charset="0"/>
              </a:rPr>
              <a:t> </a:t>
            </a:r>
            <a:r>
              <a:rPr lang="fi-FI" sz="1800" dirty="0">
                <a:solidFill>
                  <a:srgbClr val="808080"/>
                </a:solidFill>
                <a:latin typeface="Consolas" panose="020B0609020204030204" pitchFamily="49" charset="0"/>
              </a:rPr>
              <a:t>,</a:t>
            </a:r>
            <a:r>
              <a:rPr lang="fi-FI" sz="1800" dirty="0">
                <a:solidFill>
                  <a:srgbClr val="000000"/>
                </a:solidFill>
                <a:latin typeface="Consolas" panose="020B0609020204030204" pitchFamily="49" charset="0"/>
              </a:rPr>
              <a:t> 15</a:t>
            </a:r>
            <a:r>
              <a:rPr lang="fi-FI" sz="1800" dirty="0">
                <a:solidFill>
                  <a:srgbClr val="808080"/>
                </a:solidFill>
                <a:latin typeface="Consolas" panose="020B0609020204030204" pitchFamily="49" charset="0"/>
              </a:rPr>
              <a:t>)</a:t>
            </a:r>
            <a:endParaRPr lang="fi-FI" sz="1800" dirty="0">
              <a:solidFill>
                <a:srgbClr val="000000"/>
              </a:solidFill>
              <a:latin typeface="Consolas" panose="020B0609020204030204" pitchFamily="49" charset="0"/>
            </a:endParaRPr>
          </a:p>
          <a:p>
            <a:r>
              <a:rPr lang="es-BO" sz="1800" dirty="0" err="1">
                <a:solidFill>
                  <a:srgbClr val="0000FF"/>
                </a:solidFill>
                <a:latin typeface="Consolas" panose="020B0609020204030204" pitchFamily="49" charset="0"/>
              </a:rPr>
              <a:t>insert</a:t>
            </a:r>
            <a:r>
              <a:rPr lang="es-BO" sz="1800" dirty="0">
                <a:solidFill>
                  <a:srgbClr val="000000"/>
                </a:solidFill>
                <a:latin typeface="Consolas" panose="020B0609020204030204" pitchFamily="49" charset="0"/>
              </a:rPr>
              <a:t> </a:t>
            </a:r>
            <a:r>
              <a:rPr lang="es-BO" sz="1800" dirty="0" err="1">
                <a:solidFill>
                  <a:srgbClr val="0000FF"/>
                </a:solidFill>
                <a:latin typeface="Consolas" panose="020B0609020204030204" pitchFamily="49" charset="0"/>
              </a:rPr>
              <a:t>into</a:t>
            </a:r>
            <a:r>
              <a:rPr lang="es-BO" sz="1800" dirty="0">
                <a:solidFill>
                  <a:srgbClr val="000000"/>
                </a:solidFill>
                <a:latin typeface="Consolas" panose="020B0609020204030204" pitchFamily="49" charset="0"/>
              </a:rPr>
              <a:t> gente</a:t>
            </a:r>
            <a:r>
              <a:rPr lang="es-BO" sz="1800" dirty="0">
                <a:solidFill>
                  <a:srgbClr val="808080"/>
                </a:solidFill>
                <a:latin typeface="Consolas" panose="020B0609020204030204" pitchFamily="49" charset="0"/>
              </a:rPr>
              <a:t>(</a:t>
            </a:r>
            <a:r>
              <a:rPr lang="es-BO" sz="1800" dirty="0" err="1">
                <a:solidFill>
                  <a:srgbClr val="000000"/>
                </a:solidFill>
                <a:latin typeface="Consolas" panose="020B0609020204030204" pitchFamily="49" charset="0"/>
              </a:rPr>
              <a:t>id_gente</a:t>
            </a:r>
            <a:r>
              <a:rPr lang="es-BO" sz="1800" dirty="0" err="1">
                <a:solidFill>
                  <a:srgbClr val="808080"/>
                </a:solidFill>
                <a:latin typeface="Consolas" panose="020B0609020204030204" pitchFamily="49" charset="0"/>
              </a:rPr>
              <a:t>,</a:t>
            </a:r>
            <a:r>
              <a:rPr lang="es-BO" sz="1800" dirty="0" err="1">
                <a:solidFill>
                  <a:srgbClr val="000000"/>
                </a:solidFill>
                <a:latin typeface="Consolas" panose="020B0609020204030204" pitchFamily="49" charset="0"/>
              </a:rPr>
              <a:t>nombres</a:t>
            </a:r>
            <a:r>
              <a:rPr lang="es-BO" sz="1800" dirty="0" err="1">
                <a:solidFill>
                  <a:srgbClr val="808080"/>
                </a:solidFill>
                <a:latin typeface="Consolas" panose="020B0609020204030204" pitchFamily="49" charset="0"/>
              </a:rPr>
              <a:t>,</a:t>
            </a:r>
            <a:r>
              <a:rPr lang="es-BO" sz="1800" dirty="0" err="1">
                <a:solidFill>
                  <a:srgbClr val="000000"/>
                </a:solidFill>
                <a:latin typeface="Consolas" panose="020B0609020204030204" pitchFamily="49" charset="0"/>
              </a:rPr>
              <a:t>apellidos</a:t>
            </a:r>
            <a:r>
              <a:rPr lang="es-BO" sz="1800" dirty="0" err="1">
                <a:solidFill>
                  <a:srgbClr val="808080"/>
                </a:solidFill>
                <a:latin typeface="Consolas" panose="020B0609020204030204" pitchFamily="49" charset="0"/>
              </a:rPr>
              <a:t>,</a:t>
            </a:r>
            <a:r>
              <a:rPr lang="es-BO" sz="1800" dirty="0" err="1">
                <a:solidFill>
                  <a:srgbClr val="000000"/>
                </a:solidFill>
                <a:latin typeface="Consolas" panose="020B0609020204030204" pitchFamily="49" charset="0"/>
              </a:rPr>
              <a:t>edad</a:t>
            </a:r>
            <a:r>
              <a:rPr lang="es-BO" sz="1800" dirty="0">
                <a:solidFill>
                  <a:srgbClr val="808080"/>
                </a:solidFill>
                <a:latin typeface="Consolas" panose="020B0609020204030204" pitchFamily="49" charset="0"/>
              </a:rPr>
              <a:t>)</a:t>
            </a:r>
            <a:endParaRPr lang="es-BO"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values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6</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'Tom'</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a:t>
            </a:r>
            <a:r>
              <a:rPr lang="en-US" sz="1800" dirty="0" err="1">
                <a:solidFill>
                  <a:srgbClr val="FF0000"/>
                </a:solidFill>
                <a:latin typeface="Consolas" panose="020B0609020204030204" pitchFamily="49" charset="0"/>
              </a:rPr>
              <a:t>Patiño</a:t>
            </a:r>
            <a:r>
              <a:rPr lang="en-US" sz="1800" dirty="0">
                <a:solidFill>
                  <a:srgbClr val="FF000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30</a:t>
            </a:r>
            <a:r>
              <a:rPr lang="en-US" sz="1800" dirty="0">
                <a:solidFill>
                  <a:srgbClr val="808080"/>
                </a:solidFill>
                <a:latin typeface="Consolas" panose="020B0609020204030204" pitchFamily="49" charset="0"/>
              </a:rPr>
              <a:t>)</a:t>
            </a:r>
            <a:endParaRPr lang="en-US" dirty="0"/>
          </a:p>
        </p:txBody>
      </p:sp>
    </p:spTree>
    <p:extLst>
      <p:ext uri="{BB962C8B-B14F-4D97-AF65-F5344CB8AC3E}">
        <p14:creationId xmlns:p14="http://schemas.microsoft.com/office/powerpoint/2010/main" val="158366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AFF4F7A-157A-429F-A182-05208FBA03D8}"/>
              </a:ext>
            </a:extLst>
          </p:cNvPr>
          <p:cNvSpPr>
            <a:spLocks noGrp="1"/>
          </p:cNvSpPr>
          <p:nvPr>
            <p:ph idx="1"/>
          </p:nvPr>
        </p:nvSpPr>
        <p:spPr>
          <a:xfrm>
            <a:off x="1989274" y="206405"/>
            <a:ext cx="9573836" cy="6445189"/>
          </a:xfrm>
        </p:spPr>
        <p:txBody>
          <a:bodyPr/>
          <a:lstStyle/>
          <a:p>
            <a:pPr marL="0" indent="0">
              <a:buNone/>
            </a:pPr>
            <a:r>
              <a:rPr lang="es-BO" sz="1800" b="1" dirty="0">
                <a:latin typeface="Arial" panose="020B0604020202020204" pitchFamily="34" charset="0"/>
                <a:cs typeface="Arial" panose="020B0604020202020204" pitchFamily="34" charset="0"/>
              </a:rPr>
              <a:t>10¿Cómo se elimina una tabla?</a:t>
            </a:r>
          </a:p>
          <a:p>
            <a:pPr marL="0" indent="0">
              <a:buNone/>
            </a:pPr>
            <a:r>
              <a:rPr lang="en-US" sz="1800" dirty="0">
                <a:latin typeface="Arial" panose="020B0604020202020204" pitchFamily="34" charset="0"/>
                <a:cs typeface="Arial" panose="020B0604020202020204" pitchFamily="34" charset="0"/>
              </a:rPr>
              <a:t>Introducir el commando: </a:t>
            </a:r>
            <a:r>
              <a:rPr lang="en-US" sz="1600" dirty="0">
                <a:solidFill>
                  <a:srgbClr val="0000FF"/>
                </a:solidFill>
                <a:latin typeface="Arial" panose="020B0604020202020204" pitchFamily="34" charset="0"/>
                <a:cs typeface="Arial" panose="020B0604020202020204" pitchFamily="34" charset="0"/>
              </a:rPr>
              <a:t>drop</a:t>
            </a:r>
            <a:r>
              <a:rPr lang="en-US" sz="1600" dirty="0">
                <a:solidFill>
                  <a:srgbClr val="000000"/>
                </a:solidFill>
                <a:latin typeface="Arial" panose="020B0604020202020204" pitchFamily="34" charset="0"/>
                <a:cs typeface="Arial" panose="020B0604020202020204" pitchFamily="34" charset="0"/>
              </a:rPr>
              <a:t> </a:t>
            </a:r>
            <a:r>
              <a:rPr lang="en-US" sz="1600" dirty="0">
                <a:solidFill>
                  <a:srgbClr val="0000FF"/>
                </a:solidFill>
                <a:latin typeface="Arial" panose="020B0604020202020204" pitchFamily="34" charset="0"/>
                <a:cs typeface="Arial" panose="020B0604020202020204" pitchFamily="34" charset="0"/>
              </a:rPr>
              <a:t>table</a:t>
            </a:r>
            <a:r>
              <a:rPr lang="en-US" sz="1600" dirty="0">
                <a:solidFill>
                  <a:srgbClr val="000000"/>
                </a:solidFill>
                <a:latin typeface="Arial" panose="020B0604020202020204" pitchFamily="34" charset="0"/>
                <a:cs typeface="Arial" panose="020B0604020202020204" pitchFamily="34" charset="0"/>
              </a:rPr>
              <a:t> gente, para eliminar una tabla.</a:t>
            </a:r>
          </a:p>
          <a:p>
            <a:pPr marL="0" indent="0">
              <a:buNone/>
            </a:pPr>
            <a:endParaRPr lang="en-US" dirty="0"/>
          </a:p>
          <a:p>
            <a:pPr marL="0" indent="0">
              <a:buNone/>
            </a:pPr>
            <a:r>
              <a:rPr lang="en-US" dirty="0"/>
              <a:t>PARTE PRACTICA</a:t>
            </a:r>
          </a:p>
          <a:p>
            <a:pPr marL="0" indent="0">
              <a:buNone/>
            </a:pPr>
            <a:r>
              <a:rPr lang="en-US" dirty="0"/>
              <a:t>11,Crear el diseño para una Universidad.</a:t>
            </a:r>
          </a:p>
          <a:p>
            <a:r>
              <a:rPr lang="en-US" dirty="0"/>
              <a:t>Analizar que cosas deberia tener como atributos una Universidad.</a:t>
            </a:r>
          </a:p>
          <a:p>
            <a:r>
              <a:rPr lang="en-US" dirty="0"/>
              <a:t>Adjuntar la imagen que resuelve el programa.</a:t>
            </a:r>
          </a:p>
          <a:p>
            <a:endParaRPr lang="en-US" dirty="0"/>
          </a:p>
          <a:p>
            <a:endParaRPr lang="en-US" dirty="0"/>
          </a:p>
        </p:txBody>
      </p:sp>
      <p:pic>
        <p:nvPicPr>
          <p:cNvPr id="6" name="Imagen 5">
            <a:extLst>
              <a:ext uri="{FF2B5EF4-FFF2-40B4-BE49-F238E27FC236}">
                <a16:creationId xmlns:a16="http://schemas.microsoft.com/office/drawing/2014/main" id="{54E7F0D6-2835-4094-9641-BD35624B00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9227" y="3316337"/>
            <a:ext cx="3791479" cy="3048425"/>
          </a:xfrm>
          <a:prstGeom prst="rect">
            <a:avLst/>
          </a:prstGeom>
        </p:spPr>
      </p:pic>
    </p:spTree>
    <p:extLst>
      <p:ext uri="{BB962C8B-B14F-4D97-AF65-F5344CB8AC3E}">
        <p14:creationId xmlns:p14="http://schemas.microsoft.com/office/powerpoint/2010/main" val="563236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C506D44-540D-4132-A249-E92B6A74A9D0}"/>
              </a:ext>
            </a:extLst>
          </p:cNvPr>
          <p:cNvSpPr>
            <a:spLocks noGrp="1"/>
          </p:cNvSpPr>
          <p:nvPr>
            <p:ph idx="1"/>
          </p:nvPr>
        </p:nvSpPr>
        <p:spPr>
          <a:xfrm>
            <a:off x="1371600" y="221941"/>
            <a:ext cx="9601200" cy="6374167"/>
          </a:xfrm>
        </p:spPr>
        <p:txBody>
          <a:bodyPr/>
          <a:lstStyle/>
          <a:p>
            <a:pPr marL="0" indent="0">
              <a:buNone/>
            </a:pPr>
            <a:r>
              <a:rPr lang="es-BO" dirty="0"/>
              <a:t>12, Crear el diagrama Entidad Relación E-R para el ejercicio anterior.</a:t>
            </a:r>
          </a:p>
          <a:p>
            <a:pPr marL="0" indent="0">
              <a:buNone/>
            </a:pPr>
            <a:endParaRPr lang="en-US" dirty="0"/>
          </a:p>
        </p:txBody>
      </p:sp>
      <p:pic>
        <p:nvPicPr>
          <p:cNvPr id="7" name="Imagen 6">
            <a:extLst>
              <a:ext uri="{FF2B5EF4-FFF2-40B4-BE49-F238E27FC236}">
                <a16:creationId xmlns:a16="http://schemas.microsoft.com/office/drawing/2014/main" id="{EE2CE87F-97CD-4307-982C-57EFCCFA5A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309" y="602247"/>
            <a:ext cx="9859092" cy="5898993"/>
          </a:xfrm>
          <a:prstGeom prst="rect">
            <a:avLst/>
          </a:prstGeom>
        </p:spPr>
      </p:pic>
    </p:spTree>
    <p:extLst>
      <p:ext uri="{BB962C8B-B14F-4D97-AF65-F5344CB8AC3E}">
        <p14:creationId xmlns:p14="http://schemas.microsoft.com/office/powerpoint/2010/main" val="3581214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2FEC578-817C-406F-9ABF-6340372BE0F5}"/>
              </a:ext>
            </a:extLst>
          </p:cNvPr>
          <p:cNvSpPr>
            <a:spLocks noGrp="1"/>
          </p:cNvSpPr>
          <p:nvPr>
            <p:ph idx="1"/>
          </p:nvPr>
        </p:nvSpPr>
        <p:spPr>
          <a:xfrm>
            <a:off x="878889" y="106531"/>
            <a:ext cx="11070455" cy="6525087"/>
          </a:xfrm>
        </p:spPr>
        <p:txBody>
          <a:bodyPr/>
          <a:lstStyle/>
          <a:p>
            <a:pPr marL="0" indent="0">
              <a:buNone/>
            </a:pPr>
            <a:r>
              <a:rPr lang="es-BO" dirty="0"/>
              <a:t>13, Crear la tabla universidad en base de datos al diseño anterior.</a:t>
            </a:r>
          </a:p>
          <a:p>
            <a:pPr marL="0" indent="0">
              <a:buNone/>
            </a:pPr>
            <a:endParaRPr lang="es-BO" dirty="0"/>
          </a:p>
          <a:p>
            <a:pPr marL="0" indent="0">
              <a:buNone/>
            </a:pPr>
            <a:endParaRPr lang="en-US" dirty="0"/>
          </a:p>
        </p:txBody>
      </p:sp>
      <p:pic>
        <p:nvPicPr>
          <p:cNvPr id="7" name="Imagen 6">
            <a:extLst>
              <a:ext uri="{FF2B5EF4-FFF2-40B4-BE49-F238E27FC236}">
                <a16:creationId xmlns:a16="http://schemas.microsoft.com/office/drawing/2014/main" id="{9240B403-800E-4264-BE0D-23D22EB800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4178" y="523336"/>
            <a:ext cx="7432419" cy="6208594"/>
          </a:xfrm>
          <a:prstGeom prst="rect">
            <a:avLst/>
          </a:prstGeom>
        </p:spPr>
      </p:pic>
    </p:spTree>
    <p:extLst>
      <p:ext uri="{BB962C8B-B14F-4D97-AF65-F5344CB8AC3E}">
        <p14:creationId xmlns:p14="http://schemas.microsoft.com/office/powerpoint/2010/main" val="1865822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122E899-87C0-4A3E-A121-0F4027973B8E}"/>
              </a:ext>
            </a:extLst>
          </p:cNvPr>
          <p:cNvSpPr>
            <a:spLocks noGrp="1"/>
          </p:cNvSpPr>
          <p:nvPr>
            <p:ph idx="1"/>
          </p:nvPr>
        </p:nvSpPr>
        <p:spPr>
          <a:xfrm>
            <a:off x="852256" y="79899"/>
            <a:ext cx="11079332" cy="6578353"/>
          </a:xfrm>
        </p:spPr>
        <p:txBody>
          <a:bodyPr/>
          <a:lstStyle/>
          <a:p>
            <a:pPr marL="0" indent="0">
              <a:buNone/>
            </a:pPr>
            <a:r>
              <a:rPr lang="es-BO" dirty="0"/>
              <a:t>14. Agregar registros a la tabla creada anteriormente.</a:t>
            </a:r>
          </a:p>
          <a:p>
            <a:pPr marL="0" indent="0">
              <a:buNone/>
            </a:pPr>
            <a:endParaRPr lang="es-BO" dirty="0"/>
          </a:p>
          <a:p>
            <a:pPr marL="0" indent="0">
              <a:buNone/>
            </a:pPr>
            <a:endParaRPr lang="en-US" dirty="0"/>
          </a:p>
        </p:txBody>
      </p:sp>
      <p:pic>
        <p:nvPicPr>
          <p:cNvPr id="5" name="Imagen 4">
            <a:extLst>
              <a:ext uri="{FF2B5EF4-FFF2-40B4-BE49-F238E27FC236}">
                <a16:creationId xmlns:a16="http://schemas.microsoft.com/office/drawing/2014/main" id="{F9FA6549-D715-432C-84C0-FC9DBA4ED3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256" y="488344"/>
            <a:ext cx="10679837" cy="5881311"/>
          </a:xfrm>
          <a:prstGeom prst="rect">
            <a:avLst/>
          </a:prstGeom>
        </p:spPr>
      </p:pic>
    </p:spTree>
    <p:extLst>
      <p:ext uri="{BB962C8B-B14F-4D97-AF65-F5344CB8AC3E}">
        <p14:creationId xmlns:p14="http://schemas.microsoft.com/office/powerpoint/2010/main" val="194439660"/>
      </p:ext>
    </p:extLst>
  </p:cSld>
  <p:clrMapOvr>
    <a:masterClrMapping/>
  </p:clrMapOvr>
</p:sld>
</file>

<file path=ppt/theme/_rels/theme10.xml.rels><?xml version="1.0" encoding="UTF-8" standalone="yes"?>
<Relationships xmlns="http://schemas.openxmlformats.org/package/2006/relationships"><Relationship Id="rId1" Type="http://schemas.openxmlformats.org/officeDocument/2006/relationships/image" Target="../media/image4.jpeg"/></Relationships>
</file>

<file path=ppt/theme/_rels/theme4.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Recorte">
  <a:themeElements>
    <a:clrScheme name="Recorte">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Recorte">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cort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10.xml><?xml version="1.0" encoding="utf-8"?>
<a:theme xmlns:a="http://schemas.openxmlformats.org/drawingml/2006/main" name="Con bandas">
  <a:themeElements>
    <a:clrScheme name="Con bandas">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Con banda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on bandas">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11.xml><?xml version="1.0" encoding="utf-8"?>
<a:theme xmlns:a="http://schemas.openxmlformats.org/drawingml/2006/main" name="Gota">
  <a:themeElements>
    <a:clrScheme name="Gota">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Gota">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ota">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1_Recorte">
  <a:themeElements>
    <a:clrScheme name="Recorte">
      <a:dk1>
        <a:sysClr val="windowText" lastClr="000000"/>
      </a:dk1>
      <a:lt1>
        <a:sysClr val="window" lastClr="FFFFFF"/>
      </a:lt1>
      <a:dk2>
        <a:srgbClr val="4A2318"/>
      </a:dk2>
      <a:lt2>
        <a:srgbClr val="EDECEB"/>
      </a:lt2>
      <a:accent1>
        <a:srgbClr val="F3C82E"/>
      </a:accent1>
      <a:accent2>
        <a:srgbClr val="A26176"/>
      </a:accent2>
      <a:accent3>
        <a:srgbClr val="74A94E"/>
      </a:accent3>
      <a:accent4>
        <a:srgbClr val="188E8D"/>
      </a:accent4>
      <a:accent5>
        <a:srgbClr val="EE913A"/>
      </a:accent5>
      <a:accent6>
        <a:srgbClr val="DF5D4A"/>
      </a:accent6>
      <a:hlink>
        <a:srgbClr val="188E8D"/>
      </a:hlink>
      <a:folHlink>
        <a:srgbClr val="A26176"/>
      </a:folHlink>
    </a:clrScheme>
    <a:fontScheme name="Recorte">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cort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D7AA1D6E-F3E9-4763-A3BC-84DF2E02F60F}"/>
    </a:ext>
  </a:extLst>
</a:theme>
</file>

<file path=ppt/theme/theme4.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5.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6.xml><?xml version="1.0" encoding="utf-8"?>
<a:theme xmlns:a="http://schemas.openxmlformats.org/drawingml/2006/main" name="Base">
  <a:themeElements>
    <a:clrScheme name="Base">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e">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e">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7.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Distintivo">
  <a:themeElements>
    <a:clrScheme name="Distintivo">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Distintivo">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stintivo">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9.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TM10001105[[fn=Recorte]]</Template>
  <TotalTime>151</TotalTime>
  <Words>1020</Words>
  <Application>Microsoft Office PowerPoint</Application>
  <PresentationFormat>Panorámica</PresentationFormat>
  <Paragraphs>145</Paragraphs>
  <Slides>15</Slides>
  <Notes>0</Notes>
  <HiddenSlides>0</HiddenSlides>
  <MMClips>0</MMClips>
  <ScaleCrop>false</ScaleCrop>
  <HeadingPairs>
    <vt:vector size="6" baseType="variant">
      <vt:variant>
        <vt:lpstr>Fuentes usadas</vt:lpstr>
      </vt:variant>
      <vt:variant>
        <vt:i4>13</vt:i4>
      </vt:variant>
      <vt:variant>
        <vt:lpstr>Tema</vt:lpstr>
      </vt:variant>
      <vt:variant>
        <vt:i4>11</vt:i4>
      </vt:variant>
      <vt:variant>
        <vt:lpstr>Títulos de diapositiva</vt:lpstr>
      </vt:variant>
      <vt:variant>
        <vt:i4>15</vt:i4>
      </vt:variant>
    </vt:vector>
  </HeadingPairs>
  <TitlesOfParts>
    <vt:vector size="39" baseType="lpstr">
      <vt:lpstr>Arial</vt:lpstr>
      <vt:lpstr>Calibri</vt:lpstr>
      <vt:lpstr>Calibri Light</vt:lpstr>
      <vt:lpstr>Century Gothic</vt:lpstr>
      <vt:lpstr>Consolas</vt:lpstr>
      <vt:lpstr>Corbel</vt:lpstr>
      <vt:lpstr>Franklin Gothic Book</vt:lpstr>
      <vt:lpstr>Gill Sans MT</vt:lpstr>
      <vt:lpstr>Impact</vt:lpstr>
      <vt:lpstr>Trebuchet MS</vt:lpstr>
      <vt:lpstr>Tw Cen MT</vt:lpstr>
      <vt:lpstr>Wingdings</vt:lpstr>
      <vt:lpstr>Wingdings 3</vt:lpstr>
      <vt:lpstr>Recorte</vt:lpstr>
      <vt:lpstr>Retrospección</vt:lpstr>
      <vt:lpstr>1_Recorte</vt:lpstr>
      <vt:lpstr>Circuito</vt:lpstr>
      <vt:lpstr>Faceta</vt:lpstr>
      <vt:lpstr>Base</vt:lpstr>
      <vt:lpstr>Tema de Office</vt:lpstr>
      <vt:lpstr>Distintivo</vt:lpstr>
      <vt:lpstr>Espiral</vt:lpstr>
      <vt:lpstr>Con bandas</vt:lpstr>
      <vt:lpstr>Gota</vt:lpstr>
      <vt:lpstr>TAREA HITO 2</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TAREA HITO 2</dc:title>
  <dc:creator>A Q</dc:creator>
  <cp:lastModifiedBy>A Q</cp:lastModifiedBy>
  <cp:revision>2</cp:revision>
  <dcterms:created xsi:type="dcterms:W3CDTF">2022-03-31T15:08:09Z</dcterms:created>
  <dcterms:modified xsi:type="dcterms:W3CDTF">2022-04-03T07:14:39Z</dcterms:modified>
</cp:coreProperties>
</file>