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1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64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22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6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11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33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38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9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1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4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13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0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5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84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5CACCA-4CD1-4A47-93DB-19815367D79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A053AD-E641-4A00-8353-D0CA7A15C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5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C963-E6B0-4131-9081-BC218AB8F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2" y="494523"/>
            <a:ext cx="9144000" cy="972036"/>
          </a:xfrm>
        </p:spPr>
        <p:txBody>
          <a:bodyPr/>
          <a:lstStyle/>
          <a:p>
            <a:r>
              <a:rPr lang="es-MX" dirty="0"/>
              <a:t>ESTRUCTURA DE DATOS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80FB7-B261-47E0-B832-B5E3C334C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0727"/>
            <a:ext cx="9144000" cy="3177073"/>
          </a:xfrm>
        </p:spPr>
        <p:txBody>
          <a:bodyPr>
            <a:normAutofit/>
          </a:bodyPr>
          <a:lstStyle/>
          <a:p>
            <a:pPr algn="ctr"/>
            <a:r>
              <a:rPr lang="es-MX" sz="1600" b="1" dirty="0"/>
              <a:t>ESTUDIANTE:</a:t>
            </a:r>
          </a:p>
          <a:p>
            <a:pPr algn="ctr"/>
            <a:r>
              <a:rPr lang="es-MX" sz="1600" dirty="0"/>
              <a:t>Andrés Vladimir Quiroga Huariste	SIS9208422</a:t>
            </a:r>
          </a:p>
          <a:p>
            <a:pPr algn="ctr"/>
            <a:r>
              <a:rPr lang="es-MX" sz="1600" b="1" dirty="0"/>
              <a:t>DOCENTE:</a:t>
            </a:r>
          </a:p>
          <a:p>
            <a:pPr algn="ctr"/>
            <a:r>
              <a:rPr lang="es-MX" sz="1600" dirty="0"/>
              <a:t>Ing. William Roddy Barra Paredes</a:t>
            </a:r>
          </a:p>
          <a:p>
            <a:pPr algn="ctr"/>
            <a:r>
              <a:rPr lang="es-MX" sz="1600" b="1" dirty="0"/>
              <a:t>MATERIA:</a:t>
            </a:r>
          </a:p>
          <a:p>
            <a:pPr algn="ctr"/>
            <a:r>
              <a:rPr lang="es-MX" sz="1600" dirty="0"/>
              <a:t>Estructura de Datos</a:t>
            </a:r>
          </a:p>
          <a:p>
            <a:pPr algn="ctr"/>
            <a:r>
              <a:rPr lang="es-MX" sz="1600" b="1" dirty="0"/>
              <a:t>GESTIÓN:</a:t>
            </a:r>
          </a:p>
          <a:p>
            <a:pPr algn="ctr"/>
            <a:r>
              <a:rPr lang="es-MX" sz="1600" dirty="0"/>
              <a:t>2022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9652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EF5E156-C307-45F8-9D80-D0B75F16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18" y="362334"/>
            <a:ext cx="561679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static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MayoresCiertaEdad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pila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edadMayor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valorextraido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mayoresedad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pila.esVacio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valorextraido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pila.eliminar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valorextraido.getEdad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edadMayor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mayoresedad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mayoresedad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aux.adicionar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valorextraido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"Los clientes mayores a "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edadMayor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son: "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mayoresedad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7636F9-E685-4D7A-98E5-FBA24513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8" y="4096139"/>
            <a:ext cx="6061132" cy="21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6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D87335-9AA2-4130-A955-2F214CD1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57" y="83975"/>
            <a:ext cx="6167712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2CDAB0-1411-44D8-AA81-E2F3192D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4" y="632352"/>
            <a:ext cx="6218947" cy="52014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static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kesimoPosicion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pila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valorTope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valor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pila.esVacio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pila.nroElem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valorTope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aux.adicionar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pila.eliminar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valor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pila.eliminar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pila.vaciar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(valor)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pila.mostrarPilaCliente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710341-B6E7-46C5-8F0D-69BB51A7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54" y="1082975"/>
            <a:ext cx="3371632" cy="49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894424-BDD5-4CA9-853E-EA9FACCAB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63" y="148228"/>
            <a:ext cx="4625474" cy="65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E3300A-8850-4AAF-A09F-5D59C8BD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88" y="546072"/>
            <a:ext cx="70896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static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asignaDireccion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pila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nuevaDireccion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valor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pila.esVacio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valor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pila.eliminar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valor.getGenero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"Femenino"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valor.setDireccion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nuevaDireccion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aux.adicionar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(valor)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aux.adicionar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(valor)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pila.vaciar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(valor)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pila.mostrarPilaCliente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32E1A7-A643-4B22-B391-109849F5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4" y="630968"/>
            <a:ext cx="2896228" cy="53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2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9857F2-9452-4C7C-A7AC-C57495D1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318653"/>
            <a:ext cx="6496957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D456A9-8B7C-45E7-9461-3D8DB101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5" y="235025"/>
            <a:ext cx="5094280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static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reordenaPila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pila){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aux1 =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aux2 =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valor =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pila.esVacio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valor =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pila.eliminar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valor.getGenero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"Femenino"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aux1.adicionar(valor)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aux2.adicionar(valor)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pila.vaciar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(aux1)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pila.vaciar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(aux2)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pila.mostrarPilaCliente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3448F-6B79-4755-A6F4-187BF13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552048"/>
            <a:ext cx="2571439" cy="59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D9BB5-E5FA-4F86-8602-4CD3CA8F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54" y="173911"/>
            <a:ext cx="8534400" cy="983086"/>
          </a:xfrm>
        </p:spPr>
        <p:txBody>
          <a:bodyPr/>
          <a:lstStyle/>
          <a:p>
            <a:r>
              <a:rPr lang="es-MX" dirty="0"/>
              <a:t>Manejo de conceptos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4659D-AAC3-4047-B19D-B248CFD8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28" y="1156998"/>
            <a:ext cx="8534400" cy="4696668"/>
          </a:xfrm>
        </p:spPr>
        <p:txBody>
          <a:bodyPr/>
          <a:lstStyle/>
          <a:p>
            <a:r>
              <a:rPr lang="es-ES" b="1" dirty="0"/>
              <a:t>¿A que se refiere cuando se habla de ESTRUCTURA DE DATOS?</a:t>
            </a:r>
          </a:p>
          <a:p>
            <a:pPr marL="0" indent="0">
              <a:buNone/>
            </a:pPr>
            <a:r>
              <a:rPr lang="es-ES" dirty="0"/>
              <a:t>R.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Las</a:t>
            </a:r>
            <a:r>
              <a:rPr lang="es-ES" sz="1600" b="1" i="0" dirty="0">
                <a:solidFill>
                  <a:srgbClr val="202124"/>
                </a:solidFill>
                <a:effectLst/>
              </a:rPr>
              <a:t> </a:t>
            </a:r>
            <a:r>
              <a:rPr lang="es-ES" sz="1600" i="0" dirty="0">
                <a:solidFill>
                  <a:srgbClr val="202124"/>
                </a:solidFill>
                <a:effectLst/>
              </a:rPr>
              <a:t>estructuras de datos 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es una rama de las ciencias de la computación que estudia y aplica diferentes formas de organizar información dentro de una aplicación, para manipular, buscar e insertar estos </a:t>
            </a:r>
            <a:r>
              <a:rPr lang="es-ES" sz="1600" i="0" dirty="0">
                <a:solidFill>
                  <a:srgbClr val="202124"/>
                </a:solidFill>
                <a:effectLst/>
              </a:rPr>
              <a:t>datos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 de manera eficiente.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/>
              <a:t>¿Cuáles son los TIPOS DE ESTRUCTURA QUE EXISTE? </a:t>
            </a:r>
            <a:br>
              <a:rPr lang="es-ES" b="1" dirty="0"/>
            </a:br>
            <a:r>
              <a:rPr lang="es-ES" b="1" dirty="0"/>
              <a:t>R.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i="0" dirty="0">
                <a:solidFill>
                  <a:srgbClr val="202124"/>
                </a:solidFill>
                <a:effectLst/>
              </a:rPr>
              <a:t>Estructura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 Secuencial.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rgbClr val="202124"/>
                </a:solidFill>
                <a:effectLst/>
              </a:rPr>
              <a:t>Estructuras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 de Repetición.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rgbClr val="202124"/>
                </a:solidFill>
                <a:effectLst/>
              </a:rPr>
              <a:t>Estructuras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 Condicionales.</a:t>
            </a:r>
          </a:p>
          <a:p>
            <a:pPr marL="0" indent="0" algn="l">
              <a:buNone/>
            </a:pPr>
            <a:r>
              <a:rPr lang="es-ES" b="1" dirty="0"/>
              <a:t>¿Apoyándose en el link adjunto, explique, por qué son útiles las estructuras de datos?. </a:t>
            </a:r>
            <a:endParaRPr lang="es-ES" sz="2400" b="1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s-ES" sz="1600" dirty="0"/>
              <a:t>R.</a:t>
            </a:r>
            <a:r>
              <a:rPr lang="es-ES" sz="1600" b="0" i="0" dirty="0">
                <a:solidFill>
                  <a:srgbClr val="101828"/>
                </a:solidFill>
                <a:effectLst/>
              </a:rPr>
              <a:t> Las estructuras de datos son útiles porque nos permiten tener una batería de herramientas para solucionar ciertos tipos de problemas.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5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D7ED0-2DB1-4057-91A3-7A3D262E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363894"/>
            <a:ext cx="8742783" cy="6130212"/>
          </a:xfrm>
        </p:spPr>
        <p:txBody>
          <a:bodyPr/>
          <a:lstStyle/>
          <a:p>
            <a:r>
              <a:rPr lang="es-ES" b="1" dirty="0"/>
              <a:t>¿Qué es una PILA? </a:t>
            </a:r>
          </a:p>
          <a:p>
            <a:pPr marL="0" indent="0">
              <a:buNone/>
            </a:pPr>
            <a:r>
              <a:rPr lang="es-ES" sz="1600" dirty="0"/>
              <a:t>R. 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Una pila es una estructura lineal en la que los elementos pueden ser añadidos o eliminados solo por el final</a:t>
            </a:r>
          </a:p>
          <a:p>
            <a:pPr marL="0" indent="0">
              <a:buNone/>
            </a:pPr>
            <a:r>
              <a:rPr lang="es-ES" b="1" dirty="0"/>
              <a:t>¿Qué es STACK en JAVA, una STACK será lo mismo que una PILA?</a:t>
            </a:r>
          </a:p>
          <a:p>
            <a:pPr marL="0" indent="0">
              <a:buNone/>
            </a:pPr>
            <a:r>
              <a:rPr lang="es-ES" sz="1600" dirty="0"/>
              <a:t>R.</a:t>
            </a:r>
            <a:r>
              <a:rPr lang="es-E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i="0" dirty="0">
                <a:solidFill>
                  <a:srgbClr val="202124"/>
                </a:solidFill>
                <a:effectLst/>
              </a:rPr>
              <a:t>Una pila (stack) es un objeto similar a una pila de platos, donde se puede agregar y sacar datos sólo por el extremo superior. </a:t>
            </a:r>
          </a:p>
          <a:p>
            <a:pPr marL="0" indent="0">
              <a:buNone/>
            </a:pPr>
            <a:r>
              <a:rPr lang="es-ES" b="1" dirty="0"/>
              <a:t>¿Qué es TOPE en una PILA? </a:t>
            </a:r>
          </a:p>
          <a:p>
            <a:pPr marL="0" indent="0">
              <a:buNone/>
            </a:pPr>
            <a:r>
              <a:rPr lang="es-ES" sz="1800" dirty="0"/>
              <a:t>R.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Números de elementos que tiene una pila</a:t>
            </a:r>
          </a:p>
          <a:p>
            <a:pPr marL="0" indent="0">
              <a:buNone/>
            </a:pPr>
            <a:r>
              <a:rPr lang="es-ES" b="1" dirty="0"/>
              <a:t>¿Qué es MAX en una PILA?</a:t>
            </a:r>
          </a:p>
          <a:p>
            <a:pPr marL="0" indent="0">
              <a:buNone/>
            </a:pPr>
            <a:r>
              <a:rPr lang="es-ES" sz="1600" dirty="0"/>
              <a:t>R. Es el numero máximo de elementos que soporta la pila</a:t>
            </a:r>
          </a:p>
          <a:p>
            <a:pPr marL="0" indent="0">
              <a:buNone/>
            </a:pPr>
            <a:r>
              <a:rPr lang="es-ES" b="1" dirty="0"/>
              <a:t>¿A que se refiere los métodos esVacia() y esLLena() en una PILA?</a:t>
            </a:r>
          </a:p>
          <a:p>
            <a:pPr marL="0" indent="0">
              <a:buNone/>
            </a:pPr>
            <a:r>
              <a:rPr lang="es-ES" sz="1600" dirty="0"/>
              <a:t>R. </a:t>
            </a:r>
          </a:p>
        </p:txBody>
      </p:sp>
    </p:spTree>
    <p:extLst>
      <p:ext uri="{BB962C8B-B14F-4D97-AF65-F5344CB8AC3E}">
        <p14:creationId xmlns:p14="http://schemas.microsoft.com/office/powerpoint/2010/main" val="26098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46050-01F3-4875-8FC8-2EFB959C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6612"/>
            <a:ext cx="9013372" cy="6475445"/>
          </a:xfrm>
        </p:spPr>
        <p:txBody>
          <a:bodyPr/>
          <a:lstStyle/>
          <a:p>
            <a:r>
              <a:rPr lang="es-ES" b="1" dirty="0"/>
              <a:t>¿Qué son los métodos estáticos en JAVA?</a:t>
            </a:r>
          </a:p>
          <a:p>
            <a:pPr marL="0" indent="0">
              <a:buNone/>
            </a:pPr>
            <a:r>
              <a:rPr lang="es-ES" sz="1600" dirty="0"/>
              <a:t>R. 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El modificador </a:t>
            </a:r>
            <a:r>
              <a:rPr lang="es-ES" sz="1600" i="0" dirty="0">
                <a:solidFill>
                  <a:srgbClr val="202124"/>
                </a:solidFill>
                <a:effectLst/>
              </a:rPr>
              <a:t>static en Java 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es una de las palabras reservadas en este lenguaje que le da a quien programa, la posibilidad de establecer cómo será el acceso a determinados componentes del código que se está desarrollando.</a:t>
            </a:r>
          </a:p>
          <a:p>
            <a:pPr marL="0" indent="0">
              <a:buNone/>
            </a:pPr>
            <a:r>
              <a:rPr lang="es-ES" b="1" dirty="0"/>
              <a:t>¿A través de un gráfico, muestre los métodos mínimos que debería de tener una PILA? </a:t>
            </a:r>
          </a:p>
          <a:p>
            <a:pPr marL="0" indent="0">
              <a:buNone/>
            </a:pPr>
            <a:r>
              <a:rPr lang="es-ES" sz="1600" dirty="0"/>
              <a:t>R. 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Añadir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Eliminar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Vaciar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10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9362813-641D-4140-853C-8157ED60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79" y="108028"/>
            <a:ext cx="5876616" cy="66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15324D8-D61B-40C4-A55E-0EB3A3FC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2" y="170414"/>
            <a:ext cx="5490606" cy="65171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5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Cliente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nombres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apellidos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direccion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genero){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nombres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apellidos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edad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direccion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genero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getNombres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getApellidos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getEdad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getDireccion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getGenero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D19BC4-7D74-40FE-B1FE-16959A56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461" y="166568"/>
            <a:ext cx="4607608" cy="65248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setNombres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nombres)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nombres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setApellidos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apellidos)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apellidos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setEdad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edad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setDireccion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direccion)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direccion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setGenero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genero)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genero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mostrarCliente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Mostrando Clientes"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ALT + 92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Nombres: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.getNombres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Apellidos: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.getApellidos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Edad: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.getEdad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Direccion: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.getDireccion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Genero: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.getGenero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6292D8C-F7F3-49F1-AEE3-30251BE6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0" y="347300"/>
            <a:ext cx="2507418" cy="62940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PiladeLibros.Libro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PiladeLibros.PiladeLibros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Cliente[]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clientes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clientes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Cliente[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esVacio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esLlenar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nroElem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0B126A-C396-4A8A-8BE4-2A879395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906" y="58846"/>
            <a:ext cx="3769567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nuevocliente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.esLlenar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nuevocliente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 Pila de Clientes esta llena."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elementoEliminado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.esVacio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elementoEliminado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tope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 Pila de Clientes esta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elementoEliminado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llenar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mostrarPilaCliente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esVacio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"Pila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, no hay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que mostrar"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Mostrando la Pila 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esVacio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elem.mostrarCliente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vaciar(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aux.esVacio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adicionar(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54B478-6FD7-458E-AB85-43BE1DAB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8" y="687223"/>
            <a:ext cx="649665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static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Cliente client1 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"Quiroga"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"Villa Tunari"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"Masculino"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client2 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"Vladimir"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"Putin"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53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Moscu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"Masculino"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client3 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"Tony"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"Stark"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"New York"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"Masculino"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client4 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Sindy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"Mendoza"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29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"Villa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Fatima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"Femenino"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client5 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"Sasha"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"Greg"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"Villa Carmen"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"Femenino"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pila 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PilaCliente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(client1)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(client2)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(client3)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(client4)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pila.adicionar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(client5)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2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E89634-AB03-473E-B97F-D255B70A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35" y="588938"/>
            <a:ext cx="8720283" cy="45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413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1872</Words>
  <Application>Microsoft Office PowerPoint</Application>
  <PresentationFormat>Panorámica</PresentationFormat>
  <Paragraphs>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</vt:lpstr>
      <vt:lpstr>Century Gothic</vt:lpstr>
      <vt:lpstr>JetBrains Mono</vt:lpstr>
      <vt:lpstr>Wingdings</vt:lpstr>
      <vt:lpstr>Wingdings 3</vt:lpstr>
      <vt:lpstr>Sector</vt:lpstr>
      <vt:lpstr>ESTRUCTURA DE DATOS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A</dc:creator>
  <cp:lastModifiedBy>A</cp:lastModifiedBy>
  <cp:revision>7</cp:revision>
  <dcterms:created xsi:type="dcterms:W3CDTF">2022-10-23T15:34:54Z</dcterms:created>
  <dcterms:modified xsi:type="dcterms:W3CDTF">2022-10-23T16:41:32Z</dcterms:modified>
</cp:coreProperties>
</file>