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96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6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56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3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186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93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96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88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611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11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3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7852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16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34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0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0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85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0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2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9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4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2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3334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7832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400F9-922E-5457-D77F-5225FAAB6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541" y="2689934"/>
            <a:ext cx="6239229" cy="3746377"/>
          </a:xfrm>
        </p:spPr>
        <p:txBody>
          <a:bodyPr>
            <a:normAutofit fontScale="90000"/>
          </a:bodyPr>
          <a:lstStyle/>
          <a:p>
            <a:r>
              <a:rPr lang="es-BO" dirty="0"/>
              <a:t>Ing:</a:t>
            </a:r>
            <a:br>
              <a:rPr lang="es-BO" dirty="0"/>
            </a:br>
            <a:r>
              <a:rPr lang="es-BO" dirty="0"/>
              <a:t>William Barra</a:t>
            </a:r>
            <a:br>
              <a:rPr lang="es-BO" dirty="0"/>
            </a:br>
            <a:r>
              <a:rPr lang="es-BO" dirty="0"/>
              <a:t>Estudiante:</a:t>
            </a:r>
            <a:br>
              <a:rPr lang="es-BO" dirty="0"/>
            </a:br>
            <a:r>
              <a:rPr lang="es-BO" dirty="0"/>
              <a:t>Andres V. Quiroga H.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C24286-8B17-4DBA-C4DB-B370C17C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687" y="275207"/>
            <a:ext cx="7368466" cy="1402671"/>
          </a:xfrm>
        </p:spPr>
        <p:txBody>
          <a:bodyPr>
            <a:normAutofit/>
          </a:bodyPr>
          <a:lstStyle/>
          <a:p>
            <a:r>
              <a:rPr lang="es-BO" sz="2800" dirty="0"/>
              <a:t>Tarea Hito 2 – POO variables, </a:t>
            </a:r>
            <a:r>
              <a:rPr lang="es-BO" sz="2800" dirty="0" err="1"/>
              <a:t>arrays</a:t>
            </a:r>
            <a:r>
              <a:rPr lang="es-BO" sz="2800" dirty="0"/>
              <a:t>, clases, </a:t>
            </a:r>
            <a:r>
              <a:rPr lang="es-BO" sz="2800" dirty="0" err="1"/>
              <a:t>packages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2285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C8ABBA-2560-44C9-30DC-78CDEC2B3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975" y="159798"/>
            <a:ext cx="9987378" cy="6462944"/>
          </a:xfrm>
        </p:spPr>
        <p:txBody>
          <a:bodyPr/>
          <a:lstStyle/>
          <a:p>
            <a:r>
              <a:rPr lang="es-BO" dirty="0"/>
              <a:t>PARTE PRACTICA</a:t>
            </a:r>
          </a:p>
          <a:p>
            <a:pPr marL="0" indent="0">
              <a:buNone/>
            </a:pPr>
            <a:r>
              <a:rPr lang="es-BO" dirty="0"/>
              <a:t>Generar la clase Provincia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endParaRPr lang="es-BO" dirty="0"/>
          </a:p>
          <a:p>
            <a:endParaRPr lang="es-BO" dirty="0"/>
          </a:p>
          <a:p>
            <a:endParaRPr lang="es-BO" dirty="0"/>
          </a:p>
          <a:p>
            <a:endParaRPr lang="es-BO" dirty="0"/>
          </a:p>
          <a:p>
            <a:endParaRPr lang="es-BO" dirty="0"/>
          </a:p>
          <a:p>
            <a:endParaRPr lang="es-BO" dirty="0"/>
          </a:p>
          <a:p>
            <a:endParaRPr lang="es-BO" dirty="0"/>
          </a:p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13CE403-6308-9870-27A4-02A1AE1E3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75" y="1368462"/>
            <a:ext cx="6471821" cy="543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8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E6BB8B-6DC4-C8D5-DADD-D27FC124B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64" y="177553"/>
            <a:ext cx="9942990" cy="6516210"/>
          </a:xfrm>
        </p:spPr>
        <p:txBody>
          <a:bodyPr/>
          <a:lstStyle/>
          <a:p>
            <a:r>
              <a:rPr lang="es-BO" dirty="0"/>
              <a:t>Generar la clase Departamento</a:t>
            </a:r>
          </a:p>
          <a:p>
            <a:endParaRPr lang="es-BO" dirty="0"/>
          </a:p>
          <a:p>
            <a:endParaRPr lang="es-BO" dirty="0"/>
          </a:p>
          <a:p>
            <a:endParaRPr lang="es-BO" dirty="0"/>
          </a:p>
          <a:p>
            <a:endParaRPr lang="es-BO" dirty="0"/>
          </a:p>
          <a:p>
            <a:endParaRPr lang="es-BO" dirty="0"/>
          </a:p>
          <a:p>
            <a:endParaRPr lang="es-BO" dirty="0"/>
          </a:p>
          <a:p>
            <a:endParaRPr lang="es-BO" dirty="0"/>
          </a:p>
          <a:p>
            <a:endParaRPr lang="es-BO" dirty="0"/>
          </a:p>
          <a:p>
            <a:endParaRPr lang="es-BO" dirty="0"/>
          </a:p>
          <a:p>
            <a:endParaRPr lang="es-BO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01A36F-06D5-D30D-69B1-B36A039BB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20" y="568169"/>
            <a:ext cx="8235275" cy="597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71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919E13E-5B30-692E-1126-24C96138B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00" y="391601"/>
            <a:ext cx="9764713" cy="5936685"/>
          </a:xfrm>
        </p:spPr>
      </p:pic>
    </p:spTree>
    <p:extLst>
      <p:ext uri="{BB962C8B-B14F-4D97-AF65-F5344CB8AC3E}">
        <p14:creationId xmlns:p14="http://schemas.microsoft.com/office/powerpoint/2010/main" val="14522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5473D8-4079-BDF0-7E94-8B69A7607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054" y="115410"/>
            <a:ext cx="9028591" cy="6613864"/>
          </a:xfrm>
        </p:spPr>
        <p:txBody>
          <a:bodyPr/>
          <a:lstStyle/>
          <a:p>
            <a:r>
              <a:rPr lang="es-BO" dirty="0"/>
              <a:t>Generar la clase País </a:t>
            </a:r>
          </a:p>
          <a:p>
            <a:endParaRPr lang="es-BO" dirty="0"/>
          </a:p>
          <a:p>
            <a:endParaRPr lang="es-BO" dirty="0"/>
          </a:p>
          <a:p>
            <a:endParaRPr lang="es-BO" dirty="0"/>
          </a:p>
          <a:p>
            <a:endParaRPr lang="es-BO" dirty="0"/>
          </a:p>
          <a:p>
            <a:endParaRPr lang="es-BO" dirty="0"/>
          </a:p>
          <a:p>
            <a:endParaRPr lang="es-BO" dirty="0"/>
          </a:p>
          <a:p>
            <a:endParaRPr lang="es-BO" dirty="0"/>
          </a:p>
          <a:p>
            <a:endParaRPr lang="es-BO" dirty="0"/>
          </a:p>
          <a:p>
            <a:endParaRPr lang="es-BO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EE86DD-C372-E637-B251-FC51B6F2D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095" y="236626"/>
            <a:ext cx="6613864" cy="614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87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F04C342-8077-42E6-BCEF-F7E5D7F78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138" y="218670"/>
            <a:ext cx="9748837" cy="6274610"/>
          </a:xfrm>
        </p:spPr>
      </p:pic>
    </p:spTree>
    <p:extLst>
      <p:ext uri="{BB962C8B-B14F-4D97-AF65-F5344CB8AC3E}">
        <p14:creationId xmlns:p14="http://schemas.microsoft.com/office/powerpoint/2010/main" val="752180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172421-2E62-14C6-8B6C-1973A340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076" y="124287"/>
            <a:ext cx="10031767" cy="6365290"/>
          </a:xfrm>
        </p:spPr>
        <p:txBody>
          <a:bodyPr/>
          <a:lstStyle/>
          <a:p>
            <a:r>
              <a:rPr lang="es-BO" dirty="0"/>
              <a:t>Crear el diseño completo de las clases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D143AA-475B-EC49-C1CD-4DB874A22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46" y="611460"/>
            <a:ext cx="6353784" cy="616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01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133F46D-C045-1E56-BF72-17EF5CAB1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97" y="133165"/>
            <a:ext cx="7014094" cy="637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4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C1217-3355-563A-2892-8A11C921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1102" y="328662"/>
            <a:ext cx="4666489" cy="567983"/>
          </a:xfrm>
        </p:spPr>
        <p:txBody>
          <a:bodyPr/>
          <a:lstStyle/>
          <a:p>
            <a:r>
              <a:rPr lang="es-BO" dirty="0"/>
              <a:t>Manejo de Conceptos.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52A135-BAFA-3CF3-2AB1-22928640B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326" y="1420427"/>
            <a:ext cx="9069813" cy="4629517"/>
          </a:xfrm>
        </p:spPr>
        <p:txBody>
          <a:bodyPr/>
          <a:lstStyle/>
          <a:p>
            <a:r>
              <a:rPr lang="es-BO" dirty="0"/>
              <a:t>1. ¿A que se refiere cuando se habla de POO?</a:t>
            </a:r>
          </a:p>
          <a:p>
            <a:pPr marL="6160" indent="0">
              <a:buNone/>
            </a:pPr>
            <a:r>
              <a:rPr lang="es-BO" dirty="0"/>
              <a:t>El modelo orientado a objetos, es una colección de objetos o clases que permite que un programa pueda examinar y manipular elementos de su entorno.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 . ¿Cuáles son los 4 componentes que </a:t>
            </a:r>
            <a:r>
              <a:rPr lang="en-US" dirty="0" err="1"/>
              <a:t>componen</a:t>
            </a:r>
            <a:r>
              <a:rPr lang="en-US" dirty="0"/>
              <a:t> un POO?</a:t>
            </a:r>
          </a:p>
          <a:p>
            <a:pPr marL="6160" indent="0">
              <a:buNone/>
            </a:pPr>
            <a:r>
              <a:rPr lang="es-BO" dirty="0"/>
              <a:t>- Clases: Las clases pueden ser definidas como un molde que contendrá todas las caracteristicas y acciones con las cuales podemos construir N cantidades de objetos </a:t>
            </a:r>
          </a:p>
        </p:txBody>
      </p:sp>
    </p:spTree>
    <p:extLst>
      <p:ext uri="{BB962C8B-B14F-4D97-AF65-F5344CB8AC3E}">
        <p14:creationId xmlns:p14="http://schemas.microsoft.com/office/powerpoint/2010/main" val="256989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A9E935-C42B-35A8-222A-D082269EE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810" y="594804"/>
            <a:ext cx="9549207" cy="5810247"/>
          </a:xfrm>
        </p:spPr>
        <p:txBody>
          <a:bodyPr>
            <a:normAutofit lnSpcReduction="10000"/>
          </a:bodyPr>
          <a:lstStyle/>
          <a:p>
            <a:r>
              <a:rPr lang="es-BO" dirty="0"/>
              <a:t>- Propiedades: Las propiedades son las caracteristicas de una clase, ejemplo Humano: Nombre, genero, altura, color de cabello, color de piel, </a:t>
            </a:r>
            <a:r>
              <a:rPr lang="es-BO" dirty="0" err="1"/>
              <a:t>etc</a:t>
            </a:r>
            <a:r>
              <a:rPr lang="es-BO" dirty="0"/>
              <a:t>…</a:t>
            </a:r>
          </a:p>
          <a:p>
            <a:r>
              <a:rPr lang="es-BO" dirty="0"/>
              <a:t>- Métodos: Los métodos son las acciones que una clase pueden realizar.</a:t>
            </a:r>
          </a:p>
          <a:p>
            <a:r>
              <a:rPr lang="es-BO" dirty="0"/>
              <a:t>- Objetos: Son aquellos que tienen propiedades y comportamientos, estos pueden ser físicos y conceptuales </a:t>
            </a:r>
          </a:p>
          <a:p>
            <a:endParaRPr lang="es-BO" dirty="0"/>
          </a:p>
          <a:p>
            <a:endParaRPr lang="es-BO" dirty="0"/>
          </a:p>
          <a:p>
            <a:endParaRPr lang="es-BO" dirty="0"/>
          </a:p>
          <a:p>
            <a:pPr marL="6160" indent="0">
              <a:buNone/>
            </a:pPr>
            <a:r>
              <a:rPr lang="es-BO" dirty="0"/>
              <a:t>¿Cuáles son los pilares de POO?</a:t>
            </a:r>
          </a:p>
          <a:p>
            <a:pPr>
              <a:buFontTx/>
              <a:buChar char="-"/>
            </a:pPr>
            <a:r>
              <a:rPr lang="es-BO" dirty="0"/>
              <a:t>Abstracción: Es cuando separamos los datos de un objeto para luego generar una clase.</a:t>
            </a:r>
          </a:p>
          <a:p>
            <a:pPr>
              <a:buFontTx/>
              <a:buChar char="-"/>
            </a:pPr>
            <a:r>
              <a:rPr lang="es-BO" dirty="0"/>
              <a:t>Encapsulamiento: Lo puedes utilizar cuando deseas que ciertos métodos o propiedades sean inalterables.</a:t>
            </a:r>
          </a:p>
          <a:p>
            <a:pPr>
              <a:buFontTx/>
              <a:buChar char="-"/>
            </a:pPr>
            <a:endParaRPr lang="es-BO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4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6CFDCA-7F19-CCB4-9D5D-6C3945001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596" y="213064"/>
            <a:ext cx="10019123" cy="6249880"/>
          </a:xfrm>
        </p:spPr>
        <p:txBody>
          <a:bodyPr/>
          <a:lstStyle/>
          <a:p>
            <a:r>
              <a:rPr lang="es-BO" dirty="0"/>
              <a:t>Herencia: Nos permite crear nuevas clases a partir de otras.</a:t>
            </a:r>
          </a:p>
          <a:p>
            <a:r>
              <a:rPr lang="es-BO" dirty="0"/>
              <a:t>Polimorfismo: Proviene de Poli = muchas. Morfismo = formas. Se utiliza para crear métodos con el mismo nombre pero con diferente comportamiento.</a:t>
            </a:r>
          </a:p>
          <a:p>
            <a:r>
              <a:rPr lang="en-US" dirty="0"/>
              <a:t>¿Qué es Encapsulamiento y muestre un ejemplo?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96E2E5-16CF-B922-CCE5-95CF8C80C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96" y="2974019"/>
            <a:ext cx="9628507" cy="357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4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A24265-04AE-D0E7-61B8-42AF33476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076" y="115411"/>
            <a:ext cx="9996255" cy="6418554"/>
          </a:xfrm>
        </p:spPr>
        <p:txBody>
          <a:bodyPr/>
          <a:lstStyle/>
          <a:p>
            <a:r>
              <a:rPr lang="es-BO" dirty="0"/>
              <a:t>¿Qué es abstracción y muestre un ejemplo?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015D58-A5E9-9DA3-D32E-F5484308F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41" y="976544"/>
            <a:ext cx="8585314" cy="542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6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56D0CE-ED82-D37C-E08C-03A3BB5B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218" y="204186"/>
            <a:ext cx="9978501" cy="6418556"/>
          </a:xfrm>
        </p:spPr>
        <p:txBody>
          <a:bodyPr/>
          <a:lstStyle/>
          <a:p>
            <a:r>
              <a:rPr lang="es-BO" dirty="0"/>
              <a:t>¿Qué es Herencia y muestre un ejemplo?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D14054-85B6-9C3B-1616-F994E97DF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81" y="748092"/>
            <a:ext cx="9381608" cy="559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6200A6-607C-E02D-C03C-775298027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586" y="985421"/>
            <a:ext cx="9898602" cy="5575177"/>
          </a:xfrm>
        </p:spPr>
        <p:txBody>
          <a:bodyPr/>
          <a:lstStyle/>
          <a:p>
            <a:r>
              <a:rPr lang="es-BO" dirty="0"/>
              <a:t>¿Qué es Polimorfismo y muestre un objeto?</a:t>
            </a:r>
          </a:p>
          <a:p>
            <a:endParaRPr lang="es-BO" dirty="0"/>
          </a:p>
          <a:p>
            <a:endParaRPr lang="es-BO" dirty="0"/>
          </a:p>
          <a:p>
            <a:endParaRPr lang="es-BO" dirty="0"/>
          </a:p>
          <a:p>
            <a:endParaRPr lang="es-BO" dirty="0"/>
          </a:p>
          <a:p>
            <a:endParaRPr lang="es-BO" dirty="0"/>
          </a:p>
          <a:p>
            <a:endParaRPr lang="es-BO" dirty="0"/>
          </a:p>
          <a:p>
            <a:endParaRPr lang="es-BO" dirty="0"/>
          </a:p>
          <a:p>
            <a:endParaRPr lang="es-BO" dirty="0"/>
          </a:p>
          <a:p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6B104F-0AB2-CC74-C427-69C829529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81" y="1468989"/>
            <a:ext cx="5768622" cy="521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1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8FC27E-5610-B5F3-7DE1-74F75D6B5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586" y="213064"/>
            <a:ext cx="9818703" cy="6409678"/>
          </a:xfrm>
        </p:spPr>
        <p:txBody>
          <a:bodyPr/>
          <a:lstStyle/>
          <a:p>
            <a:r>
              <a:rPr lang="es-BO" dirty="0"/>
              <a:t>¿Qué es un Array?</a:t>
            </a:r>
          </a:p>
          <a:p>
            <a:pPr marL="0" indent="0">
              <a:buNone/>
            </a:pPr>
            <a:r>
              <a:rPr lang="es-BO" dirty="0"/>
              <a:t>Los </a:t>
            </a:r>
            <a:r>
              <a:rPr lang="es-BO" dirty="0" err="1"/>
              <a:t>arrays</a:t>
            </a:r>
            <a:r>
              <a:rPr lang="es-BO" dirty="0"/>
              <a:t> son objetos similares a una lista cuyo prototipo proporciona métodos para efectuar operaciones de recorrido y de mutación.</a:t>
            </a:r>
          </a:p>
          <a:p>
            <a:r>
              <a:rPr lang="es-BO" dirty="0"/>
              <a:t>¿Qué son los paquetes de Java?</a:t>
            </a:r>
          </a:p>
          <a:p>
            <a:pPr marL="0" indent="0">
              <a:buNone/>
            </a:pPr>
            <a:r>
              <a:rPr lang="en-US" dirty="0"/>
              <a:t>Es un </a:t>
            </a:r>
            <a:r>
              <a:rPr lang="en-US" dirty="0" err="1"/>
              <a:t>contenedor</a:t>
            </a:r>
            <a:r>
              <a:rPr lang="en-US" dirty="0"/>
              <a:t> de </a:t>
            </a:r>
            <a:r>
              <a:rPr lang="en-US" dirty="0" err="1"/>
              <a:t>clases</a:t>
            </a:r>
            <a:r>
              <a:rPr lang="en-US" dirty="0"/>
              <a:t>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agrupar</a:t>
            </a:r>
            <a:r>
              <a:rPr lang="en-US" dirty="0"/>
              <a:t> las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partes</a:t>
            </a:r>
            <a:r>
              <a:rPr lang="en-US" dirty="0"/>
              <a:t> de un programa y que </a:t>
            </a:r>
            <a:r>
              <a:rPr lang="en-US" dirty="0" err="1"/>
              <a:t>por</a:t>
            </a:r>
            <a:r>
              <a:rPr lang="en-US" dirty="0"/>
              <a:t> lo general </a:t>
            </a:r>
            <a:r>
              <a:rPr lang="en-US" dirty="0" err="1"/>
              <a:t>tiene</a:t>
            </a:r>
            <a:r>
              <a:rPr lang="en-US" dirty="0"/>
              <a:t> una </a:t>
            </a:r>
            <a:r>
              <a:rPr lang="en-US" dirty="0" err="1"/>
              <a:t>funcionalidad</a:t>
            </a:r>
            <a:r>
              <a:rPr lang="en-US" dirty="0"/>
              <a:t> y elementos </a:t>
            </a:r>
            <a:r>
              <a:rPr lang="en-US" dirty="0" err="1"/>
              <a:t>comunes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0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724A95-E995-68F1-C942-BAA36981E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41" y="150920"/>
            <a:ext cx="9836458" cy="6409678"/>
          </a:xfrm>
        </p:spPr>
        <p:txBody>
          <a:bodyPr/>
          <a:lstStyle/>
          <a:p>
            <a:r>
              <a:rPr lang="es-BO" dirty="0"/>
              <a:t>¿Cómo se define una clase </a:t>
            </a:r>
            <a:r>
              <a:rPr lang="es-BO" dirty="0" err="1"/>
              <a:t>main</a:t>
            </a:r>
            <a:r>
              <a:rPr lang="es-BO" dirty="0"/>
              <a:t> en JAVA y muestre un ejemplo?</a:t>
            </a:r>
          </a:p>
          <a:p>
            <a:pPr marL="0" indent="0">
              <a:buNone/>
            </a:pPr>
            <a:r>
              <a:rPr lang="es-BO" dirty="0"/>
              <a:t>El método </a:t>
            </a:r>
            <a:r>
              <a:rPr lang="es-BO" dirty="0" err="1"/>
              <a:t>main</a:t>
            </a:r>
            <a:r>
              <a:rPr lang="es-BO" dirty="0"/>
              <a:t> es el punto de entrada de un programa ejecutable, es donde se inicia y finaliza el control del programa.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591E1F-9F96-B751-993A-83AC6A183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41" y="1549153"/>
            <a:ext cx="4785064" cy="511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80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1_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62</TotalTime>
  <Words>405</Words>
  <Application>Microsoft Office PowerPoint</Application>
  <PresentationFormat>Panorámica</PresentationFormat>
  <Paragraphs>99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MS Shell Dlg 2</vt:lpstr>
      <vt:lpstr>Wingdings</vt:lpstr>
      <vt:lpstr>Wingdings 3</vt:lpstr>
      <vt:lpstr>Madison</vt:lpstr>
      <vt:lpstr>1_Madison</vt:lpstr>
      <vt:lpstr>Ing: William Barra Estudiante: Andres V. Quiroga H.</vt:lpstr>
      <vt:lpstr>Manejo de Conceptos.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Ing: William Barra Estudiante: Andres V. Quiroga H.</dc:title>
  <dc:creator>A Q</dc:creator>
  <cp:lastModifiedBy>A Q</cp:lastModifiedBy>
  <cp:revision>1</cp:revision>
  <dcterms:created xsi:type="dcterms:W3CDTF">2022-09-11T21:09:13Z</dcterms:created>
  <dcterms:modified xsi:type="dcterms:W3CDTF">2022-09-11T22:12:04Z</dcterms:modified>
</cp:coreProperties>
</file>