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C7FF-87FA-4E91-8323-1A57C669AE58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8610-4ED7-48E1-AA27-5773310941C3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36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C7FF-87FA-4E91-8323-1A57C669AE58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8610-4ED7-48E1-AA27-5773310941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051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C7FF-87FA-4E91-8323-1A57C669AE58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8610-4ED7-48E1-AA27-5773310941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496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C7FF-87FA-4E91-8323-1A57C669AE58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8610-4ED7-48E1-AA27-5773310941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8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C7FF-87FA-4E91-8323-1A57C669AE58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8610-4ED7-48E1-AA27-5773310941C3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3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C7FF-87FA-4E91-8323-1A57C669AE58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8610-4ED7-48E1-AA27-5773310941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96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C7FF-87FA-4E91-8323-1A57C669AE58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8610-4ED7-48E1-AA27-5773310941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611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C7FF-87FA-4E91-8323-1A57C669AE58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8610-4ED7-48E1-AA27-5773310941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36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C7FF-87FA-4E91-8323-1A57C669AE58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8610-4ED7-48E1-AA27-5773310941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912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DBC7FF-87FA-4E91-8323-1A57C669AE58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DB8610-4ED7-48E1-AA27-5773310941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81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C7FF-87FA-4E91-8323-1A57C669AE58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8610-4ED7-48E1-AA27-5773310941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913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DBC7FF-87FA-4E91-8323-1A57C669AE58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DB8610-4ED7-48E1-AA27-5773310941C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44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62431-6420-4B69-A2EA-EA8957953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ESTRUCTURA DE DATOS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7CDA57-DA8F-489D-B4F1-53C3E2D5B0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sz="1200" b="1" dirty="0"/>
              <a:t>ESTUDIANTE:</a:t>
            </a:r>
          </a:p>
          <a:p>
            <a:r>
              <a:rPr lang="es-MX" sz="1200" dirty="0"/>
              <a:t>ANDRES VLADIMIR QUIROGA HUARISTE</a:t>
            </a:r>
          </a:p>
          <a:p>
            <a:r>
              <a:rPr lang="es-MX" sz="1200" b="1" dirty="0"/>
              <a:t>DOCENTE:</a:t>
            </a:r>
          </a:p>
          <a:p>
            <a:r>
              <a:rPr lang="es-MX" sz="1200" dirty="0"/>
              <a:t>WILLIAM RODDY BARRA PAREDES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799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FC3A5-27E3-44ED-AC4D-5CD8FE6F3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s-MX" dirty="0"/>
              <a:t>MANEJO DE CONCEPTOS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BF8838-2950-4F40-8417-6E7660BC2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620"/>
            <a:ext cx="10515600" cy="4645343"/>
          </a:xfrm>
        </p:spPr>
        <p:txBody>
          <a:bodyPr>
            <a:normAutofit/>
          </a:bodyPr>
          <a:lstStyle/>
          <a:p>
            <a:r>
              <a:rPr lang="es-ES" sz="1000" dirty="0"/>
              <a:t>¿A que se refiere cuando se habla de ESTRUCTURA DE DATOS?</a:t>
            </a:r>
          </a:p>
          <a:p>
            <a:pPr marL="0" indent="0">
              <a:buNone/>
            </a:pPr>
            <a:r>
              <a:rPr lang="es-ES" sz="1200" dirty="0"/>
              <a:t>Las estructuras de datos es una rama de las ciencias de la programación que estudia y aplica diferentes formas de organizar información dentro de una aplicación, para manipular, buscar e insertar estos datos de manera eficiente.</a:t>
            </a:r>
          </a:p>
          <a:p>
            <a:r>
              <a:rPr lang="es-ES" sz="1000" dirty="0"/>
              <a:t>¿Que significa FIFO?</a:t>
            </a:r>
            <a:endParaRPr lang="es-ES" sz="1200" dirty="0"/>
          </a:p>
          <a:p>
            <a:pPr marL="0" indent="0">
              <a:buNone/>
            </a:pPr>
            <a:r>
              <a:rPr lang="es-ES" sz="1200" dirty="0"/>
              <a:t>Primero en entrar, primero en salir </a:t>
            </a:r>
          </a:p>
          <a:p>
            <a:r>
              <a:rPr lang="es-ES" sz="1000" dirty="0"/>
              <a:t>¿Muestra la diferencia entre LIFO y FIFO?</a:t>
            </a:r>
            <a:endParaRPr lang="es-ES" sz="1200" dirty="0"/>
          </a:p>
          <a:p>
            <a:pPr marL="0" indent="0">
              <a:buNone/>
            </a:pPr>
            <a:r>
              <a:rPr lang="es-ES" sz="1200" dirty="0">
                <a:solidFill>
                  <a:srgbClr val="202124"/>
                </a:solidFill>
              </a:rPr>
              <a:t>E</a:t>
            </a:r>
            <a:r>
              <a:rPr lang="es-ES" sz="1200" i="0" dirty="0">
                <a:solidFill>
                  <a:srgbClr val="202124"/>
                </a:solidFill>
                <a:effectLst/>
              </a:rPr>
              <a:t>l método FIFO las primeras mercancías en entrar serán las primeras en salir, mientras que en el método LIFO, las ultimas mercancías en entrar serán las primeras en salir.</a:t>
            </a:r>
          </a:p>
          <a:p>
            <a:r>
              <a:rPr lang="es-ES" sz="1200" dirty="0"/>
              <a:t>¿Qué es una COLA?</a:t>
            </a:r>
          </a:p>
          <a:p>
            <a:pPr marL="0" indent="0">
              <a:buNone/>
            </a:pPr>
            <a:r>
              <a:rPr lang="es-ES" sz="1200" b="0" i="0" dirty="0">
                <a:solidFill>
                  <a:srgbClr val="202124"/>
                </a:solidFill>
                <a:effectLst/>
              </a:rPr>
              <a:t>Una cola es una </a:t>
            </a:r>
            <a:r>
              <a:rPr lang="es-ES" sz="1200" i="0" dirty="0">
                <a:solidFill>
                  <a:srgbClr val="202124"/>
                </a:solidFill>
                <a:effectLst/>
              </a:rPr>
              <a:t>estructura de datos que almacena elementos en una lista y permite acceder a los datos por uno de los dos extremos de la lista.</a:t>
            </a:r>
          </a:p>
          <a:p>
            <a:r>
              <a:rPr lang="es-ES" sz="1200" dirty="0"/>
              <a:t>¿Qué es QUEUE en JAVA, una QUEUE será lo mismo que una COLA?</a:t>
            </a:r>
            <a:endParaRPr lang="es-ES" sz="1200" dirty="0">
              <a:solidFill>
                <a:srgbClr val="202124"/>
              </a:solidFill>
            </a:endParaRPr>
          </a:p>
          <a:p>
            <a:pPr marL="0" indent="0">
              <a:buNone/>
            </a:pPr>
            <a:r>
              <a:rPr lang="es-ES" sz="1200" b="0" i="0" dirty="0">
                <a:solidFill>
                  <a:srgbClr val="202124"/>
                </a:solidFill>
                <a:effectLst/>
              </a:rPr>
              <a:t>Una Cola o Queue es una</a:t>
            </a:r>
            <a:r>
              <a:rPr lang="es-ES" sz="1200" i="0" dirty="0">
                <a:solidFill>
                  <a:srgbClr val="202124"/>
                </a:solidFill>
                <a:effectLst/>
              </a:rPr>
              <a:t> estructura de datos que sigue la Filosofía FIFO del ingles </a:t>
            </a:r>
            <a:r>
              <a:rPr lang="es-ES" sz="1200" i="0" dirty="0" err="1">
                <a:solidFill>
                  <a:srgbClr val="202124"/>
                </a:solidFill>
                <a:effectLst/>
              </a:rPr>
              <a:t>First</a:t>
            </a:r>
            <a:r>
              <a:rPr lang="es-ES" sz="1200" i="0" dirty="0">
                <a:solidFill>
                  <a:srgbClr val="202124"/>
                </a:solidFill>
                <a:effectLst/>
              </a:rPr>
              <a:t> In – </a:t>
            </a:r>
            <a:r>
              <a:rPr lang="es-ES" sz="1200" i="0" dirty="0" err="1">
                <a:solidFill>
                  <a:srgbClr val="202124"/>
                </a:solidFill>
                <a:effectLst/>
              </a:rPr>
              <a:t>First</a:t>
            </a:r>
            <a:r>
              <a:rPr lang="es-ES" sz="1200" i="0" dirty="0">
                <a:solidFill>
                  <a:srgbClr val="202124"/>
                </a:solidFill>
                <a:effectLst/>
              </a:rPr>
              <a:t> </a:t>
            </a:r>
            <a:r>
              <a:rPr lang="es-ES" sz="1200" i="0" dirty="0" err="1">
                <a:solidFill>
                  <a:srgbClr val="202124"/>
                </a:solidFill>
                <a:effectLst/>
              </a:rPr>
              <a:t>Out</a:t>
            </a:r>
            <a:r>
              <a:rPr lang="es-ES" sz="1200" i="0" dirty="0">
                <a:solidFill>
                  <a:srgbClr val="202124"/>
                </a:solidFill>
                <a:effectLst/>
              </a:rPr>
              <a:t> que en español seria “Primero en entrar primero en salir”.</a:t>
            </a:r>
          </a:p>
          <a:p>
            <a:r>
              <a:rPr lang="es-ES" sz="1200" dirty="0"/>
              <a:t>¿Qué es INI o REAR en una COLA?</a:t>
            </a:r>
          </a:p>
          <a:p>
            <a:pPr marL="0" indent="0">
              <a:buNone/>
            </a:pPr>
            <a:r>
              <a:rPr lang="es-ES" sz="1200" dirty="0" err="1"/>
              <a:t>Near</a:t>
            </a:r>
            <a:r>
              <a:rPr lang="es-ES" sz="1200" dirty="0"/>
              <a:t>: Extremo final </a:t>
            </a:r>
          </a:p>
          <a:p>
            <a:pPr marL="0" indent="0">
              <a:buNone/>
            </a:pPr>
            <a:r>
              <a:rPr lang="es-ES" sz="1200" dirty="0" err="1"/>
              <a:t>Ini</a:t>
            </a:r>
            <a:r>
              <a:rPr lang="es-ES" sz="1200" dirty="0"/>
              <a:t>: Frontal de la cola</a:t>
            </a:r>
          </a:p>
        </p:txBody>
      </p:sp>
    </p:spTree>
    <p:extLst>
      <p:ext uri="{BB962C8B-B14F-4D97-AF65-F5344CB8AC3E}">
        <p14:creationId xmlns:p14="http://schemas.microsoft.com/office/powerpoint/2010/main" val="111686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3F1BC9-CFB8-4453-8F82-3BBBBA82B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3840"/>
            <a:ext cx="10668000" cy="5933123"/>
          </a:xfrm>
        </p:spPr>
        <p:txBody>
          <a:bodyPr>
            <a:normAutofit/>
          </a:bodyPr>
          <a:lstStyle/>
          <a:p>
            <a:r>
              <a:rPr lang="es-ES" sz="1000" dirty="0"/>
              <a:t>¿Qué es FIN o FRONT en una COLA?</a:t>
            </a:r>
          </a:p>
          <a:p>
            <a:pPr marL="0" indent="0">
              <a:buNone/>
            </a:pPr>
            <a:r>
              <a:rPr lang="es-ES" sz="1000" b="0" i="0" dirty="0">
                <a:solidFill>
                  <a:srgbClr val="202124"/>
                </a:solidFill>
                <a:effectLst/>
              </a:rPr>
              <a:t>En una cola </a:t>
            </a:r>
            <a:r>
              <a:rPr lang="es-ES" sz="1000" i="0" dirty="0">
                <a:solidFill>
                  <a:srgbClr val="202124"/>
                </a:solidFill>
                <a:effectLst/>
              </a:rPr>
              <a:t>los datos entran por un extremo llamado final (</a:t>
            </a:r>
            <a:r>
              <a:rPr lang="es-ES" sz="1000" i="0" dirty="0" err="1">
                <a:solidFill>
                  <a:srgbClr val="202124"/>
                </a:solidFill>
                <a:effectLst/>
              </a:rPr>
              <a:t>rear</a:t>
            </a:r>
            <a:r>
              <a:rPr lang="es-ES" sz="1000" i="0" dirty="0">
                <a:solidFill>
                  <a:srgbClr val="202124"/>
                </a:solidFill>
                <a:effectLst/>
              </a:rPr>
              <a:t>) y se insertan por el otro extremo llamado frente(front).</a:t>
            </a:r>
          </a:p>
          <a:p>
            <a:r>
              <a:rPr lang="es-ES" sz="1000" dirty="0"/>
              <a:t>¿A que se refiere los métodos esVacia() y esLLena() en una COLA?</a:t>
            </a:r>
            <a:endParaRPr lang="es-ES" sz="1000" dirty="0">
              <a:solidFill>
                <a:srgbClr val="202124"/>
              </a:solidFill>
            </a:endParaRPr>
          </a:p>
          <a:p>
            <a:pPr marL="0" indent="0">
              <a:buNone/>
            </a:pPr>
            <a:r>
              <a:rPr lang="es-ES" sz="1200" dirty="0"/>
              <a:t>El método esVacia() es cuando la cola no contiene elementos almacenados.</a:t>
            </a:r>
          </a:p>
          <a:p>
            <a:pPr marL="0" indent="0">
              <a:buNone/>
            </a:pPr>
            <a:r>
              <a:rPr lang="es-ES" sz="1200" dirty="0"/>
              <a:t>El método esLLena() es cuando el tope de la cola es igual a fin.</a:t>
            </a:r>
          </a:p>
          <a:p>
            <a:r>
              <a:rPr lang="es-ES" sz="1000" dirty="0"/>
              <a:t>¿Qué son los métodos estáticos en JAVA?</a:t>
            </a:r>
            <a:endParaRPr lang="es-ES" sz="1200" dirty="0"/>
          </a:p>
          <a:p>
            <a:pPr marL="0" indent="0">
              <a:buNone/>
            </a:pPr>
            <a:r>
              <a:rPr lang="es-ES" sz="1200" dirty="0"/>
              <a:t>Es un método que tiene sentido invocarla sin crear previamente ningún elemento.</a:t>
            </a:r>
          </a:p>
          <a:p>
            <a:r>
              <a:rPr lang="es-ES" sz="1000"/>
              <a:t>¿A través de un gráfico, muestre los métodos mínimos que debería de tener una COLA?</a:t>
            </a:r>
          </a:p>
          <a:p>
            <a:pPr marL="0" indent="0">
              <a:buNone/>
            </a:pP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03403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6D83F-1516-4E79-AB27-292F3E45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25" y="150521"/>
            <a:ext cx="10515600" cy="1325563"/>
          </a:xfrm>
        </p:spPr>
        <p:txBody>
          <a:bodyPr/>
          <a:lstStyle/>
          <a:p>
            <a:r>
              <a:rPr lang="en-US" dirty="0"/>
              <a:t>MANEJO PRACTICO 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CD60DD-C355-4FA3-9BE0-395917DE1F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18" t="15102" r="30663" b="8571"/>
          <a:stretch/>
        </p:blipFill>
        <p:spPr>
          <a:xfrm>
            <a:off x="754225" y="1184988"/>
            <a:ext cx="4683968" cy="523447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02478F2-B1BF-4B25-A3E9-BE1809E101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0" t="60952" r="33801" b="14013"/>
          <a:stretch/>
        </p:blipFill>
        <p:spPr>
          <a:xfrm>
            <a:off x="5589036" y="1712167"/>
            <a:ext cx="4947735" cy="213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5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2FC0454-E672-4AD8-9020-F0ACF4A222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4" t="36190" r="43367" b="39592"/>
          <a:stretch/>
        </p:blipFill>
        <p:spPr>
          <a:xfrm>
            <a:off x="186612" y="111968"/>
            <a:ext cx="3097763" cy="16608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CC3E42E-6220-44F9-9066-E5FE87C1CD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9" t="9796" r="9158" b="40544"/>
          <a:stretch/>
        </p:blipFill>
        <p:spPr>
          <a:xfrm>
            <a:off x="1455576" y="1987420"/>
            <a:ext cx="8761445" cy="340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9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13FF014-35B1-4081-AFEF-9A9BD95781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1" t="34013" r="33572" b="31702"/>
          <a:stretch/>
        </p:blipFill>
        <p:spPr>
          <a:xfrm>
            <a:off x="214603" y="111968"/>
            <a:ext cx="4282751" cy="235131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1C000EC-AC9D-48A1-A2B6-56C8A996AC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5" t="9659" r="28903" b="9933"/>
          <a:stretch/>
        </p:blipFill>
        <p:spPr>
          <a:xfrm>
            <a:off x="3517641" y="1175655"/>
            <a:ext cx="8061649" cy="551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1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D2169E3-376D-4296-89F5-B026A545F4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7" t="28980" r="34338" b="42041"/>
          <a:stretch/>
        </p:blipFill>
        <p:spPr>
          <a:xfrm>
            <a:off x="186612" y="111968"/>
            <a:ext cx="4180114" cy="198742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B8FF429-2F70-4BD4-83F2-FBC9814247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10612" r="43060" b="11021"/>
          <a:stretch/>
        </p:blipFill>
        <p:spPr>
          <a:xfrm>
            <a:off x="3489647" y="811764"/>
            <a:ext cx="6391471" cy="549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8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CD9F3CF-B084-4E81-9BEF-64CA770BA4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66" t="29660" r="34260" b="42313"/>
          <a:stretch/>
        </p:blipFill>
        <p:spPr>
          <a:xfrm>
            <a:off x="195943" y="242596"/>
            <a:ext cx="4264090" cy="192210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823955B-70B9-43B3-AA56-693E854374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7" t="32925" r="5408" b="35375"/>
          <a:stretch/>
        </p:blipFill>
        <p:spPr>
          <a:xfrm>
            <a:off x="905069" y="2164704"/>
            <a:ext cx="10212041" cy="252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8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D3105B6-8CDF-4AB4-8284-BC0A6C5914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2" t="9932" r="36939" b="34693"/>
          <a:stretch/>
        </p:blipFill>
        <p:spPr>
          <a:xfrm>
            <a:off x="223933" y="223935"/>
            <a:ext cx="5327779" cy="37975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BB82923-AB91-4099-91F0-A5A81CA8BA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7" t="40681" r="82398" b="10339"/>
          <a:stretch/>
        </p:blipFill>
        <p:spPr>
          <a:xfrm>
            <a:off x="6559419" y="419878"/>
            <a:ext cx="2873829" cy="55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663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350</Words>
  <Application>Microsoft Office PowerPoint</Application>
  <PresentationFormat>Panorámica</PresentationFormat>
  <Paragraphs>28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Retrospección</vt:lpstr>
      <vt:lpstr>ESTRUCTURA DE DATOS</vt:lpstr>
      <vt:lpstr>MANEJO DE CONCEPTOS</vt:lpstr>
      <vt:lpstr>Presentación de PowerPoint</vt:lpstr>
      <vt:lpstr>MANEJO PRACTICO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</dc:title>
  <dc:creator>A</dc:creator>
  <cp:lastModifiedBy>A</cp:lastModifiedBy>
  <cp:revision>4</cp:revision>
  <dcterms:created xsi:type="dcterms:W3CDTF">2022-11-30T22:59:52Z</dcterms:created>
  <dcterms:modified xsi:type="dcterms:W3CDTF">2022-12-01T03:27:53Z</dcterms:modified>
</cp:coreProperties>
</file>