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0F6BA9-484C-4C3F-99EF-040D71C0326A}">
          <p14:sldIdLst>
            <p14:sldId id="256"/>
            <p14:sldId id="257"/>
            <p14:sldId id="259"/>
            <p14:sldId id="262"/>
            <p14:sldId id="258"/>
            <p14:sldId id="260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46" autoAdjust="0"/>
  </p:normalViewPr>
  <p:slideViewPr>
    <p:cSldViewPr snapToGrid="0">
      <p:cViewPr varScale="1">
        <p:scale>
          <a:sx n="147" d="100"/>
          <a:sy n="147" d="100"/>
        </p:scale>
        <p:origin x="12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132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642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88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70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920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88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88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85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39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154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9E2F-55C6-41C6-8926-323F7145836E}" type="datetimeFigureOut">
              <a:rPr lang="nb-NO" smtClean="0"/>
              <a:t>08.09.2017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F253-17D8-4686-9A14-3F3539335B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3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3/d3/blob/master/API.md" TargetMode="External"/><Relationship Id="rId3" Type="http://schemas.openxmlformats.org/officeDocument/2006/relationships/hyperlink" Target="https://github.com/crossfilter/crossfilter/wiki/API-Reference" TargetMode="External"/><Relationship Id="rId7" Type="http://schemas.openxmlformats.org/officeDocument/2006/relationships/hyperlink" Target="https://d3js.org/" TargetMode="External"/><Relationship Id="rId2" Type="http://schemas.openxmlformats.org/officeDocument/2006/relationships/hyperlink" Target="https://github.com/crossfilter/crossfil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c-js.github.io/dc.js/examples/" TargetMode="External"/><Relationship Id="rId5" Type="http://schemas.openxmlformats.org/officeDocument/2006/relationships/hyperlink" Target="http://dc-js.github.io/dc.js/docs/html/" TargetMode="External"/><Relationship Id="rId4" Type="http://schemas.openxmlformats.org/officeDocument/2006/relationships/hyperlink" Target="https://dc-js.github.io/dc.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Crossfilter and DC.js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bard.hanssen@sintef.no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89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 JavaScript library for exploring large multivariate datasets in the browser"</a:t>
            </a:r>
            <a:endParaRPr lang="nb-NO" dirty="0"/>
          </a:p>
          <a:p>
            <a:r>
              <a:rPr lang="nb-NO" dirty="0" err="1"/>
              <a:t>Sorting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dimensions</a:t>
            </a:r>
            <a:r>
              <a:rPr lang="nb-NO" dirty="0"/>
              <a:t> and </a:t>
            </a:r>
            <a:r>
              <a:rPr lang="nb-NO" dirty="0" err="1"/>
              <a:t>groups</a:t>
            </a:r>
            <a:endParaRPr lang="nb-NO" dirty="0"/>
          </a:p>
          <a:p>
            <a:r>
              <a:rPr lang="nb-NO" dirty="0" err="1"/>
              <a:t>Filtering</a:t>
            </a:r>
            <a:r>
              <a:rPr lang="nb-NO" dirty="0"/>
              <a:t> data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dimensions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11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Data </a:t>
            </a:r>
            <a:r>
              <a:rPr lang="nb-NO" dirty="0" err="1"/>
              <a:t>values</a:t>
            </a:r>
            <a:r>
              <a:rPr lang="nb-NO" dirty="0"/>
              <a:t> must be </a:t>
            </a:r>
            <a:r>
              <a:rPr lang="nb-NO" dirty="0" err="1"/>
              <a:t>naturally-ordered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(</a:t>
            </a:r>
            <a:r>
              <a:rPr lang="nb-NO" dirty="0" err="1"/>
              <a:t>numbers</a:t>
            </a:r>
            <a:r>
              <a:rPr lang="nb-NO" dirty="0"/>
              <a:t>, </a:t>
            </a:r>
            <a:r>
              <a:rPr lang="nb-NO" dirty="0" err="1"/>
              <a:t>strings</a:t>
            </a:r>
            <a:r>
              <a:rPr lang="nb-NO" dirty="0"/>
              <a:t>, </a:t>
            </a:r>
            <a:r>
              <a:rPr lang="nb-NO" dirty="0" err="1"/>
              <a:t>dates</a:t>
            </a:r>
            <a:r>
              <a:rPr lang="nb-NO" dirty="0"/>
              <a:t>, etc.)</a:t>
            </a:r>
          </a:p>
          <a:p>
            <a:r>
              <a:rPr lang="nb-NO" dirty="0"/>
              <a:t>Values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NaN</a:t>
            </a:r>
            <a:r>
              <a:rPr lang="nb-NO" dirty="0"/>
              <a:t> or </a:t>
            </a:r>
            <a:r>
              <a:rPr lang="nb-NO" dirty="0" err="1"/>
              <a:t>undefined</a:t>
            </a:r>
            <a:endParaRPr lang="nb-NO" sz="2100" dirty="0"/>
          </a:p>
          <a:p>
            <a:pPr marL="0" indent="0">
              <a:buNone/>
            </a:pPr>
            <a:endParaRPr lang="nb-NO" sz="2100" dirty="0"/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crossfilterData</a:t>
            </a:r>
            <a:r>
              <a:rPr lang="nb-NO" sz="2100" dirty="0"/>
              <a:t> = crossfilter(data);	// </a:t>
            </a:r>
            <a:r>
              <a:rPr lang="nb-NO" sz="2100" dirty="0" err="1"/>
              <a:t>Create</a:t>
            </a:r>
            <a:r>
              <a:rPr lang="nb-NO" sz="2100" dirty="0"/>
              <a:t> a crossfilter </a:t>
            </a:r>
            <a:r>
              <a:rPr lang="nb-NO" sz="2100" dirty="0" err="1"/>
              <a:t>object</a:t>
            </a:r>
            <a:endParaRPr lang="nb-NO" sz="2100" dirty="0"/>
          </a:p>
          <a:p>
            <a:pPr marL="0" indent="0">
              <a:buNone/>
            </a:pPr>
            <a:endParaRPr lang="nb-NO" sz="2100" dirty="0"/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dailyDimension</a:t>
            </a:r>
            <a:r>
              <a:rPr lang="nb-NO" sz="2100" dirty="0"/>
              <a:t> = </a:t>
            </a:r>
            <a:r>
              <a:rPr lang="nb-NO" sz="2100" dirty="0" err="1"/>
              <a:t>crossfilterData.dimension</a:t>
            </a:r>
            <a:r>
              <a:rPr lang="nb-NO" sz="2100" dirty="0"/>
              <a:t>(</a:t>
            </a:r>
            <a:r>
              <a:rPr lang="nb-NO" sz="2100" dirty="0" err="1"/>
              <a:t>function</a:t>
            </a:r>
            <a:r>
              <a:rPr lang="nb-NO" sz="2100" dirty="0"/>
              <a:t>(d) { </a:t>
            </a:r>
            <a:r>
              <a:rPr lang="nb-NO" sz="2100" dirty="0" err="1"/>
              <a:t>return</a:t>
            </a:r>
            <a:r>
              <a:rPr lang="nb-NO" sz="2100" dirty="0"/>
              <a:t> d3.time.day(</a:t>
            </a:r>
            <a:r>
              <a:rPr lang="nb-NO" sz="2100" dirty="0" err="1"/>
              <a:t>d.dateTime</a:t>
            </a:r>
            <a:r>
              <a:rPr lang="nb-NO" sz="2100" dirty="0"/>
              <a:t>) });</a:t>
            </a:r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nameDimension</a:t>
            </a:r>
            <a:r>
              <a:rPr lang="nb-NO" sz="2100" dirty="0"/>
              <a:t> = </a:t>
            </a:r>
            <a:r>
              <a:rPr lang="nb-NO" sz="2100" dirty="0" err="1"/>
              <a:t>crossfilterData.dimension</a:t>
            </a:r>
            <a:r>
              <a:rPr lang="nb-NO" sz="2100" dirty="0"/>
              <a:t>(</a:t>
            </a:r>
            <a:r>
              <a:rPr lang="nb-NO" sz="2100" dirty="0" err="1"/>
              <a:t>function</a:t>
            </a:r>
            <a:r>
              <a:rPr lang="nb-NO" sz="2100" dirty="0"/>
              <a:t>(d) { </a:t>
            </a:r>
            <a:r>
              <a:rPr lang="nb-NO" sz="2100" dirty="0" err="1"/>
              <a:t>return</a:t>
            </a:r>
            <a:r>
              <a:rPr lang="nb-NO" sz="2100" dirty="0"/>
              <a:t> d.name });</a:t>
            </a:r>
          </a:p>
          <a:p>
            <a:pPr marL="0" indent="0">
              <a:buNone/>
            </a:pPr>
            <a:endParaRPr lang="nb-NO" sz="2100" dirty="0"/>
          </a:p>
          <a:p>
            <a:pPr marL="0" indent="0">
              <a:buNone/>
            </a:pPr>
            <a:endParaRPr lang="nb-NO" sz="2100" dirty="0"/>
          </a:p>
        </p:txBody>
      </p:sp>
    </p:spTree>
    <p:extLst>
      <p:ext uri="{BB962C8B-B14F-4D97-AF65-F5344CB8AC3E}">
        <p14:creationId xmlns:p14="http://schemas.microsoft.com/office/powerpoint/2010/main" val="29261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sz="5100" dirty="0"/>
              <a:t>Groups </a:t>
            </a:r>
            <a:r>
              <a:rPr lang="nb-NO" sz="5100" dirty="0" err="1"/>
              <a:t>dimension</a:t>
            </a:r>
            <a:r>
              <a:rPr lang="nb-NO" sz="5100" dirty="0"/>
              <a:t> data</a:t>
            </a:r>
          </a:p>
          <a:p>
            <a:r>
              <a:rPr lang="nb-NO" sz="5100" dirty="0" err="1"/>
              <a:t>Does</a:t>
            </a:r>
            <a:r>
              <a:rPr lang="nb-NO" sz="5100" dirty="0"/>
              <a:t> not </a:t>
            </a:r>
            <a:r>
              <a:rPr lang="nb-NO" sz="5100" dirty="0" err="1"/>
              <a:t>observe</a:t>
            </a:r>
            <a:r>
              <a:rPr lang="nb-NO" sz="5100" dirty="0"/>
              <a:t> filters </a:t>
            </a:r>
            <a:r>
              <a:rPr lang="nb-NO" sz="5100" dirty="0" err="1"/>
              <a:t>on</a:t>
            </a:r>
            <a:r>
              <a:rPr lang="nb-NO" sz="5100" dirty="0"/>
              <a:t> </a:t>
            </a:r>
            <a:r>
              <a:rPr lang="nb-NO" sz="5100" dirty="0" err="1"/>
              <a:t>parent</a:t>
            </a:r>
            <a:r>
              <a:rPr lang="nb-NO" sz="5100" dirty="0"/>
              <a:t> </a:t>
            </a:r>
            <a:r>
              <a:rPr lang="nb-NO" sz="5100" dirty="0" err="1"/>
              <a:t>dimension</a:t>
            </a:r>
            <a:endParaRPr lang="nb-NO" sz="5100" dirty="0"/>
          </a:p>
          <a:p>
            <a:endParaRPr lang="nb-NO" sz="2100" dirty="0"/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nameCountGroup</a:t>
            </a:r>
            <a:r>
              <a:rPr lang="nb-NO" sz="2100" dirty="0"/>
              <a:t> = </a:t>
            </a:r>
            <a:r>
              <a:rPr lang="nb-NO" sz="2100" dirty="0" err="1"/>
              <a:t>nameDimension.group</a:t>
            </a:r>
            <a:r>
              <a:rPr lang="nb-NO" sz="2100" dirty="0"/>
              <a:t>().</a:t>
            </a:r>
            <a:r>
              <a:rPr lang="nb-NO" sz="2100" dirty="0" err="1"/>
              <a:t>reduceCount</a:t>
            </a:r>
            <a:r>
              <a:rPr lang="nb-NO" sz="2100" dirty="0"/>
              <a:t>(); 	// Count </a:t>
            </a:r>
            <a:r>
              <a:rPr lang="nb-NO" sz="2100" dirty="0" err="1"/>
              <a:t>instances</a:t>
            </a:r>
            <a:r>
              <a:rPr lang="nb-NO" sz="2100" dirty="0"/>
              <a:t> </a:t>
            </a:r>
            <a:r>
              <a:rPr lang="nb-NO" sz="2100" dirty="0" err="1"/>
              <a:t>of</a:t>
            </a:r>
            <a:r>
              <a:rPr lang="nb-NO" sz="2100" dirty="0"/>
              <a:t> </a:t>
            </a:r>
            <a:r>
              <a:rPr lang="nb-NO" sz="2100" dirty="0" err="1"/>
              <a:t>dimension</a:t>
            </a:r>
            <a:r>
              <a:rPr lang="nb-NO" sz="2100" dirty="0"/>
              <a:t> </a:t>
            </a:r>
            <a:r>
              <a:rPr lang="nb-NO" sz="2100" dirty="0" err="1"/>
              <a:t>value</a:t>
            </a:r>
            <a:endParaRPr lang="nb-NO" sz="2100" dirty="0"/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nameSumGroup</a:t>
            </a:r>
            <a:r>
              <a:rPr lang="nb-NO" sz="2100" dirty="0"/>
              <a:t> = </a:t>
            </a:r>
            <a:r>
              <a:rPr lang="nb-NO" sz="2100" dirty="0" err="1"/>
              <a:t>nameDimension.group</a:t>
            </a:r>
            <a:r>
              <a:rPr lang="nb-NO" sz="2100" dirty="0"/>
              <a:t>().</a:t>
            </a:r>
            <a:r>
              <a:rPr lang="nb-NO" sz="2100" dirty="0" err="1"/>
              <a:t>reduceSum</a:t>
            </a:r>
            <a:r>
              <a:rPr lang="nb-NO" sz="2100" dirty="0"/>
              <a:t>(</a:t>
            </a:r>
            <a:r>
              <a:rPr lang="nb-NO" sz="2100" dirty="0" err="1"/>
              <a:t>function</a:t>
            </a:r>
            <a:r>
              <a:rPr lang="nb-NO" sz="2100" dirty="0"/>
              <a:t>(d) { </a:t>
            </a:r>
            <a:r>
              <a:rPr lang="nb-NO" sz="2100" dirty="0" err="1"/>
              <a:t>return</a:t>
            </a:r>
            <a:r>
              <a:rPr lang="nb-NO" sz="2100" dirty="0"/>
              <a:t> </a:t>
            </a:r>
            <a:r>
              <a:rPr lang="nb-NO" sz="2100" dirty="0" err="1"/>
              <a:t>d.quantity</a:t>
            </a:r>
            <a:r>
              <a:rPr lang="nb-NO" sz="2100" dirty="0"/>
              <a:t> }); 	// Sum </a:t>
            </a:r>
            <a:r>
              <a:rPr lang="nb-NO" sz="2100" dirty="0" err="1"/>
              <a:t>specified</a:t>
            </a:r>
            <a:r>
              <a:rPr lang="nb-NO" sz="2100" dirty="0"/>
              <a:t> </a:t>
            </a:r>
            <a:r>
              <a:rPr lang="nb-NO" sz="2100" dirty="0" err="1"/>
              <a:t>value</a:t>
            </a:r>
            <a:r>
              <a:rPr lang="nb-NO" sz="2100" dirty="0"/>
              <a:t> by </a:t>
            </a:r>
            <a:r>
              <a:rPr lang="nb-NO" sz="2100" dirty="0" err="1"/>
              <a:t>dimension</a:t>
            </a:r>
            <a:endParaRPr lang="nb-NO" sz="2100" dirty="0"/>
          </a:p>
          <a:p>
            <a:pPr marL="0" indent="0">
              <a:buNone/>
            </a:pPr>
            <a:r>
              <a:rPr lang="en-US" sz="2100" dirty="0" err="1"/>
              <a:t>var</a:t>
            </a:r>
            <a:r>
              <a:rPr lang="en-US" sz="2100" dirty="0"/>
              <a:t> </a:t>
            </a:r>
            <a:r>
              <a:rPr lang="en-US" sz="2100" dirty="0" err="1"/>
              <a:t>nameAverageGroup</a:t>
            </a:r>
            <a:r>
              <a:rPr lang="en-US" sz="2100" dirty="0"/>
              <a:t> = </a:t>
            </a:r>
            <a:r>
              <a:rPr lang="en-US" sz="2100" dirty="0" err="1"/>
              <a:t>nameDimension.group</a:t>
            </a:r>
            <a:r>
              <a:rPr lang="en-US" sz="2100" dirty="0"/>
              <a:t>().reduce( 	// custom grouping that calculates average of a value</a:t>
            </a:r>
          </a:p>
          <a:p>
            <a:pPr marL="0" indent="0">
              <a:buNone/>
            </a:pPr>
            <a:r>
              <a:rPr lang="en-US" sz="2100" dirty="0"/>
              <a:t>    function(p, v) { // adding a value to group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p.count</a:t>
            </a:r>
            <a:r>
              <a:rPr lang="en-US" sz="2100" dirty="0"/>
              <a:t> ++;</a:t>
            </a:r>
          </a:p>
          <a:p>
            <a:pPr marL="0" indent="0">
              <a:buNone/>
            </a:pPr>
            <a:r>
              <a:rPr lang="nb-NO" sz="2100" dirty="0"/>
              <a:t>        </a:t>
            </a:r>
            <a:r>
              <a:rPr lang="nb-NO" sz="2100" dirty="0" err="1"/>
              <a:t>p.total</a:t>
            </a:r>
            <a:r>
              <a:rPr lang="nb-NO" sz="2100" dirty="0"/>
              <a:t> += +v.</a:t>
            </a:r>
            <a:r>
              <a:rPr lang="nb-NO" sz="2100" dirty="0"/>
              <a:t> </a:t>
            </a:r>
            <a:r>
              <a:rPr lang="nb-NO" sz="2100" dirty="0" err="1"/>
              <a:t>quantity</a:t>
            </a:r>
            <a:r>
              <a:rPr lang="nb-NO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p.average</a:t>
            </a:r>
            <a:r>
              <a:rPr lang="en-US" sz="2100" dirty="0"/>
              <a:t> = </a:t>
            </a:r>
            <a:r>
              <a:rPr lang="en-US" sz="2100" dirty="0" err="1"/>
              <a:t>p.count</a:t>
            </a:r>
            <a:r>
              <a:rPr lang="en-US" sz="2100" dirty="0"/>
              <a:t> != 0 ? (</a:t>
            </a:r>
            <a:r>
              <a:rPr lang="en-US" sz="2100" dirty="0" err="1"/>
              <a:t>p.total</a:t>
            </a:r>
            <a:r>
              <a:rPr lang="en-US" sz="2100" dirty="0"/>
              <a:t> / </a:t>
            </a:r>
            <a:r>
              <a:rPr lang="en-US" sz="2100" dirty="0" err="1"/>
              <a:t>p.count</a:t>
            </a:r>
            <a:r>
              <a:rPr lang="en-US" sz="2100" dirty="0"/>
              <a:t>) : </a:t>
            </a:r>
            <a:r>
              <a:rPr lang="en-US" sz="2100" dirty="0" err="1"/>
              <a:t>NaN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nb-NO" sz="2100" dirty="0"/>
              <a:t>    }, </a:t>
            </a:r>
            <a:r>
              <a:rPr lang="nb-NO" sz="2100" dirty="0" err="1"/>
              <a:t>function</a:t>
            </a:r>
            <a:r>
              <a:rPr lang="nb-NO" sz="2100" dirty="0"/>
              <a:t>(p, v) { // </a:t>
            </a:r>
            <a:r>
              <a:rPr lang="nb-NO" sz="2100" dirty="0" err="1"/>
              <a:t>removing</a:t>
            </a:r>
            <a:r>
              <a:rPr lang="nb-NO" sz="2100" dirty="0"/>
              <a:t> a </a:t>
            </a:r>
            <a:r>
              <a:rPr lang="nb-NO" sz="2100" dirty="0" err="1"/>
              <a:t>value</a:t>
            </a:r>
            <a:r>
              <a:rPr lang="nb-NO" sz="2100" dirty="0"/>
              <a:t> from </a:t>
            </a:r>
            <a:r>
              <a:rPr lang="nb-NO" sz="2100" dirty="0" err="1"/>
              <a:t>group</a:t>
            </a:r>
            <a:endParaRPr lang="nb-NO" sz="2100" dirty="0"/>
          </a:p>
          <a:p>
            <a:pPr marL="0" indent="0">
              <a:buNone/>
            </a:pPr>
            <a:r>
              <a:rPr lang="nb-NO" sz="2100" dirty="0"/>
              <a:t>        </a:t>
            </a:r>
            <a:r>
              <a:rPr lang="nb-NO" sz="2100" dirty="0" err="1"/>
              <a:t>p.count</a:t>
            </a:r>
            <a:r>
              <a:rPr lang="nb-NO" sz="2100" dirty="0"/>
              <a:t> ++;</a:t>
            </a:r>
          </a:p>
          <a:p>
            <a:pPr marL="0" indent="0">
              <a:buNone/>
            </a:pPr>
            <a:r>
              <a:rPr lang="nb-NO" sz="2100" dirty="0"/>
              <a:t>        </a:t>
            </a:r>
            <a:r>
              <a:rPr lang="nb-NO" sz="2100" dirty="0" err="1"/>
              <a:t>p.total</a:t>
            </a:r>
            <a:r>
              <a:rPr lang="nb-NO" sz="2100" dirty="0"/>
              <a:t> += +v.</a:t>
            </a:r>
            <a:r>
              <a:rPr lang="nb-NO" sz="2100" dirty="0"/>
              <a:t> </a:t>
            </a:r>
            <a:r>
              <a:rPr lang="nb-NO" sz="2100" dirty="0" err="1"/>
              <a:t>quantity</a:t>
            </a:r>
            <a:r>
              <a:rPr lang="nb-NO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p.average</a:t>
            </a:r>
            <a:r>
              <a:rPr lang="en-US" sz="2100" dirty="0"/>
              <a:t> = </a:t>
            </a:r>
            <a:r>
              <a:rPr lang="en-US" sz="2100" dirty="0" err="1"/>
              <a:t>p.count</a:t>
            </a:r>
            <a:r>
              <a:rPr lang="en-US" sz="2100" dirty="0"/>
              <a:t> != 0 ? (</a:t>
            </a:r>
            <a:r>
              <a:rPr lang="en-US" sz="2100" dirty="0" err="1"/>
              <a:t>p.total</a:t>
            </a:r>
            <a:r>
              <a:rPr lang="en-US" sz="2100" dirty="0"/>
              <a:t> / </a:t>
            </a:r>
            <a:r>
              <a:rPr lang="en-US" sz="2100" dirty="0" err="1"/>
              <a:t>p.count</a:t>
            </a:r>
            <a:r>
              <a:rPr lang="en-US" sz="2100" dirty="0"/>
              <a:t>) : </a:t>
            </a:r>
            <a:r>
              <a:rPr lang="en-US" sz="2100" dirty="0" err="1"/>
              <a:t>NaN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nb-NO" sz="2100" dirty="0"/>
              <a:t>    }, </a:t>
            </a:r>
            <a:r>
              <a:rPr lang="nb-NO" sz="2100" dirty="0" err="1"/>
              <a:t>function</a:t>
            </a:r>
            <a:r>
              <a:rPr lang="nb-NO" sz="2100" dirty="0"/>
              <a:t>() { // initial </a:t>
            </a:r>
            <a:r>
              <a:rPr lang="nb-NO" sz="2100" dirty="0" err="1"/>
              <a:t>object</a:t>
            </a:r>
            <a:endParaRPr lang="nb-NO" sz="2100" dirty="0"/>
          </a:p>
          <a:p>
            <a:pPr marL="0" indent="0">
              <a:buNone/>
            </a:pPr>
            <a:r>
              <a:rPr lang="en-US" sz="2100" dirty="0"/>
              <a:t>        return { count: 0, total: 0, average: 0 };</a:t>
            </a:r>
          </a:p>
          <a:p>
            <a:pPr marL="0" indent="0">
              <a:buNone/>
            </a:pPr>
            <a:r>
              <a:rPr lang="nb-NO" sz="21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0019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DC.js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Interactive </a:t>
            </a:r>
            <a:r>
              <a:rPr lang="nb-NO" dirty="0" err="1"/>
              <a:t>Charting</a:t>
            </a:r>
            <a:r>
              <a:rPr lang="nb-NO" dirty="0"/>
              <a:t> </a:t>
            </a:r>
            <a:r>
              <a:rPr lang="nb-NO" dirty="0" err="1"/>
              <a:t>library</a:t>
            </a:r>
            <a:endParaRPr lang="nb-NO" dirty="0"/>
          </a:p>
          <a:p>
            <a:r>
              <a:rPr lang="nb-NO" dirty="0"/>
              <a:t>Powered by D3 and Crossfilter</a:t>
            </a:r>
          </a:p>
          <a:p>
            <a:r>
              <a:rPr lang="nb-NO" dirty="0" err="1"/>
              <a:t>Allows</a:t>
            </a:r>
            <a:r>
              <a:rPr lang="nb-NO" dirty="0"/>
              <a:t> for </a:t>
            </a:r>
            <a:r>
              <a:rPr lang="nb-NO" dirty="0" err="1"/>
              <a:t>efficient</a:t>
            </a:r>
            <a:r>
              <a:rPr lang="nb-NO" dirty="0"/>
              <a:t> </a:t>
            </a:r>
            <a:r>
              <a:rPr lang="nb-NO" dirty="0" err="1"/>
              <a:t>exploration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  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visual</a:t>
            </a:r>
            <a:r>
              <a:rPr lang="nb-NO" dirty="0"/>
              <a:t> </a:t>
            </a:r>
            <a:r>
              <a:rPr lang="nb-NO" dirty="0" err="1"/>
              <a:t>analytics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15" y="1538436"/>
            <a:ext cx="5886438" cy="1293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86" y="3094285"/>
            <a:ext cx="5810092" cy="12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Creating</a:t>
            </a:r>
            <a:r>
              <a:rPr lang="nb-NO" dirty="0"/>
              <a:t> </a:t>
            </a:r>
            <a:r>
              <a:rPr lang="nb-NO" dirty="0" err="1"/>
              <a:t>charts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Creating</a:t>
            </a:r>
            <a:r>
              <a:rPr lang="nb-NO" dirty="0"/>
              <a:t> a  simple </a:t>
            </a:r>
            <a:r>
              <a:rPr lang="nb-NO" dirty="0" err="1"/>
              <a:t>row</a:t>
            </a:r>
            <a:r>
              <a:rPr lang="nb-NO" dirty="0"/>
              <a:t> </a:t>
            </a:r>
            <a:r>
              <a:rPr lang="nb-NO" dirty="0" err="1"/>
              <a:t>chart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2100" dirty="0"/>
              <a:t>var </a:t>
            </a:r>
            <a:r>
              <a:rPr lang="nb-NO" sz="2100" dirty="0" err="1"/>
              <a:t>nameChart</a:t>
            </a:r>
            <a:r>
              <a:rPr lang="nb-NO" sz="2100" dirty="0"/>
              <a:t> = </a:t>
            </a:r>
            <a:r>
              <a:rPr lang="nb-NO" sz="2100" dirty="0" err="1"/>
              <a:t>dc.rowChart</a:t>
            </a:r>
            <a:r>
              <a:rPr lang="nb-NO" sz="2100" dirty="0"/>
              <a:t>("#</a:t>
            </a:r>
            <a:r>
              <a:rPr lang="nb-NO" sz="2100" dirty="0" err="1"/>
              <a:t>name</a:t>
            </a:r>
            <a:r>
              <a:rPr lang="nb-NO" sz="2100" dirty="0"/>
              <a:t>-</a:t>
            </a:r>
            <a:r>
              <a:rPr lang="nb-NO" sz="2100" dirty="0" err="1"/>
              <a:t>chart</a:t>
            </a:r>
            <a:r>
              <a:rPr lang="nb-NO" sz="2100" dirty="0"/>
              <a:t>-container");</a:t>
            </a:r>
          </a:p>
          <a:p>
            <a:pPr marL="0" indent="0">
              <a:buNone/>
            </a:pPr>
            <a:r>
              <a:rPr lang="nb-NO" sz="2100" dirty="0" err="1"/>
              <a:t>nameChart</a:t>
            </a:r>
            <a:r>
              <a:rPr lang="nb-NO" sz="2100" dirty="0"/>
              <a:t>                </a:t>
            </a:r>
          </a:p>
          <a:p>
            <a:pPr marL="0" indent="0">
              <a:buNone/>
            </a:pPr>
            <a:r>
              <a:rPr lang="nb-NO" sz="2100" dirty="0"/>
              <a:t>    </a:t>
            </a:r>
            <a:r>
              <a:rPr lang="nb-NO" sz="1700" dirty="0"/>
              <a:t>.</a:t>
            </a:r>
            <a:r>
              <a:rPr lang="nb-NO" sz="1700" dirty="0" err="1"/>
              <a:t>width</a:t>
            </a:r>
            <a:r>
              <a:rPr lang="nb-NO" sz="1700" dirty="0"/>
              <a:t>(300)                </a:t>
            </a:r>
          </a:p>
          <a:p>
            <a:pPr marL="0" indent="0">
              <a:buNone/>
            </a:pPr>
            <a:r>
              <a:rPr lang="nb-NO" sz="1700" dirty="0"/>
              <a:t>    .</a:t>
            </a:r>
            <a:r>
              <a:rPr lang="nb-NO" sz="1700" dirty="0" err="1"/>
              <a:t>height</a:t>
            </a:r>
            <a:r>
              <a:rPr lang="nb-NO" sz="1700" dirty="0"/>
              <a:t>(200)                </a:t>
            </a:r>
          </a:p>
          <a:p>
            <a:pPr marL="0" indent="0">
              <a:buNone/>
            </a:pPr>
            <a:r>
              <a:rPr lang="nb-NO" sz="1700" dirty="0"/>
              <a:t>    .</a:t>
            </a:r>
            <a:r>
              <a:rPr lang="nb-NO" sz="1700" dirty="0" err="1"/>
              <a:t>dimension</a:t>
            </a:r>
            <a:r>
              <a:rPr lang="nb-NO" sz="1700" dirty="0"/>
              <a:t>(</a:t>
            </a:r>
            <a:r>
              <a:rPr lang="nb-NO" sz="1700" dirty="0" err="1"/>
              <a:t>nameDimension</a:t>
            </a:r>
            <a:r>
              <a:rPr lang="nb-NO" sz="1700" dirty="0"/>
              <a:t>)                </a:t>
            </a:r>
          </a:p>
          <a:p>
            <a:pPr marL="0" indent="0">
              <a:buNone/>
            </a:pPr>
            <a:r>
              <a:rPr lang="nb-NO" sz="1700" dirty="0"/>
              <a:t>    .</a:t>
            </a:r>
            <a:r>
              <a:rPr lang="nb-NO" sz="1700" dirty="0" err="1"/>
              <a:t>group</a:t>
            </a:r>
            <a:r>
              <a:rPr lang="nb-NO" sz="1700" dirty="0"/>
              <a:t>(</a:t>
            </a:r>
            <a:r>
              <a:rPr lang="nb-NO" sz="1700" dirty="0" err="1"/>
              <a:t>nameGroup</a:t>
            </a:r>
            <a:r>
              <a:rPr lang="nb-NO" sz="1700" dirty="0"/>
              <a:t>)                </a:t>
            </a:r>
          </a:p>
          <a:p>
            <a:pPr marL="0" indent="0">
              <a:buNone/>
            </a:pPr>
            <a:r>
              <a:rPr lang="nb-NO" sz="1700" dirty="0"/>
              <a:t>    .</a:t>
            </a:r>
            <a:r>
              <a:rPr lang="nb-NO" sz="1700" dirty="0" err="1"/>
              <a:t>elasticX</a:t>
            </a:r>
            <a:r>
              <a:rPr lang="nb-NO" sz="1700" dirty="0"/>
              <a:t>(true)</a:t>
            </a:r>
          </a:p>
          <a:p>
            <a:pPr marL="0" indent="0">
              <a:buNone/>
            </a:pPr>
            <a:r>
              <a:rPr lang="nb-NO" sz="1700" dirty="0"/>
              <a:t>    .render();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879" y="2113520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Charts:</a:t>
            </a:r>
          </a:p>
          <a:p>
            <a:pPr lvl="1"/>
            <a:r>
              <a:rPr lang="nb-NO" dirty="0"/>
              <a:t>.</a:t>
            </a:r>
            <a:r>
              <a:rPr lang="nb-NO" dirty="0" err="1"/>
              <a:t>label</a:t>
            </a:r>
            <a:r>
              <a:rPr lang="nb-NO" dirty="0"/>
              <a:t>() 	// Set </a:t>
            </a:r>
            <a:r>
              <a:rPr lang="nb-NO" dirty="0" err="1"/>
              <a:t>labels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charts</a:t>
            </a:r>
            <a:r>
              <a:rPr lang="nb-NO" dirty="0"/>
              <a:t> (</a:t>
            </a:r>
            <a:r>
              <a:rPr lang="nb-NO" dirty="0" err="1"/>
              <a:t>Rendered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pie</a:t>
            </a:r>
            <a:r>
              <a:rPr lang="nb-NO" dirty="0"/>
              <a:t> </a:t>
            </a:r>
            <a:r>
              <a:rPr lang="nb-NO" dirty="0" err="1"/>
              <a:t>chart</a:t>
            </a:r>
            <a:r>
              <a:rPr lang="nb-NO" dirty="0"/>
              <a:t> </a:t>
            </a:r>
            <a:r>
              <a:rPr lang="nb-NO" dirty="0" err="1"/>
              <a:t>slices</a:t>
            </a:r>
            <a:r>
              <a:rPr lang="nb-NO" dirty="0"/>
              <a:t>, </a:t>
            </a:r>
            <a:r>
              <a:rPr lang="nb-NO" dirty="0" err="1"/>
              <a:t>rows</a:t>
            </a:r>
            <a:r>
              <a:rPr lang="nb-NO" dirty="0"/>
              <a:t> in </a:t>
            </a:r>
            <a:r>
              <a:rPr lang="nb-NO" dirty="0" err="1"/>
              <a:t>row</a:t>
            </a:r>
            <a:r>
              <a:rPr lang="nb-NO" dirty="0"/>
              <a:t> </a:t>
            </a:r>
            <a:r>
              <a:rPr lang="nb-NO" dirty="0" err="1"/>
              <a:t>charts</a:t>
            </a:r>
            <a:r>
              <a:rPr lang="nb-NO" dirty="0"/>
              <a:t>, etc.)</a:t>
            </a:r>
          </a:p>
          <a:p>
            <a:pPr lvl="1"/>
            <a:r>
              <a:rPr lang="nb-NO" dirty="0"/>
              <a:t>.</a:t>
            </a:r>
            <a:r>
              <a:rPr lang="nb-NO" dirty="0" err="1"/>
              <a:t>title</a:t>
            </a:r>
            <a:r>
              <a:rPr lang="nb-NO" dirty="0"/>
              <a:t>()	// Set </a:t>
            </a:r>
            <a:r>
              <a:rPr lang="nb-NO" dirty="0" err="1"/>
              <a:t>tooltip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charts</a:t>
            </a:r>
            <a:r>
              <a:rPr lang="nb-NO" dirty="0"/>
              <a:t> (Information </a:t>
            </a:r>
            <a:r>
              <a:rPr lang="nb-NO" dirty="0" err="1"/>
              <a:t>shown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hover)</a:t>
            </a:r>
          </a:p>
          <a:p>
            <a:pPr lvl="1"/>
            <a:r>
              <a:rPr lang="nb-NO" dirty="0"/>
              <a:t>.</a:t>
            </a:r>
            <a:r>
              <a:rPr lang="nb-NO" dirty="0" err="1"/>
              <a:t>valueAccessor</a:t>
            </a:r>
            <a:r>
              <a:rPr lang="nb-NO" dirty="0"/>
              <a:t>() // Set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used to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crossfilter </a:t>
            </a:r>
            <a:r>
              <a:rPr lang="nb-NO" dirty="0" err="1"/>
              <a:t>group</a:t>
            </a:r>
            <a:r>
              <a:rPr lang="nb-NO" dirty="0"/>
              <a:t> (</a:t>
            </a:r>
            <a:r>
              <a:rPr lang="nb-NO" dirty="0" err="1"/>
              <a:t>pie</a:t>
            </a:r>
            <a:r>
              <a:rPr lang="nb-NO" dirty="0"/>
              <a:t> </a:t>
            </a:r>
            <a:r>
              <a:rPr lang="nb-NO" dirty="0" err="1"/>
              <a:t>chart</a:t>
            </a:r>
            <a:r>
              <a:rPr lang="nb-NO" dirty="0"/>
              <a:t> </a:t>
            </a:r>
            <a:r>
              <a:rPr lang="nb-NO" dirty="0" err="1"/>
              <a:t>slice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, y-</a:t>
            </a:r>
            <a:r>
              <a:rPr lang="nb-NO" dirty="0" err="1"/>
              <a:t>axis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in line </a:t>
            </a:r>
            <a:r>
              <a:rPr lang="nb-NO" dirty="0" err="1"/>
              <a:t>charts</a:t>
            </a:r>
            <a:r>
              <a:rPr lang="nb-NO" dirty="0"/>
              <a:t>, x-</a:t>
            </a:r>
            <a:r>
              <a:rPr lang="nb-NO" dirty="0" err="1"/>
              <a:t>axis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in </a:t>
            </a:r>
            <a:r>
              <a:rPr lang="nb-NO" dirty="0" err="1"/>
              <a:t>row</a:t>
            </a:r>
            <a:r>
              <a:rPr lang="nb-NO" dirty="0"/>
              <a:t> </a:t>
            </a:r>
            <a:r>
              <a:rPr lang="nb-NO" dirty="0" err="1"/>
              <a:t>charts</a:t>
            </a:r>
            <a:r>
              <a:rPr lang="nb-NO" dirty="0"/>
              <a:t>, etc.)</a:t>
            </a:r>
          </a:p>
          <a:p>
            <a:pPr lvl="2"/>
            <a:r>
              <a:rPr lang="nb-NO" dirty="0" err="1"/>
              <a:t>Required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grouping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an </a:t>
            </a:r>
            <a:r>
              <a:rPr lang="nb-NO" dirty="0" err="1"/>
              <a:t>object</a:t>
            </a:r>
            <a:endParaRPr lang="nb-NO" dirty="0"/>
          </a:p>
          <a:p>
            <a:pPr lvl="1"/>
            <a:r>
              <a:rPr lang="nb-NO" dirty="0"/>
              <a:t>.</a:t>
            </a:r>
            <a:r>
              <a:rPr lang="nb-NO" dirty="0" err="1"/>
              <a:t>keyAccessor</a:t>
            </a:r>
            <a:r>
              <a:rPr lang="nb-NO" dirty="0"/>
              <a:t>() // Set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keys</a:t>
            </a:r>
            <a:r>
              <a:rPr lang="nb-NO" dirty="0"/>
              <a:t> from crossfilter </a:t>
            </a:r>
            <a:r>
              <a:rPr lang="nb-NO" dirty="0" err="1"/>
              <a:t>group</a:t>
            </a:r>
            <a:r>
              <a:rPr lang="nb-NO" dirty="0"/>
              <a:t>. (</a:t>
            </a:r>
            <a:r>
              <a:rPr lang="nb-NO" dirty="0" err="1"/>
              <a:t>pie</a:t>
            </a:r>
            <a:r>
              <a:rPr lang="nb-NO" dirty="0"/>
              <a:t> </a:t>
            </a:r>
            <a:r>
              <a:rPr lang="nb-NO" dirty="0" err="1"/>
              <a:t>chart</a:t>
            </a:r>
            <a:r>
              <a:rPr lang="nb-NO" dirty="0"/>
              <a:t> </a:t>
            </a:r>
            <a:r>
              <a:rPr lang="nb-NO" dirty="0" err="1"/>
              <a:t>slice</a:t>
            </a:r>
            <a:r>
              <a:rPr lang="nb-NO" dirty="0"/>
              <a:t> </a:t>
            </a:r>
            <a:r>
              <a:rPr lang="nb-NO" dirty="0" err="1"/>
              <a:t>names</a:t>
            </a:r>
            <a:r>
              <a:rPr lang="nb-NO" dirty="0"/>
              <a:t>, x-</a:t>
            </a:r>
            <a:r>
              <a:rPr lang="nb-NO" dirty="0" err="1"/>
              <a:t>axis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in bar </a:t>
            </a:r>
            <a:r>
              <a:rPr lang="nb-NO" dirty="0" err="1"/>
              <a:t>chart</a:t>
            </a:r>
            <a:r>
              <a:rPr lang="nb-NO" dirty="0"/>
              <a:t>, etc.)</a:t>
            </a:r>
          </a:p>
          <a:p>
            <a:pPr lvl="1"/>
            <a:r>
              <a:rPr lang="nb-NO" dirty="0"/>
              <a:t>.</a:t>
            </a:r>
            <a:r>
              <a:rPr lang="nb-NO" dirty="0" err="1"/>
              <a:t>on</a:t>
            </a:r>
            <a:r>
              <a:rPr lang="nb-NO" dirty="0"/>
              <a:t>() //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 </a:t>
            </a:r>
            <a:r>
              <a:rPr lang="nb-NO" dirty="0" err="1"/>
              <a:t>occur</a:t>
            </a:r>
            <a:r>
              <a:rPr lang="nb-NO" dirty="0"/>
              <a:t>.</a:t>
            </a:r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General:</a:t>
            </a:r>
          </a:p>
          <a:p>
            <a:pPr lvl="1"/>
            <a:r>
              <a:rPr lang="nb-NO" dirty="0" err="1"/>
              <a:t>dc.renderAll</a:t>
            </a:r>
            <a:r>
              <a:rPr lang="nb-NO" dirty="0"/>
              <a:t>()	-	Renders all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charts</a:t>
            </a:r>
            <a:endParaRPr lang="nb-NO" dirty="0"/>
          </a:p>
          <a:p>
            <a:pPr lvl="1"/>
            <a:r>
              <a:rPr lang="nb-NO" dirty="0" err="1"/>
              <a:t>dc.filterAll</a:t>
            </a:r>
            <a:r>
              <a:rPr lang="nb-NO" dirty="0"/>
              <a:t>()	-	</a:t>
            </a:r>
            <a:r>
              <a:rPr lang="nb-NO" dirty="0" err="1"/>
              <a:t>Removes</a:t>
            </a:r>
            <a:r>
              <a:rPr lang="nb-NO" dirty="0"/>
              <a:t> all </a:t>
            </a:r>
            <a:r>
              <a:rPr lang="nb-NO" dirty="0" err="1"/>
              <a:t>current</a:t>
            </a:r>
            <a:r>
              <a:rPr lang="nb-NO" dirty="0"/>
              <a:t> filters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652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</a:t>
            </a:r>
            <a:r>
              <a:rPr lang="nb-NO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Crossfilter </a:t>
            </a:r>
            <a:r>
              <a:rPr lang="nb-NO" dirty="0" err="1"/>
              <a:t>GitHub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https://github.com/crossfilter/crossfilter</a:t>
            </a:r>
            <a:endParaRPr lang="nb-NO" dirty="0"/>
          </a:p>
          <a:p>
            <a:r>
              <a:rPr lang="nb-NO" dirty="0"/>
              <a:t>Crossfilter API </a:t>
            </a:r>
            <a:r>
              <a:rPr lang="nb-NO" dirty="0" err="1"/>
              <a:t>docs</a:t>
            </a:r>
            <a:r>
              <a:rPr lang="nb-NO" dirty="0"/>
              <a:t>: </a:t>
            </a:r>
          </a:p>
          <a:p>
            <a:pPr lvl="1"/>
            <a:r>
              <a:rPr lang="nb-NO" dirty="0">
                <a:hlinkClick r:id="rId3"/>
              </a:rPr>
              <a:t>https://github.com/crossfilter/crossfilter/wiki/API-Reference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DC.js </a:t>
            </a:r>
            <a:r>
              <a:rPr lang="nb-NO" dirty="0" err="1"/>
              <a:t>GitHub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4"/>
              </a:rPr>
              <a:t>https://dc-js.github.io/dc.js/</a:t>
            </a:r>
            <a:endParaRPr lang="nb-NO" dirty="0"/>
          </a:p>
          <a:p>
            <a:r>
              <a:rPr lang="nb-NO" dirty="0"/>
              <a:t>DC.js API </a:t>
            </a:r>
            <a:r>
              <a:rPr lang="nb-NO" dirty="0" err="1"/>
              <a:t>docs</a:t>
            </a:r>
            <a:r>
              <a:rPr lang="nb-NO" dirty="0"/>
              <a:t>: </a:t>
            </a:r>
          </a:p>
          <a:p>
            <a:pPr lvl="1"/>
            <a:r>
              <a:rPr lang="nb-NO" dirty="0">
                <a:hlinkClick r:id="rId5"/>
              </a:rPr>
              <a:t>http://dc-js.github.io/dc.js/docs/html/</a:t>
            </a:r>
            <a:endParaRPr lang="nb-NO" dirty="0"/>
          </a:p>
          <a:p>
            <a:r>
              <a:rPr lang="nb-NO" dirty="0"/>
              <a:t>DC.js </a:t>
            </a:r>
            <a:r>
              <a:rPr lang="nb-NO" dirty="0" err="1"/>
              <a:t>examples</a:t>
            </a:r>
            <a:r>
              <a:rPr lang="nb-NO" dirty="0"/>
              <a:t>: </a:t>
            </a:r>
          </a:p>
          <a:p>
            <a:pPr lvl="1"/>
            <a:r>
              <a:rPr lang="nb-NO" dirty="0">
                <a:hlinkClick r:id="rId6"/>
              </a:rPr>
              <a:t>http://dc-js.github.io/dc.js/examples/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D3:</a:t>
            </a:r>
          </a:p>
          <a:p>
            <a:pPr lvl="1"/>
            <a:r>
              <a:rPr lang="nb-NO" dirty="0">
                <a:hlinkClick r:id="rId7"/>
              </a:rPr>
              <a:t>https://d3js.org/</a:t>
            </a:r>
            <a:endParaRPr lang="nb-NO" dirty="0"/>
          </a:p>
          <a:p>
            <a:r>
              <a:rPr lang="nb-NO" dirty="0"/>
              <a:t>D3 API </a:t>
            </a:r>
            <a:r>
              <a:rPr lang="nb-NO" dirty="0" err="1"/>
              <a:t>docs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8"/>
              </a:rPr>
              <a:t>https://github.com/d3/d3/blob/master/API.md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326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Crossfilter and DC.js</vt:lpstr>
      <vt:lpstr>Crossfilter</vt:lpstr>
      <vt:lpstr>Dimensions</vt:lpstr>
      <vt:lpstr>Groups</vt:lpstr>
      <vt:lpstr>DC.js</vt:lpstr>
      <vt:lpstr>Creating charts</vt:lpstr>
      <vt:lpstr>Useful functions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Crossfilter and DC.js</dc:title>
  <dc:creator>Bård Johan Hanssen</dc:creator>
  <cp:lastModifiedBy>Bård Johan Hanssen</cp:lastModifiedBy>
  <cp:revision>25</cp:revision>
  <dcterms:created xsi:type="dcterms:W3CDTF">2017-09-07T06:46:47Z</dcterms:created>
  <dcterms:modified xsi:type="dcterms:W3CDTF">2017-09-08T07:11:46Z</dcterms:modified>
</cp:coreProperties>
</file>