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8C88-8944-4F2F-8091-F3A9E0ED8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1793EA-B05E-4139-8CF3-CB7155FAF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58D5F3-6C86-431C-8476-91A3AB53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B10CA-D0D8-41D8-9EB4-AF3F1530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EF1AB9-0AEC-4C1D-A746-A3383C6C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18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6C0E-624A-4F79-A023-D890C7F0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68C1-E839-48BA-9309-B8A5FF30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742EA-0CEB-4659-AE2B-ADDBA767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CBBFF9-EB12-44E1-99B9-0BC4BBF3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EE464F-9926-4583-8CCF-99D003EC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9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8F2285-72EA-41B2-8456-24980AB4F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24C1D7-BAF8-4CFD-B838-BDFA4C6C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7D4BA1-9C33-4A4B-8F1A-69FB7CCD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7E0F47-3FDA-4F8B-A9F3-AE33AB04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787F0-88B4-4D65-A6F4-CC954A9F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EDE12-64D6-412F-BE80-A5CC8BB0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3D7E1-F7E0-4D47-9B17-A49E1C48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91732-FE8A-4B0B-A33B-4EAE2F19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9B4D6-6FCB-4247-9B5B-AE1DF14D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38B08E-7681-4D3C-AB61-85EAD344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B96F9-2A79-460A-960D-316EBC29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C05FC7-7393-429F-9EDE-66822F28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1A733-A176-40E5-8E76-B035C1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F35AE-6E96-45D6-9770-5F81D42A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65858-BF4F-4C26-9682-D05E13C9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D30C7-EA9C-4848-B582-43ABD79B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9DBF5D-7A49-41A9-9D62-072AEFD0F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82F384-7BCD-4DE4-8048-23EA5489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3AC106-62BD-4C7F-9A5B-A0B08886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79BE8A-227F-4F76-A077-00000EA0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4987B7-26F9-4654-AE34-0A42B61B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96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A9C14-FAE2-43C9-9981-1A9EA1C6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6A222-F3F4-41FD-A08D-DFE28E34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DF761A-DA9F-4731-A944-1496D2B21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5D4AE0-A532-4ABF-A76C-8BE328E58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5F0A54-08DD-4554-8219-E66CD249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E99A55-FA90-4552-9B7D-3B78EA0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AF9759-1DF5-4332-9D31-DEDDE458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651069-9B15-4DA8-9370-1DBD961C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3E435-8B86-41E6-A360-2F32D6F3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58B5E-CB80-4671-A3A9-A13AF4E9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6F9A2A-F580-4B5F-9A83-928E5575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45BC00-FC44-4351-89EE-5EC5E727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64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2B1750-1348-4EED-B911-07769145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D17F4E-12C5-453B-8840-5C3254B4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29BEB2-989D-492D-AB5C-6335B9C8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9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1AAC-DFD1-4A19-BE05-09AB9F77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6125B-DA52-42DD-8959-04102CCD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8863E-10C8-4C2C-B270-B43415A1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72459-FDFC-4674-A391-F28FAE60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93134D-6AE2-4CA8-9E4F-71187C6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8B3E8F-0FA6-4C62-8970-616B197B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8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8B804-244C-44CE-829B-161BB465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6293E6-B6BD-4BCB-9C16-72F6C739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C8E290-A25B-4865-9DDF-D2AB862D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EFD44B-C371-4DCF-B8E8-C7374837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4B49B2-3D9E-4336-AB6F-7422E26E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00A16E-56AE-4408-879A-72BD7BF0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723D2-415C-4137-9B01-361DA886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C56935-F394-4B7B-A93D-FA594EC2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C0AD70-53FC-488B-B174-BD225E73D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F010-C226-4100-B9B0-7F684A4243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8F4A9-C188-41F2-9717-492984B3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ABA6CE-4D48-498F-BD34-A6E7411BE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AEFC-F7D9-4734-B5FD-9CFBED5B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6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E19E6-47EF-44B6-8FFD-C7C6CF4C5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MarunenkoDD_01_03</a:t>
            </a:r>
            <a:b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EC1E05-541A-476F-BB04-7F650EF77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Маруненко Данила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ПР-31</a:t>
            </a:r>
          </a:p>
        </p:txBody>
      </p:sp>
    </p:spTree>
    <p:extLst>
      <p:ext uri="{BB962C8B-B14F-4D97-AF65-F5344CB8AC3E}">
        <p14:creationId xmlns:p14="http://schemas.microsoft.com/office/powerpoint/2010/main" val="68518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26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MarunenkoDD_01_03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2291037" y="6221024"/>
            <a:ext cx="10711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Flat_bank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801474" y="6221024"/>
            <a:ext cx="1071143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rashet_stoimosti</a:t>
            </a:r>
            <a:endParaRPr lang="en-US" sz="10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9365391" y="6221024"/>
            <a:ext cx="107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612F46-F4E2-499A-ACDB-3078E709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678740"/>
            <a:ext cx="1411901" cy="13443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AFDBADA-B57A-4D4D-9921-F842896A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85" y="2691957"/>
            <a:ext cx="1902274" cy="350075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FC9BA73-75F4-44A4-A67F-FB8425435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"/>
          <a:stretch/>
        </p:blipFill>
        <p:spPr>
          <a:xfrm>
            <a:off x="5439082" y="2656416"/>
            <a:ext cx="1701840" cy="3571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EF2D31F-C248-45C7-A40E-7FEDA8AFB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998" y="2691957"/>
            <a:ext cx="1526540" cy="350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A549E8-12E2-40CF-8ACE-FABCE779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55" y="1028671"/>
            <a:ext cx="4000890" cy="55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DC0E2-351B-410E-89E0-EA0406A0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8" y="3932055"/>
            <a:ext cx="10588645" cy="23671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E68BF9-8F90-4CF6-A463-66D6AE50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5" y="1195957"/>
            <a:ext cx="11790310" cy="25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/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/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95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524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Название приложения:MarunenkoDD_01_03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Данила</dc:creator>
  <cp:lastModifiedBy>Данила</cp:lastModifiedBy>
  <cp:revision>4</cp:revision>
  <dcterms:created xsi:type="dcterms:W3CDTF">2024-11-25T07:38:57Z</dcterms:created>
  <dcterms:modified xsi:type="dcterms:W3CDTF">2024-11-25T08:12:40Z</dcterms:modified>
</cp:coreProperties>
</file>