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AC74E-BCDD-4F29-848A-574F3236747E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2" csCatId="accent1" phldr="1"/>
      <dgm:spPr/>
    </dgm:pt>
    <dgm:pt modelId="{4967F6FD-C220-4240-9B08-906DD4874DAD}">
      <dgm:prSet phldrT="[Текст]"/>
      <dgm:spPr/>
      <dgm:t>
        <a:bodyPr/>
        <a:lstStyle/>
        <a:p>
          <a:r>
            <a:rPr lang="ru-RU" dirty="0" smtClean="0"/>
            <a:t>Натуральные</a:t>
          </a:r>
          <a:endParaRPr lang="ru-RU" dirty="0"/>
        </a:p>
      </dgm:t>
    </dgm:pt>
    <dgm:pt modelId="{741A3AC8-4924-42C6-8DDE-281BE4B1F798}" type="parTrans" cxnId="{AE5D585D-162C-4364-9748-1D9198F47470}">
      <dgm:prSet/>
      <dgm:spPr/>
      <dgm:t>
        <a:bodyPr/>
        <a:lstStyle/>
        <a:p>
          <a:endParaRPr lang="ru-RU"/>
        </a:p>
      </dgm:t>
    </dgm:pt>
    <dgm:pt modelId="{98BCAC06-C02C-4141-9959-D8D360671218}" type="sibTrans" cxnId="{AE5D585D-162C-4364-9748-1D9198F47470}">
      <dgm:prSet/>
      <dgm:spPr/>
      <dgm:t>
        <a:bodyPr/>
        <a:lstStyle/>
        <a:p>
          <a:endParaRPr lang="ru-RU"/>
        </a:p>
      </dgm:t>
    </dgm:pt>
    <dgm:pt modelId="{6732C508-1973-42D3-ADE9-0F987C8F1EC0}">
      <dgm:prSet phldrT="[Текст]"/>
      <dgm:spPr/>
      <dgm:t>
        <a:bodyPr/>
        <a:lstStyle/>
        <a:p>
          <a:r>
            <a:rPr lang="ru-RU" dirty="0" smtClean="0"/>
            <a:t>Целые</a:t>
          </a:r>
          <a:endParaRPr lang="ru-RU" dirty="0"/>
        </a:p>
      </dgm:t>
    </dgm:pt>
    <dgm:pt modelId="{E1367779-C6D2-4CBE-9517-F5220BC5D2DD}" type="parTrans" cxnId="{AC620DE9-C7C3-4991-A1D6-DE358C62E497}">
      <dgm:prSet/>
      <dgm:spPr/>
      <dgm:t>
        <a:bodyPr/>
        <a:lstStyle/>
        <a:p>
          <a:endParaRPr lang="ru-RU"/>
        </a:p>
      </dgm:t>
    </dgm:pt>
    <dgm:pt modelId="{E689C365-F4F4-4B76-AF5E-231FF38B4B92}" type="sibTrans" cxnId="{AC620DE9-C7C3-4991-A1D6-DE358C62E497}">
      <dgm:prSet/>
      <dgm:spPr/>
      <dgm:t>
        <a:bodyPr/>
        <a:lstStyle/>
        <a:p>
          <a:endParaRPr lang="ru-RU"/>
        </a:p>
      </dgm:t>
    </dgm:pt>
    <dgm:pt modelId="{E57B2F16-AAB6-4525-BFFB-5527CC6CBAAF}">
      <dgm:prSet phldrT="[Текст]"/>
      <dgm:spPr/>
      <dgm:t>
        <a:bodyPr/>
        <a:lstStyle/>
        <a:p>
          <a:r>
            <a:rPr lang="ru-RU" dirty="0" smtClean="0"/>
            <a:t>Рациональные</a:t>
          </a:r>
          <a:endParaRPr lang="ru-RU" dirty="0"/>
        </a:p>
      </dgm:t>
    </dgm:pt>
    <dgm:pt modelId="{280874B6-3D91-4994-BC9F-171EFEA12304}" type="parTrans" cxnId="{BF7ECF91-B67F-49C4-AD22-7A2A8673616C}">
      <dgm:prSet/>
      <dgm:spPr/>
      <dgm:t>
        <a:bodyPr/>
        <a:lstStyle/>
        <a:p>
          <a:endParaRPr lang="ru-RU"/>
        </a:p>
      </dgm:t>
    </dgm:pt>
    <dgm:pt modelId="{52645576-7CDA-4E23-A6B1-2EF60B15C386}" type="sibTrans" cxnId="{BF7ECF91-B67F-49C4-AD22-7A2A8673616C}">
      <dgm:prSet/>
      <dgm:spPr/>
      <dgm:t>
        <a:bodyPr/>
        <a:lstStyle/>
        <a:p>
          <a:endParaRPr lang="ru-RU"/>
        </a:p>
      </dgm:t>
    </dgm:pt>
    <dgm:pt modelId="{CAB57AE1-5A32-4E5C-9450-3BA4B1A1900B}">
      <dgm:prSet phldrT="[Текст]"/>
      <dgm:spPr/>
      <dgm:t>
        <a:bodyPr/>
        <a:lstStyle/>
        <a:p>
          <a:r>
            <a:rPr lang="ru-RU" dirty="0" smtClean="0"/>
            <a:t>Полиномы</a:t>
          </a:r>
          <a:endParaRPr lang="ru-RU" dirty="0"/>
        </a:p>
      </dgm:t>
    </dgm:pt>
    <dgm:pt modelId="{FA65EC68-C9A3-43FE-A388-F3D5A6D56D67}" type="parTrans" cxnId="{3F294D43-4092-4D0A-BAE7-F28BDB08F3AD}">
      <dgm:prSet/>
      <dgm:spPr/>
      <dgm:t>
        <a:bodyPr/>
        <a:lstStyle/>
        <a:p>
          <a:endParaRPr lang="ru-RU"/>
        </a:p>
      </dgm:t>
    </dgm:pt>
    <dgm:pt modelId="{895C86A6-325E-4400-8516-1B8572A73328}" type="sibTrans" cxnId="{3F294D43-4092-4D0A-BAE7-F28BDB08F3AD}">
      <dgm:prSet/>
      <dgm:spPr/>
      <dgm:t>
        <a:bodyPr/>
        <a:lstStyle/>
        <a:p>
          <a:endParaRPr lang="ru-RU"/>
        </a:p>
      </dgm:t>
    </dgm:pt>
    <dgm:pt modelId="{96695410-07B0-4D31-BB7D-2DDEFA751265}">
      <dgm:prSet phldrT="[Текст]"/>
      <dgm:spPr/>
      <dgm:t>
        <a:bodyPr/>
        <a:lstStyle/>
        <a:p>
          <a:r>
            <a:rPr lang="ru-RU" dirty="0" smtClean="0"/>
            <a:t>25.03 – 3.04</a:t>
          </a:r>
          <a:endParaRPr lang="ru-RU" dirty="0"/>
        </a:p>
      </dgm:t>
    </dgm:pt>
    <dgm:pt modelId="{954317CA-B5BF-40E2-87BE-80B70CA57C05}" type="parTrans" cxnId="{C8374873-BD8B-40A5-B8BE-62E3FD94BA98}">
      <dgm:prSet/>
      <dgm:spPr/>
      <dgm:t>
        <a:bodyPr/>
        <a:lstStyle/>
        <a:p>
          <a:endParaRPr lang="ru-RU"/>
        </a:p>
      </dgm:t>
    </dgm:pt>
    <dgm:pt modelId="{6A4BE966-C2CA-4B9A-A8E0-ABC84FB7EA49}" type="sibTrans" cxnId="{C8374873-BD8B-40A5-B8BE-62E3FD94BA98}">
      <dgm:prSet/>
      <dgm:spPr/>
      <dgm:t>
        <a:bodyPr/>
        <a:lstStyle/>
        <a:p>
          <a:endParaRPr lang="ru-RU"/>
        </a:p>
      </dgm:t>
    </dgm:pt>
    <dgm:pt modelId="{2C272C0D-F966-448F-8E19-03A1CDC9D025}">
      <dgm:prSet phldrT="[Текст]"/>
      <dgm:spPr/>
      <dgm:t>
        <a:bodyPr/>
        <a:lstStyle/>
        <a:p>
          <a:r>
            <a:rPr lang="ru-RU" dirty="0" smtClean="0"/>
            <a:t>4.04 – 8.04</a:t>
          </a:r>
          <a:endParaRPr lang="ru-RU" dirty="0"/>
        </a:p>
      </dgm:t>
    </dgm:pt>
    <dgm:pt modelId="{45C6CC4B-3257-4A5D-8126-6C250C86FE65}" type="parTrans" cxnId="{3BE5C3AD-713D-4281-A8CA-2CADFE5BE3AE}">
      <dgm:prSet/>
      <dgm:spPr/>
      <dgm:t>
        <a:bodyPr/>
        <a:lstStyle/>
        <a:p>
          <a:endParaRPr lang="ru-RU"/>
        </a:p>
      </dgm:t>
    </dgm:pt>
    <dgm:pt modelId="{FC53667A-5646-40A3-A9B1-A21A7CA3737B}" type="sibTrans" cxnId="{3BE5C3AD-713D-4281-A8CA-2CADFE5BE3AE}">
      <dgm:prSet/>
      <dgm:spPr/>
      <dgm:t>
        <a:bodyPr/>
        <a:lstStyle/>
        <a:p>
          <a:endParaRPr lang="ru-RU"/>
        </a:p>
      </dgm:t>
    </dgm:pt>
    <dgm:pt modelId="{1BF06AE9-45C3-4028-B229-9F1017579C72}">
      <dgm:prSet phldrT="[Текст]"/>
      <dgm:spPr/>
      <dgm:t>
        <a:bodyPr/>
        <a:lstStyle/>
        <a:p>
          <a:r>
            <a:rPr lang="ru-RU" dirty="0" smtClean="0"/>
            <a:t>9.04 – 13.04</a:t>
          </a:r>
          <a:endParaRPr lang="ru-RU" dirty="0"/>
        </a:p>
      </dgm:t>
    </dgm:pt>
    <dgm:pt modelId="{B98AB983-798E-499B-9D9D-57A15C4A023B}" type="parTrans" cxnId="{EEC4E813-E3FE-481B-BAF2-8853D698725A}">
      <dgm:prSet/>
      <dgm:spPr/>
      <dgm:t>
        <a:bodyPr/>
        <a:lstStyle/>
        <a:p>
          <a:endParaRPr lang="ru-RU"/>
        </a:p>
      </dgm:t>
    </dgm:pt>
    <dgm:pt modelId="{8960ED51-7324-41CB-B94D-FE7CCF90A0DB}" type="sibTrans" cxnId="{EEC4E813-E3FE-481B-BAF2-8853D698725A}">
      <dgm:prSet/>
      <dgm:spPr/>
      <dgm:t>
        <a:bodyPr/>
        <a:lstStyle/>
        <a:p>
          <a:endParaRPr lang="ru-RU"/>
        </a:p>
      </dgm:t>
    </dgm:pt>
    <dgm:pt modelId="{90893C02-B82C-4785-8CE6-77E3269AE200}">
      <dgm:prSet phldrT="[Текст]"/>
      <dgm:spPr/>
      <dgm:t>
        <a:bodyPr/>
        <a:lstStyle/>
        <a:p>
          <a:r>
            <a:rPr lang="ru-RU" dirty="0" smtClean="0"/>
            <a:t>14.04 – 21.04</a:t>
          </a:r>
          <a:endParaRPr lang="ru-RU" dirty="0"/>
        </a:p>
      </dgm:t>
    </dgm:pt>
    <dgm:pt modelId="{C7C80570-5882-4D5C-BAE8-5CEA411A7376}" type="parTrans" cxnId="{09402A20-1FA5-4A99-A2D8-0513AE3314A1}">
      <dgm:prSet/>
      <dgm:spPr/>
      <dgm:t>
        <a:bodyPr/>
        <a:lstStyle/>
        <a:p>
          <a:endParaRPr lang="ru-RU"/>
        </a:p>
      </dgm:t>
    </dgm:pt>
    <dgm:pt modelId="{BDF3F117-FA95-44D0-87CE-4B5390E343E6}" type="sibTrans" cxnId="{09402A20-1FA5-4A99-A2D8-0513AE3314A1}">
      <dgm:prSet/>
      <dgm:spPr/>
      <dgm:t>
        <a:bodyPr/>
        <a:lstStyle/>
        <a:p>
          <a:endParaRPr lang="ru-RU"/>
        </a:p>
      </dgm:t>
    </dgm:pt>
    <dgm:pt modelId="{39B6A7DE-5863-4BEF-824A-53C33091FB34}">
      <dgm:prSet phldrT="[Текст]"/>
      <dgm:spPr/>
      <dgm:t>
        <a:bodyPr/>
        <a:lstStyle/>
        <a:p>
          <a:r>
            <a:rPr lang="en-US" dirty="0" smtClean="0"/>
            <a:t>GUI</a:t>
          </a:r>
          <a:r>
            <a:rPr lang="ru-RU" dirty="0" smtClean="0"/>
            <a:t> </a:t>
          </a:r>
          <a:endParaRPr lang="ru-RU" dirty="0"/>
        </a:p>
      </dgm:t>
    </dgm:pt>
    <dgm:pt modelId="{EA80F493-5D4F-403D-B7F1-636C2A4FF35E}" type="parTrans" cxnId="{57D545E1-EF06-4852-8A13-F601B409B012}">
      <dgm:prSet/>
      <dgm:spPr/>
      <dgm:t>
        <a:bodyPr/>
        <a:lstStyle/>
        <a:p>
          <a:endParaRPr lang="ru-RU"/>
        </a:p>
      </dgm:t>
    </dgm:pt>
    <dgm:pt modelId="{75A7BBC6-E065-4062-B0B0-91CF78D82262}" type="sibTrans" cxnId="{57D545E1-EF06-4852-8A13-F601B409B012}">
      <dgm:prSet/>
      <dgm:spPr/>
      <dgm:t>
        <a:bodyPr/>
        <a:lstStyle/>
        <a:p>
          <a:endParaRPr lang="ru-RU"/>
        </a:p>
      </dgm:t>
    </dgm:pt>
    <dgm:pt modelId="{72541DF1-B25A-4571-BD58-54828DBBA7DF}">
      <dgm:prSet phldrT="[Текст]"/>
      <dgm:spPr/>
      <dgm:t>
        <a:bodyPr/>
        <a:lstStyle/>
        <a:p>
          <a:r>
            <a:rPr lang="ru-RU" dirty="0" smtClean="0"/>
            <a:t>22.04</a:t>
          </a:r>
          <a:endParaRPr lang="ru-RU" dirty="0"/>
        </a:p>
      </dgm:t>
    </dgm:pt>
    <dgm:pt modelId="{1B0C022C-C828-41F1-809F-A54336591A3B}" type="parTrans" cxnId="{6A8D90E3-880F-478C-90FC-378A3DBD59E7}">
      <dgm:prSet/>
      <dgm:spPr/>
      <dgm:t>
        <a:bodyPr/>
        <a:lstStyle/>
        <a:p>
          <a:endParaRPr lang="ru-RU"/>
        </a:p>
      </dgm:t>
    </dgm:pt>
    <dgm:pt modelId="{02E70988-FAF5-4DAE-B6A4-2475340BD80A}" type="sibTrans" cxnId="{6A8D90E3-880F-478C-90FC-378A3DBD59E7}">
      <dgm:prSet/>
      <dgm:spPr/>
      <dgm:t>
        <a:bodyPr/>
        <a:lstStyle/>
        <a:p>
          <a:endParaRPr lang="ru-RU"/>
        </a:p>
      </dgm:t>
    </dgm:pt>
    <dgm:pt modelId="{EBFF4DDB-A424-4812-A24D-98EDE0ADD0BE}" type="pres">
      <dgm:prSet presAssocID="{3F3AC74E-BCDD-4F29-848A-574F3236747E}" presName="rootnode" presStyleCnt="0">
        <dgm:presLayoutVars>
          <dgm:chMax/>
          <dgm:chPref/>
          <dgm:dir/>
          <dgm:animLvl val="lvl"/>
        </dgm:presLayoutVars>
      </dgm:prSet>
      <dgm:spPr/>
    </dgm:pt>
    <dgm:pt modelId="{772E7D82-733E-4EED-A207-FEA13A25428F}" type="pres">
      <dgm:prSet presAssocID="{4967F6FD-C220-4240-9B08-906DD4874DAD}" presName="composite" presStyleCnt="0"/>
      <dgm:spPr/>
    </dgm:pt>
    <dgm:pt modelId="{3218E64C-84DF-4BCF-8583-59AAAD86F1DC}" type="pres">
      <dgm:prSet presAssocID="{4967F6FD-C220-4240-9B08-906DD4874DAD}" presName="LShape" presStyleLbl="alignNode1" presStyleIdx="0" presStyleCnt="9"/>
      <dgm:spPr/>
    </dgm:pt>
    <dgm:pt modelId="{A599BAF1-19BE-426A-B89F-52B2AC9568D7}" type="pres">
      <dgm:prSet presAssocID="{4967F6FD-C220-4240-9B08-906DD4874DAD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10F30AC-538D-4145-A2E5-9A9DBA51EBCB}" type="pres">
      <dgm:prSet presAssocID="{4967F6FD-C220-4240-9B08-906DD4874DAD}" presName="Triangle" presStyleLbl="alignNode1" presStyleIdx="1" presStyleCnt="9"/>
      <dgm:spPr/>
    </dgm:pt>
    <dgm:pt modelId="{6E994E74-AFCA-44DF-9E0B-01ADA7B334F3}" type="pres">
      <dgm:prSet presAssocID="{98BCAC06-C02C-4141-9959-D8D360671218}" presName="sibTrans" presStyleCnt="0"/>
      <dgm:spPr/>
    </dgm:pt>
    <dgm:pt modelId="{58E2542E-55E5-4730-BB40-AA7D01C9B603}" type="pres">
      <dgm:prSet presAssocID="{98BCAC06-C02C-4141-9959-D8D360671218}" presName="space" presStyleCnt="0"/>
      <dgm:spPr/>
    </dgm:pt>
    <dgm:pt modelId="{AFD75476-2B0C-4995-8622-9C905821EAB8}" type="pres">
      <dgm:prSet presAssocID="{6732C508-1973-42D3-ADE9-0F987C8F1EC0}" presName="composite" presStyleCnt="0"/>
      <dgm:spPr/>
    </dgm:pt>
    <dgm:pt modelId="{5C24F9AE-0767-400D-BB4A-A96BDDE12508}" type="pres">
      <dgm:prSet presAssocID="{6732C508-1973-42D3-ADE9-0F987C8F1EC0}" presName="LShape" presStyleLbl="alignNode1" presStyleIdx="2" presStyleCnt="9"/>
      <dgm:spPr/>
    </dgm:pt>
    <dgm:pt modelId="{6D0604DF-E348-49DD-8E5E-E76CD2DA4702}" type="pres">
      <dgm:prSet presAssocID="{6732C508-1973-42D3-ADE9-0F987C8F1EC0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4AAA361-5B63-438F-B694-73740DE1BE8D}" type="pres">
      <dgm:prSet presAssocID="{6732C508-1973-42D3-ADE9-0F987C8F1EC0}" presName="Triangle" presStyleLbl="alignNode1" presStyleIdx="3" presStyleCnt="9"/>
      <dgm:spPr/>
    </dgm:pt>
    <dgm:pt modelId="{9B819DEA-4DBB-48AF-AA98-7101E6DAD44A}" type="pres">
      <dgm:prSet presAssocID="{E689C365-F4F4-4B76-AF5E-231FF38B4B92}" presName="sibTrans" presStyleCnt="0"/>
      <dgm:spPr/>
    </dgm:pt>
    <dgm:pt modelId="{95DBD4CB-88A7-4AA3-8A48-07DCB94661D2}" type="pres">
      <dgm:prSet presAssocID="{E689C365-F4F4-4B76-AF5E-231FF38B4B92}" presName="space" presStyleCnt="0"/>
      <dgm:spPr/>
    </dgm:pt>
    <dgm:pt modelId="{19A37BAF-880A-4D6E-86B9-B842EF68E9EE}" type="pres">
      <dgm:prSet presAssocID="{E57B2F16-AAB6-4525-BFFB-5527CC6CBAAF}" presName="composite" presStyleCnt="0"/>
      <dgm:spPr/>
    </dgm:pt>
    <dgm:pt modelId="{65D5923A-ED7F-4730-AD9A-967B486C2FD3}" type="pres">
      <dgm:prSet presAssocID="{E57B2F16-AAB6-4525-BFFB-5527CC6CBAAF}" presName="LShape" presStyleLbl="alignNode1" presStyleIdx="4" presStyleCnt="9"/>
      <dgm:spPr/>
    </dgm:pt>
    <dgm:pt modelId="{4E47C795-2ABC-4BB1-A71E-2B91F32B76F4}" type="pres">
      <dgm:prSet presAssocID="{E57B2F16-AAB6-4525-BFFB-5527CC6CBAA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9370E7A-EB2B-44A5-A9B4-6976A8C80B8E}" type="pres">
      <dgm:prSet presAssocID="{E57B2F16-AAB6-4525-BFFB-5527CC6CBAAF}" presName="Triangle" presStyleLbl="alignNode1" presStyleIdx="5" presStyleCnt="9"/>
      <dgm:spPr/>
    </dgm:pt>
    <dgm:pt modelId="{6146A3BD-64DA-4AB4-B958-4DDF29A54214}" type="pres">
      <dgm:prSet presAssocID="{52645576-7CDA-4E23-A6B1-2EF60B15C386}" presName="sibTrans" presStyleCnt="0"/>
      <dgm:spPr/>
    </dgm:pt>
    <dgm:pt modelId="{3E1F6008-684F-45C7-A803-4673B40CCA76}" type="pres">
      <dgm:prSet presAssocID="{52645576-7CDA-4E23-A6B1-2EF60B15C386}" presName="space" presStyleCnt="0"/>
      <dgm:spPr/>
    </dgm:pt>
    <dgm:pt modelId="{2247C596-A737-4EFB-A743-AC68A608BB72}" type="pres">
      <dgm:prSet presAssocID="{CAB57AE1-5A32-4E5C-9450-3BA4B1A1900B}" presName="composite" presStyleCnt="0"/>
      <dgm:spPr/>
    </dgm:pt>
    <dgm:pt modelId="{C07C2F13-19FC-428C-9ED6-CB1D75A30D61}" type="pres">
      <dgm:prSet presAssocID="{CAB57AE1-5A32-4E5C-9450-3BA4B1A1900B}" presName="LShape" presStyleLbl="alignNode1" presStyleIdx="6" presStyleCnt="9"/>
      <dgm:spPr/>
    </dgm:pt>
    <dgm:pt modelId="{ADA33965-6966-4860-9C48-686E82E9D502}" type="pres">
      <dgm:prSet presAssocID="{CAB57AE1-5A32-4E5C-9450-3BA4B1A1900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513319B-4FF3-4D89-A8B0-EF6AA4E0F36F}" type="pres">
      <dgm:prSet presAssocID="{CAB57AE1-5A32-4E5C-9450-3BA4B1A1900B}" presName="Triangle" presStyleLbl="alignNode1" presStyleIdx="7" presStyleCnt="9"/>
      <dgm:spPr/>
    </dgm:pt>
    <dgm:pt modelId="{96C51D4F-3D90-4B5B-A154-196CC5BFB9E0}" type="pres">
      <dgm:prSet presAssocID="{895C86A6-325E-4400-8516-1B8572A73328}" presName="sibTrans" presStyleCnt="0"/>
      <dgm:spPr/>
    </dgm:pt>
    <dgm:pt modelId="{8AF0089A-ED53-4382-B9E7-2614A1D27557}" type="pres">
      <dgm:prSet presAssocID="{895C86A6-325E-4400-8516-1B8572A73328}" presName="space" presStyleCnt="0"/>
      <dgm:spPr/>
    </dgm:pt>
    <dgm:pt modelId="{4F60979D-60E1-46FE-9192-324CFCCAD2C2}" type="pres">
      <dgm:prSet presAssocID="{39B6A7DE-5863-4BEF-824A-53C33091FB34}" presName="composite" presStyleCnt="0"/>
      <dgm:spPr/>
    </dgm:pt>
    <dgm:pt modelId="{07D7F673-7CEC-4667-95F0-65E35CC2BED5}" type="pres">
      <dgm:prSet presAssocID="{39B6A7DE-5863-4BEF-824A-53C33091FB34}" presName="LShape" presStyleLbl="alignNode1" presStyleIdx="8" presStyleCnt="9"/>
      <dgm:spPr/>
    </dgm:pt>
    <dgm:pt modelId="{8354C5CB-FB01-4F61-8873-5B74C9D7179F}" type="pres">
      <dgm:prSet presAssocID="{39B6A7DE-5863-4BEF-824A-53C33091FB3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A8D90E3-880F-478C-90FC-378A3DBD59E7}" srcId="{39B6A7DE-5863-4BEF-824A-53C33091FB34}" destId="{72541DF1-B25A-4571-BD58-54828DBBA7DF}" srcOrd="0" destOrd="0" parTransId="{1B0C022C-C828-41F1-809F-A54336591A3B}" sibTransId="{02E70988-FAF5-4DAE-B6A4-2475340BD80A}"/>
    <dgm:cxn modelId="{569EC94A-9DD5-46E1-BE8B-30996BCCE0B8}" type="presOf" srcId="{3F3AC74E-BCDD-4F29-848A-574F3236747E}" destId="{EBFF4DDB-A424-4812-A24D-98EDE0ADD0BE}" srcOrd="0" destOrd="0" presId="urn:microsoft.com/office/officeart/2009/3/layout/StepUpProcess"/>
    <dgm:cxn modelId="{5DABA16F-38AA-4352-959D-599911486291}" type="presOf" srcId="{E57B2F16-AAB6-4525-BFFB-5527CC6CBAAF}" destId="{4E47C795-2ABC-4BB1-A71E-2B91F32B76F4}" srcOrd="0" destOrd="0" presId="urn:microsoft.com/office/officeart/2009/3/layout/StepUpProcess"/>
    <dgm:cxn modelId="{3BE5C3AD-713D-4281-A8CA-2CADFE5BE3AE}" srcId="{6732C508-1973-42D3-ADE9-0F987C8F1EC0}" destId="{2C272C0D-F966-448F-8E19-03A1CDC9D025}" srcOrd="0" destOrd="0" parTransId="{45C6CC4B-3257-4A5D-8126-6C250C86FE65}" sibTransId="{FC53667A-5646-40A3-A9B1-A21A7CA3737B}"/>
    <dgm:cxn modelId="{1CDFA8D1-FA3B-4384-9BF0-280798224D71}" type="presOf" srcId="{96695410-07B0-4D31-BB7D-2DDEFA751265}" destId="{A599BAF1-19BE-426A-B89F-52B2AC9568D7}" srcOrd="0" destOrd="1" presId="urn:microsoft.com/office/officeart/2009/3/layout/StepUpProcess"/>
    <dgm:cxn modelId="{353AAAD4-50D0-4DEA-A744-C6D7D4DEFD6B}" type="presOf" srcId="{72541DF1-B25A-4571-BD58-54828DBBA7DF}" destId="{8354C5CB-FB01-4F61-8873-5B74C9D7179F}" srcOrd="0" destOrd="1" presId="urn:microsoft.com/office/officeart/2009/3/layout/StepUpProcess"/>
    <dgm:cxn modelId="{F0EBCF09-045F-4672-B021-2301BE3E97D8}" type="presOf" srcId="{CAB57AE1-5A32-4E5C-9450-3BA4B1A1900B}" destId="{ADA33965-6966-4860-9C48-686E82E9D502}" srcOrd="0" destOrd="0" presId="urn:microsoft.com/office/officeart/2009/3/layout/StepUpProcess"/>
    <dgm:cxn modelId="{4A35C364-4E73-4F4C-86E5-345D2DFCFBA0}" type="presOf" srcId="{1BF06AE9-45C3-4028-B229-9F1017579C72}" destId="{4E47C795-2ABC-4BB1-A71E-2B91F32B76F4}" srcOrd="0" destOrd="1" presId="urn:microsoft.com/office/officeart/2009/3/layout/StepUpProcess"/>
    <dgm:cxn modelId="{7CFE9626-EC4A-4A47-830E-375BE925AE74}" type="presOf" srcId="{6732C508-1973-42D3-ADE9-0F987C8F1EC0}" destId="{6D0604DF-E348-49DD-8E5E-E76CD2DA4702}" srcOrd="0" destOrd="0" presId="urn:microsoft.com/office/officeart/2009/3/layout/StepUpProcess"/>
    <dgm:cxn modelId="{57D545E1-EF06-4852-8A13-F601B409B012}" srcId="{3F3AC74E-BCDD-4F29-848A-574F3236747E}" destId="{39B6A7DE-5863-4BEF-824A-53C33091FB34}" srcOrd="4" destOrd="0" parTransId="{EA80F493-5D4F-403D-B7F1-636C2A4FF35E}" sibTransId="{75A7BBC6-E065-4062-B0B0-91CF78D82262}"/>
    <dgm:cxn modelId="{09402A20-1FA5-4A99-A2D8-0513AE3314A1}" srcId="{CAB57AE1-5A32-4E5C-9450-3BA4B1A1900B}" destId="{90893C02-B82C-4785-8CE6-77E3269AE200}" srcOrd="0" destOrd="0" parTransId="{C7C80570-5882-4D5C-BAE8-5CEA411A7376}" sibTransId="{BDF3F117-FA95-44D0-87CE-4B5390E343E6}"/>
    <dgm:cxn modelId="{AC620DE9-C7C3-4991-A1D6-DE358C62E497}" srcId="{3F3AC74E-BCDD-4F29-848A-574F3236747E}" destId="{6732C508-1973-42D3-ADE9-0F987C8F1EC0}" srcOrd="1" destOrd="0" parTransId="{E1367779-C6D2-4CBE-9517-F5220BC5D2DD}" sibTransId="{E689C365-F4F4-4B76-AF5E-231FF38B4B92}"/>
    <dgm:cxn modelId="{AE5D585D-162C-4364-9748-1D9198F47470}" srcId="{3F3AC74E-BCDD-4F29-848A-574F3236747E}" destId="{4967F6FD-C220-4240-9B08-906DD4874DAD}" srcOrd="0" destOrd="0" parTransId="{741A3AC8-4924-42C6-8DDE-281BE4B1F798}" sibTransId="{98BCAC06-C02C-4141-9959-D8D360671218}"/>
    <dgm:cxn modelId="{EEC4E813-E3FE-481B-BAF2-8853D698725A}" srcId="{E57B2F16-AAB6-4525-BFFB-5527CC6CBAAF}" destId="{1BF06AE9-45C3-4028-B229-9F1017579C72}" srcOrd="0" destOrd="0" parTransId="{B98AB983-798E-499B-9D9D-57A15C4A023B}" sibTransId="{8960ED51-7324-41CB-B94D-FE7CCF90A0DB}"/>
    <dgm:cxn modelId="{2F35E57E-8FB4-4AB5-A904-62E1B7660E8F}" type="presOf" srcId="{4967F6FD-C220-4240-9B08-906DD4874DAD}" destId="{A599BAF1-19BE-426A-B89F-52B2AC9568D7}" srcOrd="0" destOrd="0" presId="urn:microsoft.com/office/officeart/2009/3/layout/StepUpProcess"/>
    <dgm:cxn modelId="{BF7ECF91-B67F-49C4-AD22-7A2A8673616C}" srcId="{3F3AC74E-BCDD-4F29-848A-574F3236747E}" destId="{E57B2F16-AAB6-4525-BFFB-5527CC6CBAAF}" srcOrd="2" destOrd="0" parTransId="{280874B6-3D91-4994-BC9F-171EFEA12304}" sibTransId="{52645576-7CDA-4E23-A6B1-2EF60B15C386}"/>
    <dgm:cxn modelId="{3F294D43-4092-4D0A-BAE7-F28BDB08F3AD}" srcId="{3F3AC74E-BCDD-4F29-848A-574F3236747E}" destId="{CAB57AE1-5A32-4E5C-9450-3BA4B1A1900B}" srcOrd="3" destOrd="0" parTransId="{FA65EC68-C9A3-43FE-A388-F3D5A6D56D67}" sibTransId="{895C86A6-325E-4400-8516-1B8572A73328}"/>
    <dgm:cxn modelId="{C8374873-BD8B-40A5-B8BE-62E3FD94BA98}" srcId="{4967F6FD-C220-4240-9B08-906DD4874DAD}" destId="{96695410-07B0-4D31-BB7D-2DDEFA751265}" srcOrd="0" destOrd="0" parTransId="{954317CA-B5BF-40E2-87BE-80B70CA57C05}" sibTransId="{6A4BE966-C2CA-4B9A-A8E0-ABC84FB7EA49}"/>
    <dgm:cxn modelId="{0127F310-A4AE-4AD1-810D-D0F6626D134B}" type="presOf" srcId="{2C272C0D-F966-448F-8E19-03A1CDC9D025}" destId="{6D0604DF-E348-49DD-8E5E-E76CD2DA4702}" srcOrd="0" destOrd="1" presId="urn:microsoft.com/office/officeart/2009/3/layout/StepUpProcess"/>
    <dgm:cxn modelId="{2B154B73-CB7F-499C-828A-16DC25DB3E58}" type="presOf" srcId="{90893C02-B82C-4785-8CE6-77E3269AE200}" destId="{ADA33965-6966-4860-9C48-686E82E9D502}" srcOrd="0" destOrd="1" presId="urn:microsoft.com/office/officeart/2009/3/layout/StepUpProcess"/>
    <dgm:cxn modelId="{1AD92861-60C5-4F65-97A2-E6C5A137CD26}" type="presOf" srcId="{39B6A7DE-5863-4BEF-824A-53C33091FB34}" destId="{8354C5CB-FB01-4F61-8873-5B74C9D7179F}" srcOrd="0" destOrd="0" presId="urn:microsoft.com/office/officeart/2009/3/layout/StepUpProcess"/>
    <dgm:cxn modelId="{04C9FC72-B7DF-4D51-9953-DD8EA0BCE980}" type="presParOf" srcId="{EBFF4DDB-A424-4812-A24D-98EDE0ADD0BE}" destId="{772E7D82-733E-4EED-A207-FEA13A25428F}" srcOrd="0" destOrd="0" presId="urn:microsoft.com/office/officeart/2009/3/layout/StepUpProcess"/>
    <dgm:cxn modelId="{7BFE71ED-8F0A-40EC-B2C4-9C719C6541D2}" type="presParOf" srcId="{772E7D82-733E-4EED-A207-FEA13A25428F}" destId="{3218E64C-84DF-4BCF-8583-59AAAD86F1DC}" srcOrd="0" destOrd="0" presId="urn:microsoft.com/office/officeart/2009/3/layout/StepUpProcess"/>
    <dgm:cxn modelId="{3067DDEC-E40E-46AB-81E7-68721CCED388}" type="presParOf" srcId="{772E7D82-733E-4EED-A207-FEA13A25428F}" destId="{A599BAF1-19BE-426A-B89F-52B2AC9568D7}" srcOrd="1" destOrd="0" presId="urn:microsoft.com/office/officeart/2009/3/layout/StepUpProcess"/>
    <dgm:cxn modelId="{389FFC07-D037-426E-9355-F8337BDDB6F0}" type="presParOf" srcId="{772E7D82-733E-4EED-A207-FEA13A25428F}" destId="{210F30AC-538D-4145-A2E5-9A9DBA51EBCB}" srcOrd="2" destOrd="0" presId="urn:microsoft.com/office/officeart/2009/3/layout/StepUpProcess"/>
    <dgm:cxn modelId="{C6A8539E-743F-4AB0-A70E-4538FB9806FD}" type="presParOf" srcId="{EBFF4DDB-A424-4812-A24D-98EDE0ADD0BE}" destId="{6E994E74-AFCA-44DF-9E0B-01ADA7B334F3}" srcOrd="1" destOrd="0" presId="urn:microsoft.com/office/officeart/2009/3/layout/StepUpProcess"/>
    <dgm:cxn modelId="{31CC219C-A62F-4F0E-963A-BD96A6F75D86}" type="presParOf" srcId="{6E994E74-AFCA-44DF-9E0B-01ADA7B334F3}" destId="{58E2542E-55E5-4730-BB40-AA7D01C9B603}" srcOrd="0" destOrd="0" presId="urn:microsoft.com/office/officeart/2009/3/layout/StepUpProcess"/>
    <dgm:cxn modelId="{1EDC03A8-26B7-4FFB-AE75-AB1E13D5FA51}" type="presParOf" srcId="{EBFF4DDB-A424-4812-A24D-98EDE0ADD0BE}" destId="{AFD75476-2B0C-4995-8622-9C905821EAB8}" srcOrd="2" destOrd="0" presId="urn:microsoft.com/office/officeart/2009/3/layout/StepUpProcess"/>
    <dgm:cxn modelId="{B7FE6C1D-FAAB-4EB9-9F14-5A0B2EC9517B}" type="presParOf" srcId="{AFD75476-2B0C-4995-8622-9C905821EAB8}" destId="{5C24F9AE-0767-400D-BB4A-A96BDDE12508}" srcOrd="0" destOrd="0" presId="urn:microsoft.com/office/officeart/2009/3/layout/StepUpProcess"/>
    <dgm:cxn modelId="{0D0AC374-12D0-4414-BADB-B8B50E6EEA1E}" type="presParOf" srcId="{AFD75476-2B0C-4995-8622-9C905821EAB8}" destId="{6D0604DF-E348-49DD-8E5E-E76CD2DA4702}" srcOrd="1" destOrd="0" presId="urn:microsoft.com/office/officeart/2009/3/layout/StepUpProcess"/>
    <dgm:cxn modelId="{BB790233-B209-4ADA-9011-B942D48871F3}" type="presParOf" srcId="{AFD75476-2B0C-4995-8622-9C905821EAB8}" destId="{D4AAA361-5B63-438F-B694-73740DE1BE8D}" srcOrd="2" destOrd="0" presId="urn:microsoft.com/office/officeart/2009/3/layout/StepUpProcess"/>
    <dgm:cxn modelId="{065C3590-ABA2-4C74-8C3D-CAAA17362991}" type="presParOf" srcId="{EBFF4DDB-A424-4812-A24D-98EDE0ADD0BE}" destId="{9B819DEA-4DBB-48AF-AA98-7101E6DAD44A}" srcOrd="3" destOrd="0" presId="urn:microsoft.com/office/officeart/2009/3/layout/StepUpProcess"/>
    <dgm:cxn modelId="{2B25CE26-D5B3-4F02-8A81-2DDE35379465}" type="presParOf" srcId="{9B819DEA-4DBB-48AF-AA98-7101E6DAD44A}" destId="{95DBD4CB-88A7-4AA3-8A48-07DCB94661D2}" srcOrd="0" destOrd="0" presId="urn:microsoft.com/office/officeart/2009/3/layout/StepUpProcess"/>
    <dgm:cxn modelId="{E0B51489-B40C-49C5-85AE-7946190B1C8D}" type="presParOf" srcId="{EBFF4DDB-A424-4812-A24D-98EDE0ADD0BE}" destId="{19A37BAF-880A-4D6E-86B9-B842EF68E9EE}" srcOrd="4" destOrd="0" presId="urn:microsoft.com/office/officeart/2009/3/layout/StepUpProcess"/>
    <dgm:cxn modelId="{AD1C86F1-FF63-4EFF-9E11-F88DA1ED2B70}" type="presParOf" srcId="{19A37BAF-880A-4D6E-86B9-B842EF68E9EE}" destId="{65D5923A-ED7F-4730-AD9A-967B486C2FD3}" srcOrd="0" destOrd="0" presId="urn:microsoft.com/office/officeart/2009/3/layout/StepUpProcess"/>
    <dgm:cxn modelId="{34FFA170-C1A4-40B5-8E35-6179C51A69C4}" type="presParOf" srcId="{19A37BAF-880A-4D6E-86B9-B842EF68E9EE}" destId="{4E47C795-2ABC-4BB1-A71E-2B91F32B76F4}" srcOrd="1" destOrd="0" presId="urn:microsoft.com/office/officeart/2009/3/layout/StepUpProcess"/>
    <dgm:cxn modelId="{0FCBF5FC-9DDB-45BA-983E-7238FCDC09A5}" type="presParOf" srcId="{19A37BAF-880A-4D6E-86B9-B842EF68E9EE}" destId="{59370E7A-EB2B-44A5-A9B4-6976A8C80B8E}" srcOrd="2" destOrd="0" presId="urn:microsoft.com/office/officeart/2009/3/layout/StepUpProcess"/>
    <dgm:cxn modelId="{5094FD84-66E1-40F1-B65E-CBF7432CA220}" type="presParOf" srcId="{EBFF4DDB-A424-4812-A24D-98EDE0ADD0BE}" destId="{6146A3BD-64DA-4AB4-B958-4DDF29A54214}" srcOrd="5" destOrd="0" presId="urn:microsoft.com/office/officeart/2009/3/layout/StepUpProcess"/>
    <dgm:cxn modelId="{7477740E-9F07-49F9-9D25-2C80DBCE5E77}" type="presParOf" srcId="{6146A3BD-64DA-4AB4-B958-4DDF29A54214}" destId="{3E1F6008-684F-45C7-A803-4673B40CCA76}" srcOrd="0" destOrd="0" presId="urn:microsoft.com/office/officeart/2009/3/layout/StepUpProcess"/>
    <dgm:cxn modelId="{4C8D38E8-15C7-47BF-B82A-F8CF2C381829}" type="presParOf" srcId="{EBFF4DDB-A424-4812-A24D-98EDE0ADD0BE}" destId="{2247C596-A737-4EFB-A743-AC68A608BB72}" srcOrd="6" destOrd="0" presId="urn:microsoft.com/office/officeart/2009/3/layout/StepUpProcess"/>
    <dgm:cxn modelId="{674780D7-F7F2-4155-9F7F-F18D727D1EE6}" type="presParOf" srcId="{2247C596-A737-4EFB-A743-AC68A608BB72}" destId="{C07C2F13-19FC-428C-9ED6-CB1D75A30D61}" srcOrd="0" destOrd="0" presId="urn:microsoft.com/office/officeart/2009/3/layout/StepUpProcess"/>
    <dgm:cxn modelId="{50714409-9C87-4460-9817-6A0841B1820A}" type="presParOf" srcId="{2247C596-A737-4EFB-A743-AC68A608BB72}" destId="{ADA33965-6966-4860-9C48-686E82E9D502}" srcOrd="1" destOrd="0" presId="urn:microsoft.com/office/officeart/2009/3/layout/StepUpProcess"/>
    <dgm:cxn modelId="{D35D00FD-6E92-455B-A86C-36C4A489FD19}" type="presParOf" srcId="{2247C596-A737-4EFB-A743-AC68A608BB72}" destId="{E513319B-4FF3-4D89-A8B0-EF6AA4E0F36F}" srcOrd="2" destOrd="0" presId="urn:microsoft.com/office/officeart/2009/3/layout/StepUpProcess"/>
    <dgm:cxn modelId="{8E59CE55-627E-4EFC-BDF4-CF9163B84882}" type="presParOf" srcId="{EBFF4DDB-A424-4812-A24D-98EDE0ADD0BE}" destId="{96C51D4F-3D90-4B5B-A154-196CC5BFB9E0}" srcOrd="7" destOrd="0" presId="urn:microsoft.com/office/officeart/2009/3/layout/StepUpProcess"/>
    <dgm:cxn modelId="{C474BF00-3890-4223-95A3-660E1C2892E2}" type="presParOf" srcId="{96C51D4F-3D90-4B5B-A154-196CC5BFB9E0}" destId="{8AF0089A-ED53-4382-B9E7-2614A1D27557}" srcOrd="0" destOrd="0" presId="urn:microsoft.com/office/officeart/2009/3/layout/StepUpProcess"/>
    <dgm:cxn modelId="{3986DCEF-D924-4085-8FBF-B6E50B97EA43}" type="presParOf" srcId="{EBFF4DDB-A424-4812-A24D-98EDE0ADD0BE}" destId="{4F60979D-60E1-46FE-9192-324CFCCAD2C2}" srcOrd="8" destOrd="0" presId="urn:microsoft.com/office/officeart/2009/3/layout/StepUpProcess"/>
    <dgm:cxn modelId="{293BFB19-DB80-45FC-A5E1-55239EA31739}" type="presParOf" srcId="{4F60979D-60E1-46FE-9192-324CFCCAD2C2}" destId="{07D7F673-7CEC-4667-95F0-65E35CC2BED5}" srcOrd="0" destOrd="0" presId="urn:microsoft.com/office/officeart/2009/3/layout/StepUpProcess"/>
    <dgm:cxn modelId="{21CAB125-651B-4EEA-A2AB-31635E5C017C}" type="presParOf" srcId="{4F60979D-60E1-46FE-9192-324CFCCAD2C2}" destId="{8354C5CB-FB01-4F61-8873-5B74C9D7179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C17A8-CC02-48FC-A3DB-387C4B41E36C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4251BB8-68EF-4D67-9B4A-BEDA7F4DC8B9}">
      <dgm:prSet phldrT="[Текст]"/>
      <dgm:spPr/>
      <dgm:t>
        <a:bodyPr/>
        <a:lstStyle/>
        <a:p>
          <a:r>
            <a:rPr lang="en-US" dirty="0" smtClean="0"/>
            <a:t>Back-end</a:t>
          </a:r>
          <a:endParaRPr lang="ru-RU" dirty="0"/>
        </a:p>
      </dgm:t>
    </dgm:pt>
    <dgm:pt modelId="{BBB61890-E621-4F54-A3F2-573E5AD9F826}" type="parTrans" cxnId="{BA6B95C2-3256-4F99-8199-9A2DA55CA205}">
      <dgm:prSet/>
      <dgm:spPr/>
      <dgm:t>
        <a:bodyPr/>
        <a:lstStyle/>
        <a:p>
          <a:endParaRPr lang="ru-RU"/>
        </a:p>
      </dgm:t>
    </dgm:pt>
    <dgm:pt modelId="{D872FBFA-FE9E-4837-8A47-0277C96B4A13}" type="sibTrans" cxnId="{BA6B95C2-3256-4F99-8199-9A2DA55CA205}">
      <dgm:prSet/>
      <dgm:spPr/>
      <dgm:t>
        <a:bodyPr/>
        <a:lstStyle/>
        <a:p>
          <a:endParaRPr lang="ru-RU"/>
        </a:p>
      </dgm:t>
    </dgm:pt>
    <dgm:pt modelId="{3827C18B-A6AA-4280-8E2C-2666082DB398}">
      <dgm:prSet phldrT="[Текст]"/>
      <dgm:spPr/>
      <dgm:t>
        <a:bodyPr/>
        <a:lstStyle/>
        <a:p>
          <a:r>
            <a:rPr lang="en-US" dirty="0" smtClean="0"/>
            <a:t>Front-end</a:t>
          </a:r>
          <a:endParaRPr lang="ru-RU" dirty="0"/>
        </a:p>
      </dgm:t>
    </dgm:pt>
    <dgm:pt modelId="{E4720A95-E75C-40EE-8F52-D87E036BA8F0}" type="parTrans" cxnId="{715E6F4C-9570-41EC-906F-79D87C3C06C9}">
      <dgm:prSet/>
      <dgm:spPr/>
      <dgm:t>
        <a:bodyPr/>
        <a:lstStyle/>
        <a:p>
          <a:endParaRPr lang="ru-RU"/>
        </a:p>
      </dgm:t>
    </dgm:pt>
    <dgm:pt modelId="{C1C688CD-187D-4BBA-AB2A-8AE08319174E}" type="sibTrans" cxnId="{715E6F4C-9570-41EC-906F-79D87C3C06C9}">
      <dgm:prSet/>
      <dgm:spPr/>
      <dgm:t>
        <a:bodyPr/>
        <a:lstStyle/>
        <a:p>
          <a:endParaRPr lang="ru-RU"/>
        </a:p>
      </dgm:t>
    </dgm:pt>
    <dgm:pt modelId="{F91BDD0C-709F-46A0-A724-90FCDF5AA191}" type="pres">
      <dgm:prSet presAssocID="{8CCC17A8-CC02-48FC-A3DB-387C4B41E36C}" presName="compositeShape" presStyleCnt="0">
        <dgm:presLayoutVars>
          <dgm:chMax val="2"/>
          <dgm:dir/>
          <dgm:resizeHandles val="exact"/>
        </dgm:presLayoutVars>
      </dgm:prSet>
      <dgm:spPr/>
    </dgm:pt>
    <dgm:pt modelId="{233B58D6-A037-447B-B9D0-303063ACE715}" type="pres">
      <dgm:prSet presAssocID="{8CCC17A8-CC02-48FC-A3DB-387C4B41E36C}" presName="ribbon" presStyleLbl="node1" presStyleIdx="0" presStyleCnt="1"/>
      <dgm:spPr/>
    </dgm:pt>
    <dgm:pt modelId="{A53B2028-7022-4BB1-A95A-E4A8C6E5BDA8}" type="pres">
      <dgm:prSet presAssocID="{8CCC17A8-CC02-48FC-A3DB-387C4B41E36C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AA2A68-EEAD-4798-8272-8212298C8F20}" type="pres">
      <dgm:prSet presAssocID="{8CCC17A8-CC02-48FC-A3DB-387C4B41E36C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6B95C2-3256-4F99-8199-9A2DA55CA205}" srcId="{8CCC17A8-CC02-48FC-A3DB-387C4B41E36C}" destId="{14251BB8-68EF-4D67-9B4A-BEDA7F4DC8B9}" srcOrd="0" destOrd="0" parTransId="{BBB61890-E621-4F54-A3F2-573E5AD9F826}" sibTransId="{D872FBFA-FE9E-4837-8A47-0277C96B4A13}"/>
    <dgm:cxn modelId="{715E6F4C-9570-41EC-906F-79D87C3C06C9}" srcId="{8CCC17A8-CC02-48FC-A3DB-387C4B41E36C}" destId="{3827C18B-A6AA-4280-8E2C-2666082DB398}" srcOrd="1" destOrd="0" parTransId="{E4720A95-E75C-40EE-8F52-D87E036BA8F0}" sibTransId="{C1C688CD-187D-4BBA-AB2A-8AE08319174E}"/>
    <dgm:cxn modelId="{4B1F989A-83E7-4CE7-9281-559942D7EEE3}" type="presOf" srcId="{8CCC17A8-CC02-48FC-A3DB-387C4B41E36C}" destId="{F91BDD0C-709F-46A0-A724-90FCDF5AA191}" srcOrd="0" destOrd="0" presId="urn:microsoft.com/office/officeart/2005/8/layout/arrow6"/>
    <dgm:cxn modelId="{4CD6EF31-AFAE-444A-BEAD-64CD32F414A8}" type="presOf" srcId="{3827C18B-A6AA-4280-8E2C-2666082DB398}" destId="{EAAA2A68-EEAD-4798-8272-8212298C8F20}" srcOrd="0" destOrd="0" presId="urn:microsoft.com/office/officeart/2005/8/layout/arrow6"/>
    <dgm:cxn modelId="{27D4F52F-8160-43B1-9D05-B134A80A4D6B}" type="presOf" srcId="{14251BB8-68EF-4D67-9B4A-BEDA7F4DC8B9}" destId="{A53B2028-7022-4BB1-A95A-E4A8C6E5BDA8}" srcOrd="0" destOrd="0" presId="urn:microsoft.com/office/officeart/2005/8/layout/arrow6"/>
    <dgm:cxn modelId="{172BE15A-09F4-425E-9974-903C9BB06D0F}" type="presParOf" srcId="{F91BDD0C-709F-46A0-A724-90FCDF5AA191}" destId="{233B58D6-A037-447B-B9D0-303063ACE715}" srcOrd="0" destOrd="0" presId="urn:microsoft.com/office/officeart/2005/8/layout/arrow6"/>
    <dgm:cxn modelId="{F18D01A4-149B-4006-908B-0D4FEEE0B903}" type="presParOf" srcId="{F91BDD0C-709F-46A0-A724-90FCDF5AA191}" destId="{A53B2028-7022-4BB1-A95A-E4A8C6E5BDA8}" srcOrd="1" destOrd="0" presId="urn:microsoft.com/office/officeart/2005/8/layout/arrow6"/>
    <dgm:cxn modelId="{A3D5599A-8672-42C3-8D01-1CD17A870DA9}" type="presParOf" srcId="{F91BDD0C-709F-46A0-A724-90FCDF5AA191}" destId="{EAAA2A68-EEAD-4798-8272-8212298C8F2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45168-4A93-4983-8D2F-05D6EFF76F56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4B6B0-4E7A-4184-A254-22976FCE1568}">
      <dgm:prSet phldrT="[Текст]"/>
      <dgm:spPr/>
      <dgm:t>
        <a:bodyPr/>
        <a:lstStyle/>
        <a:p>
          <a:r>
            <a:rPr lang="ru-RU" dirty="0" smtClean="0"/>
            <a:t>Полиномы</a:t>
          </a:r>
          <a:endParaRPr lang="ru-RU" dirty="0"/>
        </a:p>
      </dgm:t>
    </dgm:pt>
    <dgm:pt modelId="{7570C7AE-1E3B-47A5-B85E-5A1CDDADFBC2}" type="parTrans" cxnId="{BEC83E1C-9168-4FE5-B963-B82E709377EC}">
      <dgm:prSet/>
      <dgm:spPr/>
      <dgm:t>
        <a:bodyPr/>
        <a:lstStyle/>
        <a:p>
          <a:endParaRPr lang="ru-RU"/>
        </a:p>
      </dgm:t>
    </dgm:pt>
    <dgm:pt modelId="{D22E5E73-B670-41FA-89CE-0D866862FDEE}" type="sibTrans" cxnId="{BEC83E1C-9168-4FE5-B963-B82E709377EC}">
      <dgm:prSet/>
      <dgm:spPr/>
      <dgm:t>
        <a:bodyPr/>
        <a:lstStyle/>
        <a:p>
          <a:endParaRPr lang="ru-RU"/>
        </a:p>
      </dgm:t>
    </dgm:pt>
    <dgm:pt modelId="{397739DB-FA06-4CD4-BE4A-DA2A71B9C20A}">
      <dgm:prSet phldrT="[Текст]"/>
      <dgm:spPr/>
      <dgm:t>
        <a:bodyPr/>
        <a:lstStyle/>
        <a:p>
          <a:r>
            <a:rPr lang="ru-RU" dirty="0" smtClean="0"/>
            <a:t>Рациональные</a:t>
          </a:r>
          <a:endParaRPr lang="ru-RU" dirty="0"/>
        </a:p>
      </dgm:t>
    </dgm:pt>
    <dgm:pt modelId="{B6AF8181-C4BF-4FF0-9AFA-D3FB05CC4EF6}" type="parTrans" cxnId="{B42CB909-62D0-46B9-940D-4A208A06FC04}">
      <dgm:prSet/>
      <dgm:spPr/>
      <dgm:t>
        <a:bodyPr/>
        <a:lstStyle/>
        <a:p>
          <a:endParaRPr lang="ru-RU"/>
        </a:p>
      </dgm:t>
    </dgm:pt>
    <dgm:pt modelId="{470EEB8E-5FAD-4EC6-B0E4-2C94045114ED}" type="sibTrans" cxnId="{B42CB909-62D0-46B9-940D-4A208A06FC04}">
      <dgm:prSet/>
      <dgm:spPr/>
      <dgm:t>
        <a:bodyPr/>
        <a:lstStyle/>
        <a:p>
          <a:endParaRPr lang="ru-RU"/>
        </a:p>
      </dgm:t>
    </dgm:pt>
    <dgm:pt modelId="{28ECEDFF-3882-4774-B658-AF7968ECC3AD}">
      <dgm:prSet phldrT="[Текст]"/>
      <dgm:spPr/>
      <dgm:t>
        <a:bodyPr/>
        <a:lstStyle/>
        <a:p>
          <a:r>
            <a:rPr lang="ru-RU" dirty="0" smtClean="0"/>
            <a:t>Целые</a:t>
          </a:r>
          <a:endParaRPr lang="ru-RU" dirty="0"/>
        </a:p>
      </dgm:t>
    </dgm:pt>
    <dgm:pt modelId="{2DF53286-DDA5-4F39-A603-8D24452B3E74}" type="parTrans" cxnId="{03C6DDFA-B941-4114-AD1C-FBBBDE02F280}">
      <dgm:prSet/>
      <dgm:spPr/>
      <dgm:t>
        <a:bodyPr/>
        <a:lstStyle/>
        <a:p>
          <a:endParaRPr lang="ru-RU"/>
        </a:p>
      </dgm:t>
    </dgm:pt>
    <dgm:pt modelId="{F40F703F-834F-4CE8-93C5-D09A059A0750}" type="sibTrans" cxnId="{03C6DDFA-B941-4114-AD1C-FBBBDE02F280}">
      <dgm:prSet/>
      <dgm:spPr/>
      <dgm:t>
        <a:bodyPr/>
        <a:lstStyle/>
        <a:p>
          <a:endParaRPr lang="ru-RU"/>
        </a:p>
      </dgm:t>
    </dgm:pt>
    <dgm:pt modelId="{C99DD3B3-2F17-4529-B78B-FEE1ECCB9E42}">
      <dgm:prSet phldrT="[Текст]"/>
      <dgm:spPr/>
      <dgm:t>
        <a:bodyPr/>
        <a:lstStyle/>
        <a:p>
          <a:r>
            <a:rPr lang="ru-RU" dirty="0" smtClean="0"/>
            <a:t>Натуральные</a:t>
          </a:r>
          <a:endParaRPr lang="ru-RU" dirty="0"/>
        </a:p>
      </dgm:t>
    </dgm:pt>
    <dgm:pt modelId="{98A1E7E7-24DE-4CE7-A637-4894AD287AA0}" type="sibTrans" cxnId="{B1935608-A8C1-4BEB-9124-69CD958ACB2B}">
      <dgm:prSet/>
      <dgm:spPr/>
      <dgm:t>
        <a:bodyPr/>
        <a:lstStyle/>
        <a:p>
          <a:endParaRPr lang="ru-RU"/>
        </a:p>
      </dgm:t>
    </dgm:pt>
    <dgm:pt modelId="{A363771E-E0EA-4C28-B8F6-89B963C3E0ED}" type="parTrans" cxnId="{B1935608-A8C1-4BEB-9124-69CD958ACB2B}">
      <dgm:prSet/>
      <dgm:spPr/>
      <dgm:t>
        <a:bodyPr/>
        <a:lstStyle/>
        <a:p>
          <a:endParaRPr lang="ru-RU"/>
        </a:p>
      </dgm:t>
    </dgm:pt>
    <dgm:pt modelId="{5B95323C-B10D-496C-AC15-FE9B878DBBDD}">
      <dgm:prSet phldrT="[Текст]"/>
      <dgm:spPr/>
      <dgm:t>
        <a:bodyPr/>
        <a:lstStyle/>
        <a:p>
          <a:r>
            <a:rPr lang="en-US" dirty="0" smtClean="0"/>
            <a:t>main</a:t>
          </a:r>
          <a:endParaRPr lang="ru-RU" dirty="0"/>
        </a:p>
      </dgm:t>
    </dgm:pt>
    <dgm:pt modelId="{F65912E6-912C-4F8B-9F94-E5642EB46CBA}" type="parTrans" cxnId="{D09A7A54-49A6-4C22-963D-01452BDCFAA4}">
      <dgm:prSet/>
      <dgm:spPr/>
      <dgm:t>
        <a:bodyPr/>
        <a:lstStyle/>
        <a:p>
          <a:endParaRPr lang="ru-RU"/>
        </a:p>
      </dgm:t>
    </dgm:pt>
    <dgm:pt modelId="{F1F5419A-3BD9-445F-A178-69A302AF29F2}" type="sibTrans" cxnId="{D09A7A54-49A6-4C22-963D-01452BDCFAA4}">
      <dgm:prSet/>
      <dgm:spPr/>
      <dgm:t>
        <a:bodyPr/>
        <a:lstStyle/>
        <a:p>
          <a:endParaRPr lang="ru-RU"/>
        </a:p>
      </dgm:t>
    </dgm:pt>
    <dgm:pt modelId="{59F5D5DB-23DF-489F-AB6B-FCAA63DFCCF2}" type="pres">
      <dgm:prSet presAssocID="{97A45168-4A93-4983-8D2F-05D6EFF76F56}" presName="Name0" presStyleCnt="0">
        <dgm:presLayoutVars>
          <dgm:chMax val="7"/>
          <dgm:resizeHandles val="exact"/>
        </dgm:presLayoutVars>
      </dgm:prSet>
      <dgm:spPr/>
    </dgm:pt>
    <dgm:pt modelId="{C1631AB2-AE72-4F79-AB1B-0269308CD4E5}" type="pres">
      <dgm:prSet presAssocID="{97A45168-4A93-4983-8D2F-05D6EFF76F56}" presName="comp1" presStyleCnt="0"/>
      <dgm:spPr/>
    </dgm:pt>
    <dgm:pt modelId="{96D25F9C-DE14-48AA-9732-61AAEA445E3A}" type="pres">
      <dgm:prSet presAssocID="{97A45168-4A93-4983-8D2F-05D6EFF76F56}" presName="circle1" presStyleLbl="node1" presStyleIdx="0" presStyleCnt="5" custLinFactNeighborX="-79527" custLinFactNeighborY="-2777"/>
      <dgm:spPr/>
      <dgm:t>
        <a:bodyPr/>
        <a:lstStyle/>
        <a:p>
          <a:endParaRPr lang="ru-RU"/>
        </a:p>
      </dgm:t>
    </dgm:pt>
    <dgm:pt modelId="{CB52F7D5-ECD4-42AC-BC85-A050E194153A}" type="pres">
      <dgm:prSet presAssocID="{97A45168-4A93-4983-8D2F-05D6EFF76F56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D29E82-E34C-40B8-9331-A34A65724341}" type="pres">
      <dgm:prSet presAssocID="{97A45168-4A93-4983-8D2F-05D6EFF76F56}" presName="comp2" presStyleCnt="0"/>
      <dgm:spPr/>
    </dgm:pt>
    <dgm:pt modelId="{8EA32DFB-530D-41BB-A591-3C940C9D82EE}" type="pres">
      <dgm:prSet presAssocID="{97A45168-4A93-4983-8D2F-05D6EFF76F56}" presName="circle2" presStyleLbl="node1" presStyleIdx="1" presStyleCnt="5" custLinFactNeighborX="-99408" custLinFactNeighborY="0"/>
      <dgm:spPr/>
    </dgm:pt>
    <dgm:pt modelId="{1FE38EBF-F378-4A81-8BEC-5D10B573733F}" type="pres">
      <dgm:prSet presAssocID="{97A45168-4A93-4983-8D2F-05D6EFF76F56}" presName="c2text" presStyleLbl="node1" presStyleIdx="1" presStyleCnt="5">
        <dgm:presLayoutVars>
          <dgm:bulletEnabled val="1"/>
        </dgm:presLayoutVars>
      </dgm:prSet>
      <dgm:spPr/>
    </dgm:pt>
    <dgm:pt modelId="{AAEEADEC-1D19-4C33-9AB1-1AC073F4B1FD}" type="pres">
      <dgm:prSet presAssocID="{97A45168-4A93-4983-8D2F-05D6EFF76F56}" presName="comp3" presStyleCnt="0"/>
      <dgm:spPr/>
    </dgm:pt>
    <dgm:pt modelId="{DC7950DB-371B-4AA4-B48E-D538F63C81DB}" type="pres">
      <dgm:prSet presAssocID="{97A45168-4A93-4983-8D2F-05D6EFF76F56}" presName="circle3" presStyleLbl="node1" presStyleIdx="2" presStyleCnt="5" custLinFactX="-32544" custLinFactNeighborX="-100000" custLinFactNeighborY="842"/>
      <dgm:spPr/>
    </dgm:pt>
    <dgm:pt modelId="{CD0DDD8D-5694-42AA-964F-FAC5DD66EE05}" type="pres">
      <dgm:prSet presAssocID="{97A45168-4A93-4983-8D2F-05D6EFF76F56}" presName="c3text" presStyleLbl="node1" presStyleIdx="2" presStyleCnt="5">
        <dgm:presLayoutVars>
          <dgm:bulletEnabled val="1"/>
        </dgm:presLayoutVars>
      </dgm:prSet>
      <dgm:spPr/>
    </dgm:pt>
    <dgm:pt modelId="{C724F776-408C-4DA4-B882-5A41CD8DD26F}" type="pres">
      <dgm:prSet presAssocID="{97A45168-4A93-4983-8D2F-05D6EFF76F56}" presName="comp4" presStyleCnt="0"/>
      <dgm:spPr/>
    </dgm:pt>
    <dgm:pt modelId="{71A149D3-8A48-4AF0-A58A-3EA9F10FB37E}" type="pres">
      <dgm:prSet presAssocID="{97A45168-4A93-4983-8D2F-05D6EFF76F56}" presName="circle4" presStyleLbl="node1" presStyleIdx="3" presStyleCnt="5" custLinFactX="-98816" custLinFactNeighborX="-100000" custLinFactNeighborY="1262"/>
      <dgm:spPr/>
      <dgm:t>
        <a:bodyPr/>
        <a:lstStyle/>
        <a:p>
          <a:endParaRPr lang="ru-RU"/>
        </a:p>
      </dgm:t>
    </dgm:pt>
    <dgm:pt modelId="{A3B52506-1A9B-4BEE-A134-77A007B990E9}" type="pres">
      <dgm:prSet presAssocID="{97A45168-4A93-4983-8D2F-05D6EFF76F56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3908E9-642A-407F-8538-9845E2CF35EA}" type="pres">
      <dgm:prSet presAssocID="{97A45168-4A93-4983-8D2F-05D6EFF76F56}" presName="comp5" presStyleCnt="0"/>
      <dgm:spPr/>
    </dgm:pt>
    <dgm:pt modelId="{995B9297-8E7C-4EF2-A157-D14BA4B71F10}" type="pres">
      <dgm:prSet presAssocID="{97A45168-4A93-4983-8D2F-05D6EFF76F56}" presName="circle5" presStyleLbl="node1" presStyleIdx="4" presStyleCnt="5" custLinFactX="-100000" custLinFactNeighborX="-199803" custLinFactNeighborY="-3133"/>
      <dgm:spPr/>
      <dgm:t>
        <a:bodyPr/>
        <a:lstStyle/>
        <a:p>
          <a:endParaRPr lang="ru-RU"/>
        </a:p>
      </dgm:t>
    </dgm:pt>
    <dgm:pt modelId="{487F74A8-984E-40D4-9230-19D315731F2E}" type="pres">
      <dgm:prSet presAssocID="{97A45168-4A93-4983-8D2F-05D6EFF76F56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E5A4DAB-BBA6-4893-A632-EDEAE62F6EEB}" type="presOf" srcId="{9FE4B6B0-4E7A-4184-A254-22976FCE1568}" destId="{1FE38EBF-F378-4A81-8BEC-5D10B573733F}" srcOrd="1" destOrd="0" presId="urn:microsoft.com/office/officeart/2005/8/layout/venn2"/>
    <dgm:cxn modelId="{00684B9B-2D67-47C9-B821-87FB16D5F333}" type="presOf" srcId="{28ECEDFF-3882-4774-B658-AF7968ECC3AD}" destId="{A3B52506-1A9B-4BEE-A134-77A007B990E9}" srcOrd="1" destOrd="0" presId="urn:microsoft.com/office/officeart/2005/8/layout/venn2"/>
    <dgm:cxn modelId="{B42CB909-62D0-46B9-940D-4A208A06FC04}" srcId="{97A45168-4A93-4983-8D2F-05D6EFF76F56}" destId="{397739DB-FA06-4CD4-BE4A-DA2A71B9C20A}" srcOrd="2" destOrd="0" parTransId="{B6AF8181-C4BF-4FF0-9AFA-D3FB05CC4EF6}" sibTransId="{470EEB8E-5FAD-4EC6-B0E4-2C94045114ED}"/>
    <dgm:cxn modelId="{AF333471-6F22-4942-82C6-67ADC045CE8C}" type="presOf" srcId="{5B95323C-B10D-496C-AC15-FE9B878DBBDD}" destId="{96D25F9C-DE14-48AA-9732-61AAEA445E3A}" srcOrd="0" destOrd="0" presId="urn:microsoft.com/office/officeart/2005/8/layout/venn2"/>
    <dgm:cxn modelId="{D09A7A54-49A6-4C22-963D-01452BDCFAA4}" srcId="{97A45168-4A93-4983-8D2F-05D6EFF76F56}" destId="{5B95323C-B10D-496C-AC15-FE9B878DBBDD}" srcOrd="0" destOrd="0" parTransId="{F65912E6-912C-4F8B-9F94-E5642EB46CBA}" sibTransId="{F1F5419A-3BD9-445F-A178-69A302AF29F2}"/>
    <dgm:cxn modelId="{BEC83E1C-9168-4FE5-B963-B82E709377EC}" srcId="{97A45168-4A93-4983-8D2F-05D6EFF76F56}" destId="{9FE4B6B0-4E7A-4184-A254-22976FCE1568}" srcOrd="1" destOrd="0" parTransId="{7570C7AE-1E3B-47A5-B85E-5A1CDDADFBC2}" sibTransId="{D22E5E73-B670-41FA-89CE-0D866862FDEE}"/>
    <dgm:cxn modelId="{36DAFD00-8116-4D1D-97C5-DC113E4CD4D7}" type="presOf" srcId="{97A45168-4A93-4983-8D2F-05D6EFF76F56}" destId="{59F5D5DB-23DF-489F-AB6B-FCAA63DFCCF2}" srcOrd="0" destOrd="0" presId="urn:microsoft.com/office/officeart/2005/8/layout/venn2"/>
    <dgm:cxn modelId="{03C6DDFA-B941-4114-AD1C-FBBBDE02F280}" srcId="{97A45168-4A93-4983-8D2F-05D6EFF76F56}" destId="{28ECEDFF-3882-4774-B658-AF7968ECC3AD}" srcOrd="3" destOrd="0" parTransId="{2DF53286-DDA5-4F39-A603-8D24452B3E74}" sibTransId="{F40F703F-834F-4CE8-93C5-D09A059A0750}"/>
    <dgm:cxn modelId="{8DB15602-A1B6-4F6B-BA1C-4DDBEA190C09}" type="presOf" srcId="{397739DB-FA06-4CD4-BE4A-DA2A71B9C20A}" destId="{DC7950DB-371B-4AA4-B48E-D538F63C81DB}" srcOrd="0" destOrd="0" presId="urn:microsoft.com/office/officeart/2005/8/layout/venn2"/>
    <dgm:cxn modelId="{37028342-78F6-4957-A097-9B5119CDB551}" type="presOf" srcId="{C99DD3B3-2F17-4529-B78B-FEE1ECCB9E42}" destId="{995B9297-8E7C-4EF2-A157-D14BA4B71F10}" srcOrd="0" destOrd="0" presId="urn:microsoft.com/office/officeart/2005/8/layout/venn2"/>
    <dgm:cxn modelId="{B1935608-A8C1-4BEB-9124-69CD958ACB2B}" srcId="{97A45168-4A93-4983-8D2F-05D6EFF76F56}" destId="{C99DD3B3-2F17-4529-B78B-FEE1ECCB9E42}" srcOrd="4" destOrd="0" parTransId="{A363771E-E0EA-4C28-B8F6-89B963C3E0ED}" sibTransId="{98A1E7E7-24DE-4CE7-A637-4894AD287AA0}"/>
    <dgm:cxn modelId="{68FCA42E-1F74-4401-BB22-C6EB2C79B7C0}" type="presOf" srcId="{5B95323C-B10D-496C-AC15-FE9B878DBBDD}" destId="{CB52F7D5-ECD4-42AC-BC85-A050E194153A}" srcOrd="1" destOrd="0" presId="urn:microsoft.com/office/officeart/2005/8/layout/venn2"/>
    <dgm:cxn modelId="{92B6CB17-93ED-470A-8C2E-0BADA2848B5D}" type="presOf" srcId="{397739DB-FA06-4CD4-BE4A-DA2A71B9C20A}" destId="{CD0DDD8D-5694-42AA-964F-FAC5DD66EE05}" srcOrd="1" destOrd="0" presId="urn:microsoft.com/office/officeart/2005/8/layout/venn2"/>
    <dgm:cxn modelId="{D71C644A-973D-4B42-9F9F-67E4EB8B1D95}" type="presOf" srcId="{28ECEDFF-3882-4774-B658-AF7968ECC3AD}" destId="{71A149D3-8A48-4AF0-A58A-3EA9F10FB37E}" srcOrd="0" destOrd="0" presId="urn:microsoft.com/office/officeart/2005/8/layout/venn2"/>
    <dgm:cxn modelId="{109DEB9E-32B9-4F94-BF03-880FC3EB9FCD}" type="presOf" srcId="{9FE4B6B0-4E7A-4184-A254-22976FCE1568}" destId="{8EA32DFB-530D-41BB-A591-3C940C9D82EE}" srcOrd="0" destOrd="0" presId="urn:microsoft.com/office/officeart/2005/8/layout/venn2"/>
    <dgm:cxn modelId="{451CBE1B-6F90-42DF-B48C-F87FEAC3179C}" type="presOf" srcId="{C99DD3B3-2F17-4529-B78B-FEE1ECCB9E42}" destId="{487F74A8-984E-40D4-9230-19D315731F2E}" srcOrd="1" destOrd="0" presId="urn:microsoft.com/office/officeart/2005/8/layout/venn2"/>
    <dgm:cxn modelId="{3D9553F8-34E8-43B2-984D-A80BD46B0FD1}" type="presParOf" srcId="{59F5D5DB-23DF-489F-AB6B-FCAA63DFCCF2}" destId="{C1631AB2-AE72-4F79-AB1B-0269308CD4E5}" srcOrd="0" destOrd="0" presId="urn:microsoft.com/office/officeart/2005/8/layout/venn2"/>
    <dgm:cxn modelId="{7EA3BF55-F699-48D0-9749-2968F976B459}" type="presParOf" srcId="{C1631AB2-AE72-4F79-AB1B-0269308CD4E5}" destId="{96D25F9C-DE14-48AA-9732-61AAEA445E3A}" srcOrd="0" destOrd="0" presId="urn:microsoft.com/office/officeart/2005/8/layout/venn2"/>
    <dgm:cxn modelId="{DD51459B-F8C7-449F-AF7B-E1AE644998D4}" type="presParOf" srcId="{C1631AB2-AE72-4F79-AB1B-0269308CD4E5}" destId="{CB52F7D5-ECD4-42AC-BC85-A050E194153A}" srcOrd="1" destOrd="0" presId="urn:microsoft.com/office/officeart/2005/8/layout/venn2"/>
    <dgm:cxn modelId="{E5A95F72-FDD3-4CB3-95FA-BAD2181EB3CE}" type="presParOf" srcId="{59F5D5DB-23DF-489F-AB6B-FCAA63DFCCF2}" destId="{E3D29E82-E34C-40B8-9331-A34A65724341}" srcOrd="1" destOrd="0" presId="urn:microsoft.com/office/officeart/2005/8/layout/venn2"/>
    <dgm:cxn modelId="{6FCA0827-8B93-4AA0-A591-4497CC9960F4}" type="presParOf" srcId="{E3D29E82-E34C-40B8-9331-A34A65724341}" destId="{8EA32DFB-530D-41BB-A591-3C940C9D82EE}" srcOrd="0" destOrd="0" presId="urn:microsoft.com/office/officeart/2005/8/layout/venn2"/>
    <dgm:cxn modelId="{14F5438B-B8C8-4019-92F2-FAB909AF913C}" type="presParOf" srcId="{E3D29E82-E34C-40B8-9331-A34A65724341}" destId="{1FE38EBF-F378-4A81-8BEC-5D10B573733F}" srcOrd="1" destOrd="0" presId="urn:microsoft.com/office/officeart/2005/8/layout/venn2"/>
    <dgm:cxn modelId="{40E5DE02-4CEF-41E5-A364-C7EE5AB455A3}" type="presParOf" srcId="{59F5D5DB-23DF-489F-AB6B-FCAA63DFCCF2}" destId="{AAEEADEC-1D19-4C33-9AB1-1AC073F4B1FD}" srcOrd="2" destOrd="0" presId="urn:microsoft.com/office/officeart/2005/8/layout/venn2"/>
    <dgm:cxn modelId="{5144297C-C513-46F1-8702-56555A444B44}" type="presParOf" srcId="{AAEEADEC-1D19-4C33-9AB1-1AC073F4B1FD}" destId="{DC7950DB-371B-4AA4-B48E-D538F63C81DB}" srcOrd="0" destOrd="0" presId="urn:microsoft.com/office/officeart/2005/8/layout/venn2"/>
    <dgm:cxn modelId="{8F293A28-7AA6-4F12-8CEC-12F92D66AD57}" type="presParOf" srcId="{AAEEADEC-1D19-4C33-9AB1-1AC073F4B1FD}" destId="{CD0DDD8D-5694-42AA-964F-FAC5DD66EE05}" srcOrd="1" destOrd="0" presId="urn:microsoft.com/office/officeart/2005/8/layout/venn2"/>
    <dgm:cxn modelId="{3D4AC2D9-36B8-431A-8C60-FABC9848EB09}" type="presParOf" srcId="{59F5D5DB-23DF-489F-AB6B-FCAA63DFCCF2}" destId="{C724F776-408C-4DA4-B882-5A41CD8DD26F}" srcOrd="3" destOrd="0" presId="urn:microsoft.com/office/officeart/2005/8/layout/venn2"/>
    <dgm:cxn modelId="{B563A5A1-E467-4F9E-A11D-A92FCDF1B399}" type="presParOf" srcId="{C724F776-408C-4DA4-B882-5A41CD8DD26F}" destId="{71A149D3-8A48-4AF0-A58A-3EA9F10FB37E}" srcOrd="0" destOrd="0" presId="urn:microsoft.com/office/officeart/2005/8/layout/venn2"/>
    <dgm:cxn modelId="{A318B3C8-7357-4440-B9B7-65BEE05C95D4}" type="presParOf" srcId="{C724F776-408C-4DA4-B882-5A41CD8DD26F}" destId="{A3B52506-1A9B-4BEE-A134-77A007B990E9}" srcOrd="1" destOrd="0" presId="urn:microsoft.com/office/officeart/2005/8/layout/venn2"/>
    <dgm:cxn modelId="{3ABE1385-28FD-45CB-8F94-F609E1940AE7}" type="presParOf" srcId="{59F5D5DB-23DF-489F-AB6B-FCAA63DFCCF2}" destId="{3E3908E9-642A-407F-8538-9845E2CF35EA}" srcOrd="4" destOrd="0" presId="urn:microsoft.com/office/officeart/2005/8/layout/venn2"/>
    <dgm:cxn modelId="{A23E730E-CF4C-4DB7-B9E4-CE64CD848155}" type="presParOf" srcId="{3E3908E9-642A-407F-8538-9845E2CF35EA}" destId="{995B9297-8E7C-4EF2-A157-D14BA4B71F10}" srcOrd="0" destOrd="0" presId="urn:microsoft.com/office/officeart/2005/8/layout/venn2"/>
    <dgm:cxn modelId="{9C2E701A-3297-4C75-B07D-7652CE22FF89}" type="presParOf" srcId="{3E3908E9-642A-407F-8538-9845E2CF35EA}" destId="{487F74A8-984E-40D4-9230-19D315731F2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81E50D-4C43-4E2A-A878-450E18D9C833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A831D7-DDBB-4AC6-87B1-EF4A0580EF6F}">
      <dgm:prSet phldrT="[Текст]"/>
      <dgm:spPr/>
      <dgm:t>
        <a:bodyPr/>
        <a:lstStyle/>
        <a:p>
          <a:r>
            <a:rPr lang="en-US" dirty="0" smtClean="0"/>
            <a:t>Python</a:t>
          </a:r>
          <a:endParaRPr lang="ru-RU" dirty="0"/>
        </a:p>
      </dgm:t>
    </dgm:pt>
    <dgm:pt modelId="{D214F4A3-B2CB-47C7-8A37-135C03D55B8D}" type="parTrans" cxnId="{0636B59D-4979-48A0-A285-996754E0B709}">
      <dgm:prSet/>
      <dgm:spPr/>
      <dgm:t>
        <a:bodyPr/>
        <a:lstStyle/>
        <a:p>
          <a:endParaRPr lang="ru-RU"/>
        </a:p>
      </dgm:t>
    </dgm:pt>
    <dgm:pt modelId="{73821028-15BE-4A73-9A3B-76370546118A}" type="sibTrans" cxnId="{0636B59D-4979-48A0-A285-996754E0B709}">
      <dgm:prSet/>
      <dgm:spPr/>
      <dgm:t>
        <a:bodyPr/>
        <a:lstStyle/>
        <a:p>
          <a:endParaRPr lang="ru-RU"/>
        </a:p>
      </dgm:t>
    </dgm:pt>
    <dgm:pt modelId="{86036433-E174-46AA-9530-ADDB2DE407F6}">
      <dgm:prSet phldrT="[Текст]"/>
      <dgm:spPr/>
      <dgm:t>
        <a:bodyPr/>
        <a:lstStyle/>
        <a:p>
          <a:r>
            <a:rPr lang="en-US" dirty="0" smtClean="0"/>
            <a:t>Web</a:t>
          </a:r>
          <a:endParaRPr lang="ru-RU" dirty="0"/>
        </a:p>
      </dgm:t>
    </dgm:pt>
    <dgm:pt modelId="{A1FD8D66-D572-44CB-9DB7-022A24AD0130}" type="parTrans" cxnId="{FB7DE16B-CC64-4868-92AC-A33C1EBC2D8A}">
      <dgm:prSet/>
      <dgm:spPr/>
      <dgm:t>
        <a:bodyPr/>
        <a:lstStyle/>
        <a:p>
          <a:endParaRPr lang="ru-RU"/>
        </a:p>
      </dgm:t>
    </dgm:pt>
    <dgm:pt modelId="{681EDFEF-5934-4617-9A0C-DC56F57180EA}" type="sibTrans" cxnId="{FB7DE16B-CC64-4868-92AC-A33C1EBC2D8A}">
      <dgm:prSet/>
      <dgm:spPr/>
      <dgm:t>
        <a:bodyPr/>
        <a:lstStyle/>
        <a:p>
          <a:endParaRPr lang="ru-RU"/>
        </a:p>
      </dgm:t>
    </dgm:pt>
    <dgm:pt modelId="{6927C739-27E3-4E1F-9E9C-4D6818AE56E9}" type="pres">
      <dgm:prSet presAssocID="{9581E50D-4C43-4E2A-A878-450E18D9C833}" presName="compositeShape" presStyleCnt="0">
        <dgm:presLayoutVars>
          <dgm:chMax val="2"/>
          <dgm:dir/>
          <dgm:resizeHandles val="exact"/>
        </dgm:presLayoutVars>
      </dgm:prSet>
      <dgm:spPr/>
    </dgm:pt>
    <dgm:pt modelId="{E76E9102-C33C-46E1-B35B-AB3372136D9A}" type="pres">
      <dgm:prSet presAssocID="{9581E50D-4C43-4E2A-A878-450E18D9C833}" presName="ribbon" presStyleLbl="node1" presStyleIdx="0" presStyleCnt="1"/>
      <dgm:spPr/>
    </dgm:pt>
    <dgm:pt modelId="{3A64A78A-F989-4CE0-BCAF-08984BDBC1FE}" type="pres">
      <dgm:prSet presAssocID="{9581E50D-4C43-4E2A-A878-450E18D9C833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590730-C660-45EB-89BE-2EDCB5F9F9FF}" type="pres">
      <dgm:prSet presAssocID="{9581E50D-4C43-4E2A-A878-450E18D9C833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636B59D-4979-48A0-A285-996754E0B709}" srcId="{9581E50D-4C43-4E2A-A878-450E18D9C833}" destId="{D6A831D7-DDBB-4AC6-87B1-EF4A0580EF6F}" srcOrd="0" destOrd="0" parTransId="{D214F4A3-B2CB-47C7-8A37-135C03D55B8D}" sibTransId="{73821028-15BE-4A73-9A3B-76370546118A}"/>
    <dgm:cxn modelId="{FB7DE16B-CC64-4868-92AC-A33C1EBC2D8A}" srcId="{9581E50D-4C43-4E2A-A878-450E18D9C833}" destId="{86036433-E174-46AA-9530-ADDB2DE407F6}" srcOrd="1" destOrd="0" parTransId="{A1FD8D66-D572-44CB-9DB7-022A24AD0130}" sibTransId="{681EDFEF-5934-4617-9A0C-DC56F57180EA}"/>
    <dgm:cxn modelId="{BC42AD68-6F7D-458D-8C8D-EE308BDB0B54}" type="presOf" srcId="{D6A831D7-DDBB-4AC6-87B1-EF4A0580EF6F}" destId="{3A64A78A-F989-4CE0-BCAF-08984BDBC1FE}" srcOrd="0" destOrd="0" presId="urn:microsoft.com/office/officeart/2005/8/layout/arrow6"/>
    <dgm:cxn modelId="{A6851CB6-7B43-43A4-8D93-4B569EBE1BD2}" type="presOf" srcId="{9581E50D-4C43-4E2A-A878-450E18D9C833}" destId="{6927C739-27E3-4E1F-9E9C-4D6818AE56E9}" srcOrd="0" destOrd="0" presId="urn:microsoft.com/office/officeart/2005/8/layout/arrow6"/>
    <dgm:cxn modelId="{73ECE1E3-1568-4F5D-8FC0-1EEBE7CC3D30}" type="presOf" srcId="{86036433-E174-46AA-9530-ADDB2DE407F6}" destId="{05590730-C660-45EB-89BE-2EDCB5F9F9FF}" srcOrd="0" destOrd="0" presId="urn:microsoft.com/office/officeart/2005/8/layout/arrow6"/>
    <dgm:cxn modelId="{9D5B1900-DC81-422F-9600-13BB1FD39943}" type="presParOf" srcId="{6927C739-27E3-4E1F-9E9C-4D6818AE56E9}" destId="{E76E9102-C33C-46E1-B35B-AB3372136D9A}" srcOrd="0" destOrd="0" presId="urn:microsoft.com/office/officeart/2005/8/layout/arrow6"/>
    <dgm:cxn modelId="{B9A95002-7876-46F5-991B-1CE856EAE411}" type="presParOf" srcId="{6927C739-27E3-4E1F-9E9C-4D6818AE56E9}" destId="{3A64A78A-F989-4CE0-BCAF-08984BDBC1FE}" srcOrd="1" destOrd="0" presId="urn:microsoft.com/office/officeart/2005/8/layout/arrow6"/>
    <dgm:cxn modelId="{CA14A0F5-2EC4-4536-8ACF-BF4FC16EEFF5}" type="presParOf" srcId="{6927C739-27E3-4E1F-9E9C-4D6818AE56E9}" destId="{05590730-C660-45EB-89BE-2EDCB5F9F9F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DA8D29-2CF6-40CE-B878-4DB8C0BD8301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7CD6B31-4844-424F-88FB-07D7297DF0DF}">
      <dgm:prSet phldrT="[Текст]"/>
      <dgm:spPr/>
      <dgm:t>
        <a:bodyPr/>
        <a:lstStyle/>
        <a:p>
          <a:r>
            <a:rPr lang="en-US" dirty="0" smtClean="0"/>
            <a:t>GUI</a:t>
          </a:r>
          <a:endParaRPr lang="ru-RU" dirty="0"/>
        </a:p>
      </dgm:t>
    </dgm:pt>
    <dgm:pt modelId="{2E2F243C-4978-4BEA-8369-A39E2DECA75B}" type="parTrans" cxnId="{B0E89DB3-64B5-4224-96F6-ACF14DD052D4}">
      <dgm:prSet/>
      <dgm:spPr/>
      <dgm:t>
        <a:bodyPr/>
        <a:lstStyle/>
        <a:p>
          <a:endParaRPr lang="ru-RU"/>
        </a:p>
      </dgm:t>
    </dgm:pt>
    <dgm:pt modelId="{4AC4D6F6-87C1-44E0-AEF3-CDF23A4346A3}" type="sibTrans" cxnId="{B0E89DB3-64B5-4224-96F6-ACF14DD052D4}">
      <dgm:prSet/>
      <dgm:spPr/>
      <dgm:t>
        <a:bodyPr/>
        <a:lstStyle/>
        <a:p>
          <a:endParaRPr lang="ru-RU"/>
        </a:p>
      </dgm:t>
    </dgm:pt>
    <dgm:pt modelId="{4BD6BF85-1C4C-43D6-8C95-609D35673909}">
      <dgm:prSet phldrT="[Текст]"/>
      <dgm:spPr/>
      <dgm:t>
        <a:bodyPr/>
        <a:lstStyle/>
        <a:p>
          <a:r>
            <a:rPr lang="en-US" dirty="0" smtClean="0"/>
            <a:t>JS</a:t>
          </a:r>
          <a:endParaRPr lang="ru-RU" dirty="0"/>
        </a:p>
      </dgm:t>
    </dgm:pt>
    <dgm:pt modelId="{8F41BD53-F3E4-40C3-B1F6-D4C0B87DD16E}" type="sibTrans" cxnId="{D0E82F09-5240-4CA8-B11A-AB38528EC20D}">
      <dgm:prSet/>
      <dgm:spPr/>
      <dgm:t>
        <a:bodyPr/>
        <a:lstStyle/>
        <a:p>
          <a:endParaRPr lang="ru-RU"/>
        </a:p>
      </dgm:t>
    </dgm:pt>
    <dgm:pt modelId="{6BD6A100-3A97-4E11-9FB1-A672E935CB22}" type="parTrans" cxnId="{D0E82F09-5240-4CA8-B11A-AB38528EC20D}">
      <dgm:prSet/>
      <dgm:spPr/>
      <dgm:t>
        <a:bodyPr/>
        <a:lstStyle/>
        <a:p>
          <a:endParaRPr lang="ru-RU"/>
        </a:p>
      </dgm:t>
    </dgm:pt>
    <dgm:pt modelId="{CA2B4F92-4B32-414C-8E42-FE81240833B1}">
      <dgm:prSet phldrT="[Текст]"/>
      <dgm:spPr/>
      <dgm:t>
        <a:bodyPr/>
        <a:lstStyle/>
        <a:p>
          <a:r>
            <a:rPr lang="en-US" dirty="0" smtClean="0"/>
            <a:t>HTML</a:t>
          </a:r>
          <a:endParaRPr lang="ru-RU" dirty="0"/>
        </a:p>
      </dgm:t>
    </dgm:pt>
    <dgm:pt modelId="{1BA25F15-0FBD-4830-9431-4C8686BFA2F0}" type="sibTrans" cxnId="{753105E9-AA3F-4437-B15F-801B652594BA}">
      <dgm:prSet/>
      <dgm:spPr/>
      <dgm:t>
        <a:bodyPr/>
        <a:lstStyle/>
        <a:p>
          <a:endParaRPr lang="ru-RU"/>
        </a:p>
      </dgm:t>
    </dgm:pt>
    <dgm:pt modelId="{963087A4-B234-4927-ADC3-F595B1BEBE0D}" type="parTrans" cxnId="{753105E9-AA3F-4437-B15F-801B652594BA}">
      <dgm:prSet/>
      <dgm:spPr/>
      <dgm:t>
        <a:bodyPr/>
        <a:lstStyle/>
        <a:p>
          <a:endParaRPr lang="ru-RU"/>
        </a:p>
      </dgm:t>
    </dgm:pt>
    <dgm:pt modelId="{35308435-C860-4A84-A84E-593EDBB73E3D}">
      <dgm:prSet phldrT="[Текст]"/>
      <dgm:spPr/>
      <dgm:t>
        <a:bodyPr/>
        <a:lstStyle/>
        <a:p>
          <a:r>
            <a:rPr lang="en-US" dirty="0" smtClean="0"/>
            <a:t>CSS</a:t>
          </a:r>
          <a:endParaRPr lang="ru-RU" dirty="0"/>
        </a:p>
      </dgm:t>
    </dgm:pt>
    <dgm:pt modelId="{2065DCB7-FD82-4A81-B8AF-ABF6B1BE90A2}" type="sibTrans" cxnId="{B377BD73-06F8-4ACE-8DC2-C4AB90045DC2}">
      <dgm:prSet/>
      <dgm:spPr/>
      <dgm:t>
        <a:bodyPr/>
        <a:lstStyle/>
        <a:p>
          <a:endParaRPr lang="ru-RU"/>
        </a:p>
      </dgm:t>
    </dgm:pt>
    <dgm:pt modelId="{486EBF9B-A518-45D4-895A-487EBF3E9431}" type="parTrans" cxnId="{B377BD73-06F8-4ACE-8DC2-C4AB90045DC2}">
      <dgm:prSet/>
      <dgm:spPr/>
      <dgm:t>
        <a:bodyPr/>
        <a:lstStyle/>
        <a:p>
          <a:endParaRPr lang="ru-RU"/>
        </a:p>
      </dgm:t>
    </dgm:pt>
    <dgm:pt modelId="{5BC044F7-C719-4DFB-8DD8-F6E1B4921811}" type="pres">
      <dgm:prSet presAssocID="{3DDA8D29-2CF6-40CE-B878-4DB8C0BD8301}" presName="composite" presStyleCnt="0">
        <dgm:presLayoutVars>
          <dgm:chMax val="1"/>
          <dgm:dir/>
          <dgm:resizeHandles val="exact"/>
        </dgm:presLayoutVars>
      </dgm:prSet>
      <dgm:spPr/>
    </dgm:pt>
    <dgm:pt modelId="{36A88901-5BC3-4633-9A94-C131DC302121}" type="pres">
      <dgm:prSet presAssocID="{3DDA8D29-2CF6-40CE-B878-4DB8C0BD8301}" presName="radial" presStyleCnt="0">
        <dgm:presLayoutVars>
          <dgm:animLvl val="ctr"/>
        </dgm:presLayoutVars>
      </dgm:prSet>
      <dgm:spPr/>
    </dgm:pt>
    <dgm:pt modelId="{1317058C-45A6-4AFC-8215-9F3588BB77CE}" type="pres">
      <dgm:prSet presAssocID="{97CD6B31-4844-424F-88FB-07D7297DF0DF}" presName="centerShape" presStyleLbl="vennNode1" presStyleIdx="0" presStyleCnt="4"/>
      <dgm:spPr/>
      <dgm:t>
        <a:bodyPr/>
        <a:lstStyle/>
        <a:p>
          <a:endParaRPr lang="ru-RU"/>
        </a:p>
      </dgm:t>
    </dgm:pt>
    <dgm:pt modelId="{D5F1ED0E-7936-4C07-894A-66A530F7B8C7}" type="pres">
      <dgm:prSet presAssocID="{CA2B4F92-4B32-414C-8E42-FE81240833B1}" presName="node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429F51-C5C0-47C3-A252-79A25F33C2A7}" type="pres">
      <dgm:prSet presAssocID="{35308435-C860-4A84-A84E-593EDBB73E3D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C5044F-82B8-4CD0-B4D6-D255172EE6F7}" type="pres">
      <dgm:prSet presAssocID="{4BD6BF85-1C4C-43D6-8C95-609D35673909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6B6278-BD45-4D9B-89A6-856BE2F3E9A8}" type="presOf" srcId="{3DDA8D29-2CF6-40CE-B878-4DB8C0BD8301}" destId="{5BC044F7-C719-4DFB-8DD8-F6E1B4921811}" srcOrd="0" destOrd="0" presId="urn:microsoft.com/office/officeart/2005/8/layout/radial3"/>
    <dgm:cxn modelId="{58287C9D-05BB-430B-86C8-D226DDF504C7}" type="presOf" srcId="{35308435-C860-4A84-A84E-593EDBB73E3D}" destId="{2E429F51-C5C0-47C3-A252-79A25F33C2A7}" srcOrd="0" destOrd="0" presId="urn:microsoft.com/office/officeart/2005/8/layout/radial3"/>
    <dgm:cxn modelId="{D0E82F09-5240-4CA8-B11A-AB38528EC20D}" srcId="{97CD6B31-4844-424F-88FB-07D7297DF0DF}" destId="{4BD6BF85-1C4C-43D6-8C95-609D35673909}" srcOrd="2" destOrd="0" parTransId="{6BD6A100-3A97-4E11-9FB1-A672E935CB22}" sibTransId="{8F41BD53-F3E4-40C3-B1F6-D4C0B87DD16E}"/>
    <dgm:cxn modelId="{5F9DE6EF-1E07-49B8-94C4-1DCEA5D614A6}" type="presOf" srcId="{CA2B4F92-4B32-414C-8E42-FE81240833B1}" destId="{D5F1ED0E-7936-4C07-894A-66A530F7B8C7}" srcOrd="0" destOrd="0" presId="urn:microsoft.com/office/officeart/2005/8/layout/radial3"/>
    <dgm:cxn modelId="{B377BD73-06F8-4ACE-8DC2-C4AB90045DC2}" srcId="{97CD6B31-4844-424F-88FB-07D7297DF0DF}" destId="{35308435-C860-4A84-A84E-593EDBB73E3D}" srcOrd="1" destOrd="0" parTransId="{486EBF9B-A518-45D4-895A-487EBF3E9431}" sibTransId="{2065DCB7-FD82-4A81-B8AF-ABF6B1BE90A2}"/>
    <dgm:cxn modelId="{DA49AF13-58BA-4626-8202-CBE6692F7A50}" type="presOf" srcId="{97CD6B31-4844-424F-88FB-07D7297DF0DF}" destId="{1317058C-45A6-4AFC-8215-9F3588BB77CE}" srcOrd="0" destOrd="0" presId="urn:microsoft.com/office/officeart/2005/8/layout/radial3"/>
    <dgm:cxn modelId="{B0E89DB3-64B5-4224-96F6-ACF14DD052D4}" srcId="{3DDA8D29-2CF6-40CE-B878-4DB8C0BD8301}" destId="{97CD6B31-4844-424F-88FB-07D7297DF0DF}" srcOrd="0" destOrd="0" parTransId="{2E2F243C-4978-4BEA-8369-A39E2DECA75B}" sibTransId="{4AC4D6F6-87C1-44E0-AEF3-CDF23A4346A3}"/>
    <dgm:cxn modelId="{753105E9-AA3F-4437-B15F-801B652594BA}" srcId="{97CD6B31-4844-424F-88FB-07D7297DF0DF}" destId="{CA2B4F92-4B32-414C-8E42-FE81240833B1}" srcOrd="0" destOrd="0" parTransId="{963087A4-B234-4927-ADC3-F595B1BEBE0D}" sibTransId="{1BA25F15-0FBD-4830-9431-4C8686BFA2F0}"/>
    <dgm:cxn modelId="{0C2C6A6D-0DB0-4F1E-B6BA-945B4E72E4E8}" type="presOf" srcId="{4BD6BF85-1C4C-43D6-8C95-609D35673909}" destId="{86C5044F-82B8-4CD0-B4D6-D255172EE6F7}" srcOrd="0" destOrd="0" presId="urn:microsoft.com/office/officeart/2005/8/layout/radial3"/>
    <dgm:cxn modelId="{078E797C-110F-4F45-9BA0-9625EC0F1C6D}" type="presParOf" srcId="{5BC044F7-C719-4DFB-8DD8-F6E1B4921811}" destId="{36A88901-5BC3-4633-9A94-C131DC302121}" srcOrd="0" destOrd="0" presId="urn:microsoft.com/office/officeart/2005/8/layout/radial3"/>
    <dgm:cxn modelId="{AC1222B0-5FAD-494D-A5A5-642F3E2AA91C}" type="presParOf" srcId="{36A88901-5BC3-4633-9A94-C131DC302121}" destId="{1317058C-45A6-4AFC-8215-9F3588BB77CE}" srcOrd="0" destOrd="0" presId="urn:microsoft.com/office/officeart/2005/8/layout/radial3"/>
    <dgm:cxn modelId="{78B7BFCB-31B7-42A0-AE12-E3B243F752E9}" type="presParOf" srcId="{36A88901-5BC3-4633-9A94-C131DC302121}" destId="{D5F1ED0E-7936-4C07-894A-66A530F7B8C7}" srcOrd="1" destOrd="0" presId="urn:microsoft.com/office/officeart/2005/8/layout/radial3"/>
    <dgm:cxn modelId="{BEE7619D-4D58-4466-8F10-07D7A643739B}" type="presParOf" srcId="{36A88901-5BC3-4633-9A94-C131DC302121}" destId="{2E429F51-C5C0-47C3-A252-79A25F33C2A7}" srcOrd="2" destOrd="0" presId="urn:microsoft.com/office/officeart/2005/8/layout/radial3"/>
    <dgm:cxn modelId="{3AF61738-CAE3-418B-92BC-15AB0C19E6FD}" type="presParOf" srcId="{36A88901-5BC3-4633-9A94-C131DC302121}" destId="{86C5044F-82B8-4CD0-B4D6-D255172EE6F7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8E64C-84DF-4BCF-8583-59AAAD86F1DC}">
      <dsp:nvSpPr>
        <dsp:cNvPr id="0" name=""/>
        <dsp:cNvSpPr/>
      </dsp:nvSpPr>
      <dsp:spPr>
        <a:xfrm rot="5400000">
          <a:off x="409982" y="1881560"/>
          <a:ext cx="1221208" cy="20320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9BAF1-19BE-426A-B89F-52B2AC9568D7}">
      <dsp:nvSpPr>
        <dsp:cNvPr id="0" name=""/>
        <dsp:cNvSpPr/>
      </dsp:nvSpPr>
      <dsp:spPr>
        <a:xfrm>
          <a:off x="206132" y="2488709"/>
          <a:ext cx="1834558" cy="16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Натуральные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25.03 – 3.04</a:t>
          </a:r>
          <a:endParaRPr lang="ru-RU" sz="1400" kern="1200" dirty="0"/>
        </a:p>
      </dsp:txBody>
      <dsp:txXfrm>
        <a:off x="206132" y="2488709"/>
        <a:ext cx="1834558" cy="1608098"/>
      </dsp:txXfrm>
    </dsp:sp>
    <dsp:sp modelId="{210F30AC-538D-4145-A2E5-9A9DBA51EBCB}">
      <dsp:nvSpPr>
        <dsp:cNvPr id="0" name=""/>
        <dsp:cNvSpPr/>
      </dsp:nvSpPr>
      <dsp:spPr>
        <a:xfrm>
          <a:off x="1694547" y="1731957"/>
          <a:ext cx="346143" cy="346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24F9AE-0767-400D-BB4A-A96BDDE12508}">
      <dsp:nvSpPr>
        <dsp:cNvPr id="0" name=""/>
        <dsp:cNvSpPr/>
      </dsp:nvSpPr>
      <dsp:spPr>
        <a:xfrm rot="5400000">
          <a:off x="2655840" y="1325820"/>
          <a:ext cx="1221208" cy="20320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604DF-E348-49DD-8E5E-E76CD2DA4702}">
      <dsp:nvSpPr>
        <dsp:cNvPr id="0" name=""/>
        <dsp:cNvSpPr/>
      </dsp:nvSpPr>
      <dsp:spPr>
        <a:xfrm>
          <a:off x="2451990" y="1932970"/>
          <a:ext cx="1834558" cy="16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Целые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4.04 – 8.04</a:t>
          </a:r>
          <a:endParaRPr lang="ru-RU" sz="1400" kern="1200" dirty="0"/>
        </a:p>
      </dsp:txBody>
      <dsp:txXfrm>
        <a:off x="2451990" y="1932970"/>
        <a:ext cx="1834558" cy="1608098"/>
      </dsp:txXfrm>
    </dsp:sp>
    <dsp:sp modelId="{D4AAA361-5B63-438F-B694-73740DE1BE8D}">
      <dsp:nvSpPr>
        <dsp:cNvPr id="0" name=""/>
        <dsp:cNvSpPr/>
      </dsp:nvSpPr>
      <dsp:spPr>
        <a:xfrm>
          <a:off x="3940406" y="1176217"/>
          <a:ext cx="346143" cy="346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D5923A-ED7F-4730-AD9A-967B486C2FD3}">
      <dsp:nvSpPr>
        <dsp:cNvPr id="0" name=""/>
        <dsp:cNvSpPr/>
      </dsp:nvSpPr>
      <dsp:spPr>
        <a:xfrm rot="5400000">
          <a:off x="4901699" y="770080"/>
          <a:ext cx="1221208" cy="20320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47C795-2ABC-4BB1-A71E-2B91F32B76F4}">
      <dsp:nvSpPr>
        <dsp:cNvPr id="0" name=""/>
        <dsp:cNvSpPr/>
      </dsp:nvSpPr>
      <dsp:spPr>
        <a:xfrm>
          <a:off x="4697849" y="1377230"/>
          <a:ext cx="1834558" cy="16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Рациональные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9.04 – 13.04</a:t>
          </a:r>
          <a:endParaRPr lang="ru-RU" sz="1400" kern="1200" dirty="0"/>
        </a:p>
      </dsp:txBody>
      <dsp:txXfrm>
        <a:off x="4697849" y="1377230"/>
        <a:ext cx="1834558" cy="1608098"/>
      </dsp:txXfrm>
    </dsp:sp>
    <dsp:sp modelId="{59370E7A-EB2B-44A5-A9B4-6976A8C80B8E}">
      <dsp:nvSpPr>
        <dsp:cNvPr id="0" name=""/>
        <dsp:cNvSpPr/>
      </dsp:nvSpPr>
      <dsp:spPr>
        <a:xfrm>
          <a:off x="6186265" y="620477"/>
          <a:ext cx="346143" cy="346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7C2F13-19FC-428C-9ED6-CB1D75A30D61}">
      <dsp:nvSpPr>
        <dsp:cNvPr id="0" name=""/>
        <dsp:cNvSpPr/>
      </dsp:nvSpPr>
      <dsp:spPr>
        <a:xfrm rot="5400000">
          <a:off x="7147557" y="214340"/>
          <a:ext cx="1221208" cy="20320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A33965-6966-4860-9C48-686E82E9D502}">
      <dsp:nvSpPr>
        <dsp:cNvPr id="0" name=""/>
        <dsp:cNvSpPr/>
      </dsp:nvSpPr>
      <dsp:spPr>
        <a:xfrm>
          <a:off x="6943707" y="821490"/>
          <a:ext cx="1834558" cy="16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Полиномы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14.04 – 21.04</a:t>
          </a:r>
          <a:endParaRPr lang="ru-RU" sz="1400" kern="1200" dirty="0"/>
        </a:p>
      </dsp:txBody>
      <dsp:txXfrm>
        <a:off x="6943707" y="821490"/>
        <a:ext cx="1834558" cy="1608098"/>
      </dsp:txXfrm>
    </dsp:sp>
    <dsp:sp modelId="{E513319B-4FF3-4D89-A8B0-EF6AA4E0F36F}">
      <dsp:nvSpPr>
        <dsp:cNvPr id="0" name=""/>
        <dsp:cNvSpPr/>
      </dsp:nvSpPr>
      <dsp:spPr>
        <a:xfrm>
          <a:off x="8432123" y="64737"/>
          <a:ext cx="346143" cy="3461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D7F673-7CEC-4667-95F0-65E35CC2BED5}">
      <dsp:nvSpPr>
        <dsp:cNvPr id="0" name=""/>
        <dsp:cNvSpPr/>
      </dsp:nvSpPr>
      <dsp:spPr>
        <a:xfrm rot="5400000">
          <a:off x="9393416" y="-341399"/>
          <a:ext cx="1221208" cy="203206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54C5CB-FB01-4F61-8873-5B74C9D7179F}">
      <dsp:nvSpPr>
        <dsp:cNvPr id="0" name=""/>
        <dsp:cNvSpPr/>
      </dsp:nvSpPr>
      <dsp:spPr>
        <a:xfrm>
          <a:off x="9189566" y="265750"/>
          <a:ext cx="1834558" cy="16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GUI</a:t>
          </a:r>
          <a:r>
            <a:rPr lang="ru-RU" sz="1800" kern="1200" dirty="0" smtClean="0"/>
            <a:t> </a:t>
          </a:r>
          <a:endParaRPr lang="ru-RU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22.04</a:t>
          </a:r>
          <a:endParaRPr lang="ru-RU" sz="1400" kern="1200" dirty="0"/>
        </a:p>
      </dsp:txBody>
      <dsp:txXfrm>
        <a:off x="9189566" y="265750"/>
        <a:ext cx="1834558" cy="1608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B58D6-A037-447B-B9D0-303063ACE715}">
      <dsp:nvSpPr>
        <dsp:cNvPr id="0" name=""/>
        <dsp:cNvSpPr/>
      </dsp:nvSpPr>
      <dsp:spPr>
        <a:xfrm>
          <a:off x="0" y="802640"/>
          <a:ext cx="5410200" cy="216408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B2028-7022-4BB1-A95A-E4A8C6E5BDA8}">
      <dsp:nvSpPr>
        <dsp:cNvPr id="0" name=""/>
        <dsp:cNvSpPr/>
      </dsp:nvSpPr>
      <dsp:spPr>
        <a:xfrm>
          <a:off x="649224" y="1181354"/>
          <a:ext cx="1785365" cy="10603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680" rIns="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Back-end</a:t>
          </a:r>
          <a:endParaRPr lang="ru-RU" sz="3000" kern="1200" dirty="0"/>
        </a:p>
      </dsp:txBody>
      <dsp:txXfrm>
        <a:off x="649224" y="1181354"/>
        <a:ext cx="1785365" cy="1060399"/>
      </dsp:txXfrm>
    </dsp:sp>
    <dsp:sp modelId="{EAAA2A68-EEAD-4798-8272-8212298C8F20}">
      <dsp:nvSpPr>
        <dsp:cNvPr id="0" name=""/>
        <dsp:cNvSpPr/>
      </dsp:nvSpPr>
      <dsp:spPr>
        <a:xfrm>
          <a:off x="2705100" y="1527606"/>
          <a:ext cx="2109978" cy="106039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680" rIns="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Front-end</a:t>
          </a:r>
          <a:endParaRPr lang="ru-RU" sz="3000" kern="1200" dirty="0"/>
        </a:p>
      </dsp:txBody>
      <dsp:txXfrm>
        <a:off x="2705100" y="1527606"/>
        <a:ext cx="2109978" cy="1060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25F9C-DE14-48AA-9732-61AAEA445E3A}">
      <dsp:nvSpPr>
        <dsp:cNvPr id="0" name=""/>
        <dsp:cNvSpPr/>
      </dsp:nvSpPr>
      <dsp:spPr>
        <a:xfrm>
          <a:off x="0" y="0"/>
          <a:ext cx="4450716" cy="44507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main</a:t>
          </a:r>
          <a:endParaRPr lang="ru-RU" sz="1200" kern="1200" dirty="0"/>
        </a:p>
      </dsp:txBody>
      <dsp:txXfrm>
        <a:off x="1390848" y="222535"/>
        <a:ext cx="1669018" cy="445071"/>
      </dsp:txXfrm>
    </dsp:sp>
    <dsp:sp modelId="{8EA32DFB-530D-41BB-A591-3C940C9D82EE}">
      <dsp:nvSpPr>
        <dsp:cNvPr id="0" name=""/>
        <dsp:cNvSpPr/>
      </dsp:nvSpPr>
      <dsp:spPr>
        <a:xfrm>
          <a:off x="0" y="667607"/>
          <a:ext cx="3783108" cy="3783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Полиномы</a:t>
          </a:r>
          <a:endParaRPr lang="ru-RU" sz="1200" kern="1200" dirty="0"/>
        </a:p>
      </dsp:txBody>
      <dsp:txXfrm>
        <a:off x="1075821" y="885136"/>
        <a:ext cx="1631465" cy="435057"/>
      </dsp:txXfrm>
    </dsp:sp>
    <dsp:sp modelId="{DC7950DB-371B-4AA4-B48E-D538F63C81DB}">
      <dsp:nvSpPr>
        <dsp:cNvPr id="0" name=""/>
        <dsp:cNvSpPr/>
      </dsp:nvSpPr>
      <dsp:spPr>
        <a:xfrm>
          <a:off x="0" y="1335214"/>
          <a:ext cx="3115501" cy="3115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Рациональные</a:t>
          </a:r>
          <a:endParaRPr lang="ru-RU" sz="1200" kern="1200" dirty="0"/>
        </a:p>
      </dsp:txBody>
      <dsp:txXfrm>
        <a:off x="751614" y="1550184"/>
        <a:ext cx="1612271" cy="429939"/>
      </dsp:txXfrm>
    </dsp:sp>
    <dsp:sp modelId="{71A149D3-8A48-4AF0-A58A-3EA9F10FB37E}">
      <dsp:nvSpPr>
        <dsp:cNvPr id="0" name=""/>
        <dsp:cNvSpPr/>
      </dsp:nvSpPr>
      <dsp:spPr>
        <a:xfrm>
          <a:off x="0" y="2002822"/>
          <a:ext cx="2447893" cy="2447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Целые</a:t>
          </a:r>
          <a:endParaRPr lang="ru-RU" sz="1200" kern="1200" dirty="0"/>
        </a:p>
      </dsp:txBody>
      <dsp:txXfrm>
        <a:off x="563015" y="2223132"/>
        <a:ext cx="1321862" cy="440620"/>
      </dsp:txXfrm>
    </dsp:sp>
    <dsp:sp modelId="{995B9297-8E7C-4EF2-A157-D14BA4B71F10}">
      <dsp:nvSpPr>
        <dsp:cNvPr id="0" name=""/>
        <dsp:cNvSpPr/>
      </dsp:nvSpPr>
      <dsp:spPr>
        <a:xfrm>
          <a:off x="0" y="2614653"/>
          <a:ext cx="1780286" cy="17802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Натуральные</a:t>
          </a:r>
          <a:endParaRPr lang="ru-RU" sz="1200" kern="1200" dirty="0"/>
        </a:p>
      </dsp:txBody>
      <dsp:txXfrm>
        <a:off x="260716" y="3059724"/>
        <a:ext cx="1258852" cy="890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E9102-C33C-46E1-B35B-AB3372136D9A}">
      <dsp:nvSpPr>
        <dsp:cNvPr id="0" name=""/>
        <dsp:cNvSpPr/>
      </dsp:nvSpPr>
      <dsp:spPr>
        <a:xfrm>
          <a:off x="0" y="818970"/>
          <a:ext cx="4366260" cy="1746504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4A78A-F989-4CE0-BCAF-08984BDBC1FE}">
      <dsp:nvSpPr>
        <dsp:cNvPr id="0" name=""/>
        <dsp:cNvSpPr/>
      </dsp:nvSpPr>
      <dsp:spPr>
        <a:xfrm>
          <a:off x="523951" y="1124608"/>
          <a:ext cx="1440865" cy="8557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Python</a:t>
          </a:r>
          <a:endParaRPr lang="ru-RU" sz="3300" kern="1200" dirty="0"/>
        </a:p>
      </dsp:txBody>
      <dsp:txXfrm>
        <a:off x="523951" y="1124608"/>
        <a:ext cx="1440865" cy="855786"/>
      </dsp:txXfrm>
    </dsp:sp>
    <dsp:sp modelId="{05590730-C660-45EB-89BE-2EDCB5F9F9FF}">
      <dsp:nvSpPr>
        <dsp:cNvPr id="0" name=""/>
        <dsp:cNvSpPr/>
      </dsp:nvSpPr>
      <dsp:spPr>
        <a:xfrm>
          <a:off x="2183130" y="1404049"/>
          <a:ext cx="1702841" cy="85578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Web</a:t>
          </a:r>
          <a:endParaRPr lang="ru-RU" sz="3300" kern="1200" dirty="0"/>
        </a:p>
      </dsp:txBody>
      <dsp:txXfrm>
        <a:off x="2183130" y="1404049"/>
        <a:ext cx="1702841" cy="855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7058C-45A6-4AFC-8215-9F3588BB77CE}">
      <dsp:nvSpPr>
        <dsp:cNvPr id="0" name=""/>
        <dsp:cNvSpPr/>
      </dsp:nvSpPr>
      <dsp:spPr>
        <a:xfrm>
          <a:off x="1598141" y="1231995"/>
          <a:ext cx="2584756" cy="25847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GUI</a:t>
          </a:r>
          <a:endParaRPr lang="ru-RU" sz="6500" kern="1200" dirty="0"/>
        </a:p>
      </dsp:txBody>
      <dsp:txXfrm>
        <a:off x="1976670" y="1610524"/>
        <a:ext cx="1827698" cy="1827698"/>
      </dsp:txXfrm>
    </dsp:sp>
    <dsp:sp modelId="{D5F1ED0E-7936-4C07-894A-66A530F7B8C7}">
      <dsp:nvSpPr>
        <dsp:cNvPr id="0" name=""/>
        <dsp:cNvSpPr/>
      </dsp:nvSpPr>
      <dsp:spPr>
        <a:xfrm>
          <a:off x="2244330" y="196558"/>
          <a:ext cx="1292378" cy="12923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HTML</a:t>
          </a:r>
          <a:endParaRPr lang="ru-RU" sz="2600" kern="1200" dirty="0"/>
        </a:p>
      </dsp:txBody>
      <dsp:txXfrm>
        <a:off x="2433594" y="385822"/>
        <a:ext cx="913850" cy="913850"/>
      </dsp:txXfrm>
    </dsp:sp>
    <dsp:sp modelId="{2E429F51-C5C0-47C3-A252-79A25F33C2A7}">
      <dsp:nvSpPr>
        <dsp:cNvPr id="0" name=""/>
        <dsp:cNvSpPr/>
      </dsp:nvSpPr>
      <dsp:spPr>
        <a:xfrm>
          <a:off x="3700661" y="2718997"/>
          <a:ext cx="1292378" cy="12923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CSS</a:t>
          </a:r>
          <a:endParaRPr lang="ru-RU" sz="2600" kern="1200" dirty="0"/>
        </a:p>
      </dsp:txBody>
      <dsp:txXfrm>
        <a:off x="3889925" y="2908261"/>
        <a:ext cx="913850" cy="913850"/>
      </dsp:txXfrm>
    </dsp:sp>
    <dsp:sp modelId="{86C5044F-82B8-4CD0-B4D6-D255172EE6F7}">
      <dsp:nvSpPr>
        <dsp:cNvPr id="0" name=""/>
        <dsp:cNvSpPr/>
      </dsp:nvSpPr>
      <dsp:spPr>
        <a:xfrm>
          <a:off x="788000" y="2718997"/>
          <a:ext cx="1292378" cy="12923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JS</a:t>
          </a:r>
          <a:endParaRPr lang="ru-RU" sz="2600" kern="1200" dirty="0"/>
        </a:p>
      </dsp:txBody>
      <dsp:txXfrm>
        <a:off x="977264" y="2908261"/>
        <a:ext cx="913850" cy="913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8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3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603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90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41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3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4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3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7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9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24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0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E966-2C9A-447D-A685-3BD987CBE5EA}" type="datetimeFigureOut">
              <a:rPr lang="ru-RU" smtClean="0"/>
              <a:t>23.04.2021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A1F3-3ED6-44E3-BD29-6BFB83E05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8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АрифМетика</a:t>
            </a:r>
            <a:r>
              <a:rPr lang="ru-RU" dirty="0" smtClean="0"/>
              <a:t> длинных чисел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студенты гр. 0308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err="1" smtClean="0"/>
              <a:t>Бобыльков</a:t>
            </a:r>
            <a:r>
              <a:rPr lang="ru-RU" dirty="0" smtClean="0"/>
              <a:t> Т.,</a:t>
            </a:r>
            <a:r>
              <a:rPr lang="ru-RU" dirty="0"/>
              <a:t> </a:t>
            </a:r>
            <a:r>
              <a:rPr lang="ru-RU" dirty="0" err="1" smtClean="0"/>
              <a:t>Шинкевич</a:t>
            </a:r>
            <a:r>
              <a:rPr lang="ru-RU" dirty="0" smtClean="0"/>
              <a:t> М., Баев Т., Бухарев Д., Доронин В., Ельцов В., Панько И., </a:t>
            </a:r>
            <a:r>
              <a:rPr lang="ru-RU" dirty="0" err="1" smtClean="0"/>
              <a:t>Радабольский</a:t>
            </a:r>
            <a:r>
              <a:rPr lang="ru-RU" dirty="0" smtClean="0"/>
              <a:t>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57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Front-end</a:t>
            </a:r>
            <a:endParaRPr lang="ru-RU" dirty="0"/>
          </a:p>
        </p:txBody>
      </p:sp>
      <p:pic>
        <p:nvPicPr>
          <p:cNvPr id="1028" name="Picture 4" descr="Курс «Профессия Python-разработчик»: обучение на Python-разработчика онлайн  — Skill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710309"/>
            <a:ext cx="3508375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92 IT Solutions - HTML, CSS and JavaScri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5"/>
          <a:stretch/>
        </p:blipFill>
        <p:spPr bwMode="auto">
          <a:xfrm>
            <a:off x="6934200" y="2696901"/>
            <a:ext cx="3810000" cy="34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4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7861" y="661296"/>
            <a:ext cx="8610600" cy="1293028"/>
          </a:xfrm>
        </p:spPr>
        <p:txBody>
          <a:bodyPr/>
          <a:lstStyle/>
          <a:p>
            <a:r>
              <a:rPr lang="ru-RU" dirty="0" smtClean="0"/>
              <a:t>Организация удаленной работы</a:t>
            </a:r>
            <a:endParaRPr lang="ru-RU" dirty="0"/>
          </a:p>
        </p:txBody>
      </p:sp>
      <p:pic>
        <p:nvPicPr>
          <p:cNvPr id="2050" name="Picture 2" descr="How to Auto-sync Update from One Github Repository to Other Repository  Using Github Workflow | by Wendy Yanto | The Startup | Mediu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5"/>
          <a:stretch/>
        </p:blipFill>
        <p:spPr bwMode="auto">
          <a:xfrm>
            <a:off x="324091" y="2350093"/>
            <a:ext cx="6001653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зучить Google Таблицы на онлайн курсе от Академии Майка Притул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205" y="2851582"/>
            <a:ext cx="5834007" cy="277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9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302647"/>
              </p:ext>
            </p:extLst>
          </p:nvPr>
        </p:nvGraphicFramePr>
        <p:xfrm>
          <a:off x="589280" y="2057401"/>
          <a:ext cx="1102868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5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данными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526652"/>
              </p:ext>
            </p:extLst>
          </p:nvPr>
        </p:nvGraphicFramePr>
        <p:xfrm>
          <a:off x="685800" y="2265680"/>
          <a:ext cx="5410200" cy="37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Eel for Python - Quick and Easy GUI! - YouTub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79" y="2414072"/>
            <a:ext cx="5499735" cy="30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6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работы программы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07123"/>
              </p:ext>
            </p:extLst>
          </p:nvPr>
        </p:nvGraphicFramePr>
        <p:xfrm>
          <a:off x="127000" y="2193924"/>
          <a:ext cx="10820400" cy="44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787168143"/>
              </p:ext>
            </p:extLst>
          </p:nvPr>
        </p:nvGraphicFramePr>
        <p:xfrm>
          <a:off x="4381500" y="2727059"/>
          <a:ext cx="4366260" cy="338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122263436"/>
              </p:ext>
            </p:extLst>
          </p:nvPr>
        </p:nvGraphicFramePr>
        <p:xfrm>
          <a:off x="7071360" y="2193924"/>
          <a:ext cx="5781040" cy="420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0" y="3209924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EEL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1933554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149</TotalTime>
  <Words>79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АрифМетика длинных чисел</vt:lpstr>
      <vt:lpstr>Определение структуры</vt:lpstr>
      <vt:lpstr>Организация удаленной работы</vt:lpstr>
      <vt:lpstr>Ход работы</vt:lpstr>
      <vt:lpstr>Обмен данными</vt:lpstr>
      <vt:lpstr>Структура работы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АрифМетика длинных чисел</dc:title>
  <dc:creator>Тимопхей Шнобыльков</dc:creator>
  <cp:lastModifiedBy>Тимопхей Шнобыльков</cp:lastModifiedBy>
  <cp:revision>9</cp:revision>
  <dcterms:created xsi:type="dcterms:W3CDTF">2021-04-23T08:16:09Z</dcterms:created>
  <dcterms:modified xsi:type="dcterms:W3CDTF">2021-04-23T10:45:42Z</dcterms:modified>
</cp:coreProperties>
</file>