
<file path=[Content_Types].xml><?xml version="1.0" encoding="utf-8"?>
<Types xmlns="http://schemas.openxmlformats.org/package/2006/content-types">
  <Override PartName="/_rels/.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2047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36" name="PlaceHolder 2"/>
          <p:cNvSpPr>
            <a:spLocks noGrp="1"/>
          </p:cNvSpPr>
          <p:nvPr>
            <p:ph type="body"/>
          </p:nvPr>
        </p:nvSpPr>
        <p:spPr>
          <a:xfrm>
            <a:off x="610200" y="160452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37" name="PlaceHolder 3"/>
          <p:cNvSpPr>
            <a:spLocks noGrp="1"/>
          </p:cNvSpPr>
          <p:nvPr>
            <p:ph type="body"/>
          </p:nvPr>
        </p:nvSpPr>
        <p:spPr>
          <a:xfrm>
            <a:off x="610200" y="368208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39"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40"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41" name="PlaceHolder 4"/>
          <p:cNvSpPr>
            <a:spLocks noGrp="1"/>
          </p:cNvSpPr>
          <p:nvPr>
            <p:ph type="body"/>
          </p:nvPr>
        </p:nvSpPr>
        <p:spPr>
          <a:xfrm>
            <a:off x="623808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42" name="PlaceHolder 5"/>
          <p:cNvSpPr>
            <a:spLocks noGrp="1"/>
          </p:cNvSpPr>
          <p:nvPr>
            <p:ph type="body"/>
          </p:nvPr>
        </p:nvSpPr>
        <p:spPr>
          <a:xfrm>
            <a:off x="61020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44" name="PlaceHolder 2"/>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45" name="PlaceHolder 3"/>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pic>
        <p:nvPicPr>
          <p:cNvPr id="46" name="" descr=""/>
          <p:cNvPicPr/>
          <p:nvPr/>
        </p:nvPicPr>
        <p:blipFill>
          <a:blip r:embed="rId2"/>
          <a:stretch/>
        </p:blipFill>
        <p:spPr>
          <a:xfrm>
            <a:off x="3609360" y="1604520"/>
            <a:ext cx="4984920" cy="3977280"/>
          </a:xfrm>
          <a:prstGeom prst="rect">
            <a:avLst/>
          </a:prstGeom>
          <a:ln>
            <a:noFill/>
          </a:ln>
        </p:spPr>
      </p:pic>
      <p:pic>
        <p:nvPicPr>
          <p:cNvPr id="47" name="" descr=""/>
          <p:cNvPicPr/>
          <p:nvPr/>
        </p:nvPicPr>
        <p:blipFill>
          <a:blip r:embed="rId3"/>
          <a:stretch/>
        </p:blipFill>
        <p:spPr>
          <a:xfrm>
            <a:off x="360936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58" name="PlaceHolder 2"/>
          <p:cNvSpPr>
            <a:spLocks noGrp="1"/>
          </p:cNvSpPr>
          <p:nvPr>
            <p:ph type="subTitle"/>
          </p:nvPr>
        </p:nvSpPr>
        <p:spPr>
          <a:xfrm>
            <a:off x="610200" y="1604520"/>
            <a:ext cx="1098360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60" name="PlaceHolder 2"/>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62" name="PlaceHolder 2"/>
          <p:cNvSpPr>
            <a:spLocks noGrp="1"/>
          </p:cNvSpPr>
          <p:nvPr>
            <p:ph type="body"/>
          </p:nvPr>
        </p:nvSpPr>
        <p:spPr>
          <a:xfrm>
            <a:off x="61020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63" name="PlaceHolder 3"/>
          <p:cNvSpPr>
            <a:spLocks noGrp="1"/>
          </p:cNvSpPr>
          <p:nvPr>
            <p:ph type="body"/>
          </p:nvPr>
        </p:nvSpPr>
        <p:spPr>
          <a:xfrm>
            <a:off x="623808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610200" y="273600"/>
            <a:ext cx="1098360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67"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68" name="PlaceHolder 3"/>
          <p:cNvSpPr>
            <a:spLocks noGrp="1"/>
          </p:cNvSpPr>
          <p:nvPr>
            <p:ph type="body"/>
          </p:nvPr>
        </p:nvSpPr>
        <p:spPr>
          <a:xfrm>
            <a:off x="61020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69" name="PlaceHolder 4"/>
          <p:cNvSpPr>
            <a:spLocks noGrp="1"/>
          </p:cNvSpPr>
          <p:nvPr>
            <p:ph type="body"/>
          </p:nvPr>
        </p:nvSpPr>
        <p:spPr>
          <a:xfrm>
            <a:off x="623808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5" name="PlaceHolder 2"/>
          <p:cNvSpPr>
            <a:spLocks noGrp="1"/>
          </p:cNvSpPr>
          <p:nvPr>
            <p:ph type="subTitle"/>
          </p:nvPr>
        </p:nvSpPr>
        <p:spPr>
          <a:xfrm>
            <a:off x="610200" y="1604520"/>
            <a:ext cx="1098360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71" name="PlaceHolder 2"/>
          <p:cNvSpPr>
            <a:spLocks noGrp="1"/>
          </p:cNvSpPr>
          <p:nvPr>
            <p:ph type="body"/>
          </p:nvPr>
        </p:nvSpPr>
        <p:spPr>
          <a:xfrm>
            <a:off x="61020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72"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73" name="PlaceHolder 4"/>
          <p:cNvSpPr>
            <a:spLocks noGrp="1"/>
          </p:cNvSpPr>
          <p:nvPr>
            <p:ph type="body"/>
          </p:nvPr>
        </p:nvSpPr>
        <p:spPr>
          <a:xfrm>
            <a:off x="623808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75"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76"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77" name="PlaceHolder 4"/>
          <p:cNvSpPr>
            <a:spLocks noGrp="1"/>
          </p:cNvSpPr>
          <p:nvPr>
            <p:ph type="body"/>
          </p:nvPr>
        </p:nvSpPr>
        <p:spPr>
          <a:xfrm>
            <a:off x="610200" y="368208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79" name="PlaceHolder 2"/>
          <p:cNvSpPr>
            <a:spLocks noGrp="1"/>
          </p:cNvSpPr>
          <p:nvPr>
            <p:ph type="body"/>
          </p:nvPr>
        </p:nvSpPr>
        <p:spPr>
          <a:xfrm>
            <a:off x="610200" y="160452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80" name="PlaceHolder 3"/>
          <p:cNvSpPr>
            <a:spLocks noGrp="1"/>
          </p:cNvSpPr>
          <p:nvPr>
            <p:ph type="body"/>
          </p:nvPr>
        </p:nvSpPr>
        <p:spPr>
          <a:xfrm>
            <a:off x="610200" y="368208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82"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83"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84" name="PlaceHolder 4"/>
          <p:cNvSpPr>
            <a:spLocks noGrp="1"/>
          </p:cNvSpPr>
          <p:nvPr>
            <p:ph type="body"/>
          </p:nvPr>
        </p:nvSpPr>
        <p:spPr>
          <a:xfrm>
            <a:off x="623808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85" name="PlaceHolder 5"/>
          <p:cNvSpPr>
            <a:spLocks noGrp="1"/>
          </p:cNvSpPr>
          <p:nvPr>
            <p:ph type="body"/>
          </p:nvPr>
        </p:nvSpPr>
        <p:spPr>
          <a:xfrm>
            <a:off x="61020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87" name="PlaceHolder 2"/>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88" name="PlaceHolder 3"/>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pic>
        <p:nvPicPr>
          <p:cNvPr id="89" name="" descr=""/>
          <p:cNvPicPr/>
          <p:nvPr/>
        </p:nvPicPr>
        <p:blipFill>
          <a:blip r:embed="rId2"/>
          <a:stretch/>
        </p:blipFill>
        <p:spPr>
          <a:xfrm>
            <a:off x="3609360" y="1604520"/>
            <a:ext cx="4984920" cy="3977280"/>
          </a:xfrm>
          <a:prstGeom prst="rect">
            <a:avLst/>
          </a:prstGeom>
          <a:ln>
            <a:noFill/>
          </a:ln>
        </p:spPr>
      </p:pic>
      <p:pic>
        <p:nvPicPr>
          <p:cNvPr id="90" name="" descr=""/>
          <p:cNvPicPr/>
          <p:nvPr/>
        </p:nvPicPr>
        <p:blipFill>
          <a:blip r:embed="rId3"/>
          <a:stretch/>
        </p:blipFill>
        <p:spPr>
          <a:xfrm>
            <a:off x="360936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01" name="PlaceHolder 2"/>
          <p:cNvSpPr>
            <a:spLocks noGrp="1"/>
          </p:cNvSpPr>
          <p:nvPr>
            <p:ph type="subTitle"/>
          </p:nvPr>
        </p:nvSpPr>
        <p:spPr>
          <a:xfrm>
            <a:off x="610200" y="1604520"/>
            <a:ext cx="1098360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03" name="PlaceHolder 2"/>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05" name="PlaceHolder 2"/>
          <p:cNvSpPr>
            <a:spLocks noGrp="1"/>
          </p:cNvSpPr>
          <p:nvPr>
            <p:ph type="body"/>
          </p:nvPr>
        </p:nvSpPr>
        <p:spPr>
          <a:xfrm>
            <a:off x="61020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06" name="PlaceHolder 3"/>
          <p:cNvSpPr>
            <a:spLocks noGrp="1"/>
          </p:cNvSpPr>
          <p:nvPr>
            <p:ph type="body"/>
          </p:nvPr>
        </p:nvSpPr>
        <p:spPr>
          <a:xfrm>
            <a:off x="623808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7" name="PlaceHolder 2"/>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10200" y="273600"/>
            <a:ext cx="1098360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10"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11" name="PlaceHolder 3"/>
          <p:cNvSpPr>
            <a:spLocks noGrp="1"/>
          </p:cNvSpPr>
          <p:nvPr>
            <p:ph type="body"/>
          </p:nvPr>
        </p:nvSpPr>
        <p:spPr>
          <a:xfrm>
            <a:off x="61020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12" name="PlaceHolder 4"/>
          <p:cNvSpPr>
            <a:spLocks noGrp="1"/>
          </p:cNvSpPr>
          <p:nvPr>
            <p:ph type="body"/>
          </p:nvPr>
        </p:nvSpPr>
        <p:spPr>
          <a:xfrm>
            <a:off x="623808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14" name="PlaceHolder 2"/>
          <p:cNvSpPr>
            <a:spLocks noGrp="1"/>
          </p:cNvSpPr>
          <p:nvPr>
            <p:ph type="body"/>
          </p:nvPr>
        </p:nvSpPr>
        <p:spPr>
          <a:xfrm>
            <a:off x="61020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15"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16" name="PlaceHolder 4"/>
          <p:cNvSpPr>
            <a:spLocks noGrp="1"/>
          </p:cNvSpPr>
          <p:nvPr>
            <p:ph type="body"/>
          </p:nvPr>
        </p:nvSpPr>
        <p:spPr>
          <a:xfrm>
            <a:off x="623808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18"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19"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20" name="PlaceHolder 4"/>
          <p:cNvSpPr>
            <a:spLocks noGrp="1"/>
          </p:cNvSpPr>
          <p:nvPr>
            <p:ph type="body"/>
          </p:nvPr>
        </p:nvSpPr>
        <p:spPr>
          <a:xfrm>
            <a:off x="610200" y="368208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22" name="PlaceHolder 2"/>
          <p:cNvSpPr>
            <a:spLocks noGrp="1"/>
          </p:cNvSpPr>
          <p:nvPr>
            <p:ph type="body"/>
          </p:nvPr>
        </p:nvSpPr>
        <p:spPr>
          <a:xfrm>
            <a:off x="610200" y="160452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23" name="PlaceHolder 3"/>
          <p:cNvSpPr>
            <a:spLocks noGrp="1"/>
          </p:cNvSpPr>
          <p:nvPr>
            <p:ph type="body"/>
          </p:nvPr>
        </p:nvSpPr>
        <p:spPr>
          <a:xfrm>
            <a:off x="610200" y="368208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25"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26"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27" name="PlaceHolder 4"/>
          <p:cNvSpPr>
            <a:spLocks noGrp="1"/>
          </p:cNvSpPr>
          <p:nvPr>
            <p:ph type="body"/>
          </p:nvPr>
        </p:nvSpPr>
        <p:spPr>
          <a:xfrm>
            <a:off x="623808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28" name="PlaceHolder 5"/>
          <p:cNvSpPr>
            <a:spLocks noGrp="1"/>
          </p:cNvSpPr>
          <p:nvPr>
            <p:ph type="body"/>
          </p:nvPr>
        </p:nvSpPr>
        <p:spPr>
          <a:xfrm>
            <a:off x="61020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30" name="PlaceHolder 2"/>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31" name="PlaceHolder 3"/>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pic>
        <p:nvPicPr>
          <p:cNvPr id="132" name="" descr=""/>
          <p:cNvPicPr/>
          <p:nvPr/>
        </p:nvPicPr>
        <p:blipFill>
          <a:blip r:embed="rId2"/>
          <a:stretch/>
        </p:blipFill>
        <p:spPr>
          <a:xfrm>
            <a:off x="3609360" y="1604520"/>
            <a:ext cx="4984920" cy="3977280"/>
          </a:xfrm>
          <a:prstGeom prst="rect">
            <a:avLst/>
          </a:prstGeom>
          <a:ln>
            <a:noFill/>
          </a:ln>
        </p:spPr>
      </p:pic>
      <p:pic>
        <p:nvPicPr>
          <p:cNvPr id="133" name="" descr=""/>
          <p:cNvPicPr/>
          <p:nvPr/>
        </p:nvPicPr>
        <p:blipFill>
          <a:blip r:embed="rId3"/>
          <a:stretch/>
        </p:blipFill>
        <p:spPr>
          <a:xfrm>
            <a:off x="360936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51" name="PlaceHolder 2"/>
          <p:cNvSpPr>
            <a:spLocks noGrp="1"/>
          </p:cNvSpPr>
          <p:nvPr>
            <p:ph type="subTitle"/>
          </p:nvPr>
        </p:nvSpPr>
        <p:spPr>
          <a:xfrm>
            <a:off x="610200" y="1604520"/>
            <a:ext cx="1098360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53" name="PlaceHolder 2"/>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9" name="PlaceHolder 2"/>
          <p:cNvSpPr>
            <a:spLocks noGrp="1"/>
          </p:cNvSpPr>
          <p:nvPr>
            <p:ph type="body"/>
          </p:nvPr>
        </p:nvSpPr>
        <p:spPr>
          <a:xfrm>
            <a:off x="61020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20" name="PlaceHolder 3"/>
          <p:cNvSpPr>
            <a:spLocks noGrp="1"/>
          </p:cNvSpPr>
          <p:nvPr>
            <p:ph type="body"/>
          </p:nvPr>
        </p:nvSpPr>
        <p:spPr>
          <a:xfrm>
            <a:off x="623808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55" name="PlaceHolder 2"/>
          <p:cNvSpPr>
            <a:spLocks noGrp="1"/>
          </p:cNvSpPr>
          <p:nvPr>
            <p:ph type="body"/>
          </p:nvPr>
        </p:nvSpPr>
        <p:spPr>
          <a:xfrm>
            <a:off x="61020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56" name="PlaceHolder 3"/>
          <p:cNvSpPr>
            <a:spLocks noGrp="1"/>
          </p:cNvSpPr>
          <p:nvPr>
            <p:ph type="body"/>
          </p:nvPr>
        </p:nvSpPr>
        <p:spPr>
          <a:xfrm>
            <a:off x="623808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610200" y="273600"/>
            <a:ext cx="1098360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60"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61" name="PlaceHolder 3"/>
          <p:cNvSpPr>
            <a:spLocks noGrp="1"/>
          </p:cNvSpPr>
          <p:nvPr>
            <p:ph type="body"/>
          </p:nvPr>
        </p:nvSpPr>
        <p:spPr>
          <a:xfrm>
            <a:off x="61020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62" name="PlaceHolder 4"/>
          <p:cNvSpPr>
            <a:spLocks noGrp="1"/>
          </p:cNvSpPr>
          <p:nvPr>
            <p:ph type="body"/>
          </p:nvPr>
        </p:nvSpPr>
        <p:spPr>
          <a:xfrm>
            <a:off x="623808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64" name="PlaceHolder 2"/>
          <p:cNvSpPr>
            <a:spLocks noGrp="1"/>
          </p:cNvSpPr>
          <p:nvPr>
            <p:ph type="body"/>
          </p:nvPr>
        </p:nvSpPr>
        <p:spPr>
          <a:xfrm>
            <a:off x="61020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65"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66" name="PlaceHolder 4"/>
          <p:cNvSpPr>
            <a:spLocks noGrp="1"/>
          </p:cNvSpPr>
          <p:nvPr>
            <p:ph type="body"/>
          </p:nvPr>
        </p:nvSpPr>
        <p:spPr>
          <a:xfrm>
            <a:off x="623808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68"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69"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70" name="PlaceHolder 4"/>
          <p:cNvSpPr>
            <a:spLocks noGrp="1"/>
          </p:cNvSpPr>
          <p:nvPr>
            <p:ph type="body"/>
          </p:nvPr>
        </p:nvSpPr>
        <p:spPr>
          <a:xfrm>
            <a:off x="610200" y="368208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72" name="PlaceHolder 2"/>
          <p:cNvSpPr>
            <a:spLocks noGrp="1"/>
          </p:cNvSpPr>
          <p:nvPr>
            <p:ph type="body"/>
          </p:nvPr>
        </p:nvSpPr>
        <p:spPr>
          <a:xfrm>
            <a:off x="610200" y="160452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73" name="PlaceHolder 3"/>
          <p:cNvSpPr>
            <a:spLocks noGrp="1"/>
          </p:cNvSpPr>
          <p:nvPr>
            <p:ph type="body"/>
          </p:nvPr>
        </p:nvSpPr>
        <p:spPr>
          <a:xfrm>
            <a:off x="610200" y="368208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75"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76"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77" name="PlaceHolder 4"/>
          <p:cNvSpPr>
            <a:spLocks noGrp="1"/>
          </p:cNvSpPr>
          <p:nvPr>
            <p:ph type="body"/>
          </p:nvPr>
        </p:nvSpPr>
        <p:spPr>
          <a:xfrm>
            <a:off x="623808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78" name="PlaceHolder 5"/>
          <p:cNvSpPr>
            <a:spLocks noGrp="1"/>
          </p:cNvSpPr>
          <p:nvPr>
            <p:ph type="body"/>
          </p:nvPr>
        </p:nvSpPr>
        <p:spPr>
          <a:xfrm>
            <a:off x="61020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180" name="PlaceHolder 2"/>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181" name="PlaceHolder 3"/>
          <p:cNvSpPr>
            <a:spLocks noGrp="1"/>
          </p:cNvSpPr>
          <p:nvPr>
            <p:ph type="body"/>
          </p:nvPr>
        </p:nvSpPr>
        <p:spPr>
          <a:xfrm>
            <a:off x="610200" y="1604520"/>
            <a:ext cx="1098360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pic>
        <p:nvPicPr>
          <p:cNvPr id="182" name="" descr=""/>
          <p:cNvPicPr/>
          <p:nvPr/>
        </p:nvPicPr>
        <p:blipFill>
          <a:blip r:embed="rId2"/>
          <a:stretch/>
        </p:blipFill>
        <p:spPr>
          <a:xfrm>
            <a:off x="3609360" y="1604520"/>
            <a:ext cx="4984920" cy="3977280"/>
          </a:xfrm>
          <a:prstGeom prst="rect">
            <a:avLst/>
          </a:prstGeom>
          <a:ln>
            <a:noFill/>
          </a:ln>
        </p:spPr>
      </p:pic>
      <p:pic>
        <p:nvPicPr>
          <p:cNvPr id="183" name="" descr=""/>
          <p:cNvPicPr/>
          <p:nvPr/>
        </p:nvPicPr>
        <p:blipFill>
          <a:blip r:embed="rId3"/>
          <a:stretch/>
        </p:blipFill>
        <p:spPr>
          <a:xfrm>
            <a:off x="360936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10200" y="273600"/>
            <a:ext cx="1098360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24"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25" name="PlaceHolder 3"/>
          <p:cNvSpPr>
            <a:spLocks noGrp="1"/>
          </p:cNvSpPr>
          <p:nvPr>
            <p:ph type="body"/>
          </p:nvPr>
        </p:nvSpPr>
        <p:spPr>
          <a:xfrm>
            <a:off x="61020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26" name="PlaceHolder 4"/>
          <p:cNvSpPr>
            <a:spLocks noGrp="1"/>
          </p:cNvSpPr>
          <p:nvPr>
            <p:ph type="body"/>
          </p:nvPr>
        </p:nvSpPr>
        <p:spPr>
          <a:xfrm>
            <a:off x="623808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28" name="PlaceHolder 2"/>
          <p:cNvSpPr>
            <a:spLocks noGrp="1"/>
          </p:cNvSpPr>
          <p:nvPr>
            <p:ph type="body"/>
          </p:nvPr>
        </p:nvSpPr>
        <p:spPr>
          <a:xfrm>
            <a:off x="610200" y="1604520"/>
            <a:ext cx="5359680" cy="397728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29"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30" name="PlaceHolder 4"/>
          <p:cNvSpPr>
            <a:spLocks noGrp="1"/>
          </p:cNvSpPr>
          <p:nvPr>
            <p:ph type="body"/>
          </p:nvPr>
        </p:nvSpPr>
        <p:spPr>
          <a:xfrm>
            <a:off x="6238080" y="368208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10200" y="273600"/>
            <a:ext cx="10983600" cy="1144800"/>
          </a:xfrm>
          <a:prstGeom prst="rect">
            <a:avLst/>
          </a:prstGeom>
        </p:spPr>
        <p:txBody>
          <a:bodyPr lIns="0" rIns="0" tIns="0" bIns="0" anchor="ctr"/>
          <a:p>
            <a:pPr algn="ctr"/>
            <a:endParaRPr b="0" lang="en-US" sz="2900" spc="-1" strike="noStrike">
              <a:solidFill>
                <a:srgbClr val="000000"/>
              </a:solidFill>
              <a:uFill>
                <a:solidFill>
                  <a:srgbClr val="ffffff"/>
                </a:solidFill>
              </a:uFill>
              <a:latin typeface="微软雅黑"/>
            </a:endParaRPr>
          </a:p>
        </p:txBody>
      </p:sp>
      <p:sp>
        <p:nvSpPr>
          <p:cNvPr id="32" name="PlaceHolder 2"/>
          <p:cNvSpPr>
            <a:spLocks noGrp="1"/>
          </p:cNvSpPr>
          <p:nvPr>
            <p:ph type="body"/>
          </p:nvPr>
        </p:nvSpPr>
        <p:spPr>
          <a:xfrm>
            <a:off x="61020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33" name="PlaceHolder 3"/>
          <p:cNvSpPr>
            <a:spLocks noGrp="1"/>
          </p:cNvSpPr>
          <p:nvPr>
            <p:ph type="body"/>
          </p:nvPr>
        </p:nvSpPr>
        <p:spPr>
          <a:xfrm>
            <a:off x="6238080" y="1604520"/>
            <a:ext cx="535968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
        <p:nvSpPr>
          <p:cNvPr id="34" name="PlaceHolder 4"/>
          <p:cNvSpPr>
            <a:spLocks noGrp="1"/>
          </p:cNvSpPr>
          <p:nvPr>
            <p:ph type="body"/>
          </p:nvPr>
        </p:nvSpPr>
        <p:spPr>
          <a:xfrm>
            <a:off x="610200" y="3682080"/>
            <a:ext cx="10983600" cy="1896840"/>
          </a:xfrm>
          <a:prstGeom prst="rect">
            <a:avLst/>
          </a:prstGeom>
        </p:spPr>
        <p:txBody>
          <a:bodyPr lIns="0" rIns="0" tIns="0" bIns="0"/>
          <a:p>
            <a:endParaRPr b="0" lang="en-US" sz="1900" spc="-1" strike="noStrike">
              <a:solidFill>
                <a:srgbClr val="000000"/>
              </a:solidFill>
              <a:uFill>
                <a:solidFill>
                  <a:srgbClr val="ffffff"/>
                </a:solidFill>
              </a:uFill>
              <a:latin typeface="微软雅黑"/>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13640" y="1053360"/>
            <a:ext cx="11251080" cy="1440"/>
          </a:xfrm>
          <a:prstGeom prst="line">
            <a:avLst/>
          </a:prstGeom>
          <a:ln w="12600">
            <a:solidFill>
              <a:srgbClr val="00576e"/>
            </a:solidFill>
            <a:round/>
          </a:ln>
        </p:spPr>
        <p:style>
          <a:lnRef idx="0"/>
          <a:fillRef idx="0"/>
          <a:effectRef idx="0"/>
          <a:fontRef idx="minor"/>
        </p:style>
      </p:sp>
      <p:sp>
        <p:nvSpPr>
          <p:cNvPr id="1" name="CustomShape 2" hidden="1"/>
          <p:cNvSpPr/>
          <p:nvPr/>
        </p:nvSpPr>
        <p:spPr>
          <a:xfrm>
            <a:off x="239760" y="6462720"/>
            <a:ext cx="4324680" cy="307440"/>
          </a:xfrm>
          <a:prstGeom prst="rect">
            <a:avLst/>
          </a:prstGeom>
          <a:noFill/>
          <a:ln w="12600">
            <a:noFill/>
          </a:ln>
        </p:spPr>
        <p:style>
          <a:lnRef idx="0"/>
          <a:fillRef idx="0"/>
          <a:effectRef idx="0"/>
          <a:fontRef idx="minor"/>
        </p:style>
        <p:txBody>
          <a:bodyPr lIns="54360" rIns="54360" tIns="54360" bIns="54360" anchor="ctr"/>
          <a:p>
            <a:pPr>
              <a:lnSpc>
                <a:spcPct val="100000"/>
              </a:lnSpc>
            </a:pPr>
            <a:r>
              <a:rPr b="0" lang="en-US" sz="1300" spc="-1" strike="noStrike">
                <a:solidFill>
                  <a:srgbClr val="888888"/>
                </a:solidFill>
                <a:uFill>
                  <a:solidFill>
                    <a:srgbClr val="ffffff"/>
                  </a:solidFill>
                </a:uFill>
                <a:latin typeface="Arial Unicode MS"/>
                <a:ea typeface="Arial Unicode MS"/>
              </a:rPr>
              <a:t>第一版 讲师 罗韵 （</a:t>
            </a:r>
            <a:r>
              <a:rPr b="0" lang="en-US" sz="1300" spc="-1" strike="noStrike">
                <a:solidFill>
                  <a:srgbClr val="888888"/>
                </a:solidFill>
                <a:uFill>
                  <a:solidFill>
                    <a:srgbClr val="ffffff"/>
                  </a:solidFill>
                </a:uFill>
                <a:latin typeface="Arial Unicode MS"/>
                <a:ea typeface="Arial Unicode MS"/>
              </a:rPr>
              <a:t>WeChat</a:t>
            </a:r>
            <a:r>
              <a:rPr b="0" lang="en-US" sz="1300" spc="-1" strike="noStrike">
                <a:solidFill>
                  <a:srgbClr val="888888"/>
                </a:solidFill>
                <a:uFill>
                  <a:solidFill>
                    <a:srgbClr val="ffffff"/>
                  </a:solidFill>
                </a:uFill>
                <a:latin typeface="Arial Unicode MS"/>
                <a:ea typeface="Arial Unicode MS"/>
              </a:rPr>
              <a:t>：</a:t>
            </a:r>
            <a:r>
              <a:rPr b="0" lang="en-US" sz="1300" spc="-1" strike="noStrike">
                <a:solidFill>
                  <a:srgbClr val="888888"/>
                </a:solidFill>
                <a:uFill>
                  <a:solidFill>
                    <a:srgbClr val="ffffff"/>
                  </a:solidFill>
                </a:uFill>
                <a:latin typeface="Arial Unicode MS"/>
                <a:ea typeface="Arial Unicode MS"/>
              </a:rPr>
              <a:t>LaurenLuoYun</a:t>
            </a:r>
            <a:r>
              <a:rPr b="0" lang="en-US" sz="1300" spc="-1" strike="noStrike">
                <a:solidFill>
                  <a:srgbClr val="888888"/>
                </a:solidFill>
                <a:uFill>
                  <a:solidFill>
                    <a:srgbClr val="ffffff"/>
                  </a:solidFill>
                </a:uFill>
                <a:latin typeface="Arial Unicode MS"/>
                <a:ea typeface="Arial Unicode MS"/>
              </a:rPr>
              <a:t>）</a:t>
            </a:r>
            <a:endParaRPr b="0" lang="en-US" sz="1800" spc="-1" strike="noStrike">
              <a:solidFill>
                <a:srgbClr val="000000"/>
              </a:solidFill>
              <a:uFill>
                <a:solidFill>
                  <a:srgbClr val="ffffff"/>
                </a:solidFill>
              </a:uFill>
              <a:latin typeface="Arial"/>
            </a:endParaRPr>
          </a:p>
        </p:txBody>
      </p:sp>
      <p:sp>
        <p:nvSpPr>
          <p:cNvPr id="2" name="CustomShape 3" hidden="1"/>
          <p:cNvSpPr/>
          <p:nvPr/>
        </p:nvSpPr>
        <p:spPr>
          <a:xfrm>
            <a:off x="485640" y="405360"/>
            <a:ext cx="118440" cy="498600"/>
          </a:xfrm>
          <a:prstGeom prst="rect">
            <a:avLst/>
          </a:prstGeom>
          <a:solidFill>
            <a:srgbClr val="00576e"/>
          </a:solidFill>
          <a:ln w="12600">
            <a:noFill/>
          </a:ln>
          <a:effectLst>
            <a:outerShdw algn="b" blurRad="63500" dir="0" dist="0" kx="0" ky="0" rotWithShape="0" sx="100000" sy="100000">
              <a:srgbClr val="000000">
                <a:alpha val="40000"/>
              </a:srgbClr>
            </a:outerShdw>
          </a:effectLst>
        </p:spPr>
        <p:style>
          <a:lnRef idx="0"/>
          <a:fillRef idx="0"/>
          <a:effectRef idx="0"/>
          <a:fontRef idx="minor"/>
        </p:style>
      </p:sp>
      <p:sp>
        <p:nvSpPr>
          <p:cNvPr id="3" name="Line 4"/>
          <p:cNvSpPr/>
          <p:nvPr/>
        </p:nvSpPr>
        <p:spPr>
          <a:xfrm>
            <a:off x="0" y="6382800"/>
            <a:ext cx="4468320" cy="0"/>
          </a:xfrm>
          <a:prstGeom prst="line">
            <a:avLst/>
          </a:prstGeom>
          <a:ln w="12600">
            <a:solidFill>
              <a:srgbClr val="00576e"/>
            </a:solidFill>
            <a:bevel/>
          </a:ln>
        </p:spPr>
        <p:style>
          <a:lnRef idx="0"/>
          <a:fillRef idx="0"/>
          <a:effectRef idx="0"/>
          <a:fontRef idx="minor"/>
        </p:style>
      </p:sp>
      <p:sp>
        <p:nvSpPr>
          <p:cNvPr id="4" name="CustomShape 5"/>
          <p:cNvSpPr/>
          <p:nvPr/>
        </p:nvSpPr>
        <p:spPr>
          <a:xfrm>
            <a:off x="4468320" y="6283080"/>
            <a:ext cx="3267360" cy="198720"/>
          </a:xfrm>
          <a:prstGeom prst="rect">
            <a:avLst/>
          </a:prstGeom>
          <a:noFill/>
          <a:ln w="12600">
            <a:noFill/>
          </a:ln>
        </p:spPr>
        <p:style>
          <a:lnRef idx="0"/>
          <a:fillRef idx="0"/>
          <a:effectRef idx="0"/>
          <a:fontRef idx="minor"/>
        </p:style>
        <p:txBody>
          <a:bodyPr lIns="0" rIns="0" tIns="0" bIns="0" anchor="ctr"/>
          <a:p>
            <a:pPr algn="ctr">
              <a:lnSpc>
                <a:spcPct val="100000"/>
              </a:lnSpc>
            </a:pPr>
            <a:r>
              <a:rPr b="1" lang="en-US" sz="1300" spc="-1" strike="noStrike">
                <a:solidFill>
                  <a:srgbClr val="00576e"/>
                </a:solidFill>
                <a:uFill>
                  <a:solidFill>
                    <a:srgbClr val="ffffff"/>
                  </a:solidFill>
                </a:uFill>
                <a:latin typeface="微软雅黑"/>
                <a:ea typeface="微软雅黑"/>
              </a:rPr>
              <a:t>DATAGURU</a:t>
            </a:r>
            <a:r>
              <a:rPr b="1" lang="en-US" sz="1300" spc="-1" strike="noStrike">
                <a:solidFill>
                  <a:srgbClr val="00576e"/>
                </a:solidFill>
                <a:uFill>
                  <a:solidFill>
                    <a:srgbClr val="ffffff"/>
                  </a:solidFill>
                </a:uFill>
                <a:latin typeface="微软雅黑"/>
                <a:ea typeface="微软雅黑"/>
              </a:rPr>
              <a:t>专业数据分析社区</a:t>
            </a:r>
            <a:endParaRPr b="0" lang="en-US" sz="1800" spc="-1" strike="noStrike">
              <a:solidFill>
                <a:srgbClr val="000000"/>
              </a:solidFill>
              <a:uFill>
                <a:solidFill>
                  <a:srgbClr val="ffffff"/>
                </a:solidFill>
              </a:uFill>
              <a:latin typeface="Arial"/>
            </a:endParaRPr>
          </a:p>
        </p:txBody>
      </p:sp>
      <p:sp>
        <p:nvSpPr>
          <p:cNvPr id="5" name="Line 6"/>
          <p:cNvSpPr/>
          <p:nvPr/>
        </p:nvSpPr>
        <p:spPr>
          <a:xfrm>
            <a:off x="7736040" y="6382800"/>
            <a:ext cx="4468320" cy="0"/>
          </a:xfrm>
          <a:prstGeom prst="line">
            <a:avLst/>
          </a:prstGeom>
          <a:ln w="12600">
            <a:solidFill>
              <a:srgbClr val="00576e"/>
            </a:solidFill>
            <a:bevel/>
          </a:ln>
        </p:spPr>
        <p:style>
          <a:lnRef idx="0"/>
          <a:fillRef idx="0"/>
          <a:effectRef idx="0"/>
          <a:fontRef idx="minor"/>
        </p:style>
      </p:sp>
      <p:pic>
        <p:nvPicPr>
          <p:cNvPr id="6" name="image1.png" descr=""/>
          <p:cNvPicPr/>
          <p:nvPr/>
        </p:nvPicPr>
        <p:blipFill>
          <a:blip r:embed="rId2"/>
          <a:stretch/>
        </p:blipFill>
        <p:spPr>
          <a:xfrm>
            <a:off x="9198720" y="117360"/>
            <a:ext cx="2400120" cy="1028520"/>
          </a:xfrm>
          <a:prstGeom prst="rect">
            <a:avLst/>
          </a:prstGeom>
          <a:ln w="12600">
            <a:noFill/>
          </a:ln>
        </p:spPr>
      </p:pic>
      <p:sp>
        <p:nvSpPr>
          <p:cNvPr id="7" name="CustomShape 7"/>
          <p:cNvSpPr/>
          <p:nvPr/>
        </p:nvSpPr>
        <p:spPr>
          <a:xfrm>
            <a:off x="239760" y="6462720"/>
            <a:ext cx="4228560" cy="307440"/>
          </a:xfrm>
          <a:prstGeom prst="rect">
            <a:avLst/>
          </a:prstGeom>
          <a:noFill/>
          <a:ln w="12600">
            <a:noFill/>
          </a:ln>
        </p:spPr>
        <p:style>
          <a:lnRef idx="0"/>
          <a:fillRef idx="0"/>
          <a:effectRef idx="0"/>
          <a:fontRef idx="minor"/>
        </p:style>
        <p:txBody>
          <a:bodyPr lIns="54360" rIns="54360" tIns="54360" bIns="54360" anchor="ctr"/>
          <a:p>
            <a:pPr>
              <a:lnSpc>
                <a:spcPct val="100000"/>
              </a:lnSpc>
            </a:pPr>
            <a:r>
              <a:rPr b="0" lang="en-US" sz="1300" spc="-1" strike="noStrike">
                <a:solidFill>
                  <a:srgbClr val="888888"/>
                </a:solidFill>
                <a:uFill>
                  <a:solidFill>
                    <a:srgbClr val="ffffff"/>
                  </a:solidFill>
                </a:uFill>
                <a:latin typeface="Arial Unicode MS"/>
                <a:ea typeface="Arial Unicode MS"/>
              </a:rPr>
              <a:t>第一版 讲师 罗韵 （</a:t>
            </a:r>
            <a:r>
              <a:rPr b="0" lang="en-US" sz="1300" spc="-1" strike="noStrike">
                <a:solidFill>
                  <a:srgbClr val="888888"/>
                </a:solidFill>
                <a:uFill>
                  <a:solidFill>
                    <a:srgbClr val="ffffff"/>
                  </a:solidFill>
                </a:uFill>
                <a:latin typeface="Arial Unicode MS"/>
                <a:ea typeface="Arial Unicode MS"/>
              </a:rPr>
              <a:t>WeChat</a:t>
            </a:r>
            <a:r>
              <a:rPr b="0" lang="en-US" sz="1300" spc="-1" strike="noStrike">
                <a:solidFill>
                  <a:srgbClr val="888888"/>
                </a:solidFill>
                <a:uFill>
                  <a:solidFill>
                    <a:srgbClr val="ffffff"/>
                  </a:solidFill>
                </a:uFill>
                <a:latin typeface="Arial Unicode MS"/>
                <a:ea typeface="Arial Unicode MS"/>
              </a:rPr>
              <a:t>：</a:t>
            </a:r>
            <a:r>
              <a:rPr b="0" lang="en-US" sz="1300" spc="-1" strike="noStrike">
                <a:solidFill>
                  <a:srgbClr val="888888"/>
                </a:solidFill>
                <a:uFill>
                  <a:solidFill>
                    <a:srgbClr val="ffffff"/>
                  </a:solidFill>
                </a:uFill>
                <a:latin typeface="Arial Unicode MS"/>
                <a:ea typeface="Arial Unicode MS"/>
              </a:rPr>
              <a:t>LaurenLuoYun</a:t>
            </a:r>
            <a:r>
              <a:rPr b="0" lang="en-US" sz="1300" spc="-1" strike="noStrike">
                <a:solidFill>
                  <a:srgbClr val="888888"/>
                </a:solidFill>
                <a:uFill>
                  <a:solidFill>
                    <a:srgbClr val="ffffff"/>
                  </a:solidFill>
                </a:uFill>
                <a:latin typeface="Arial Unicode MS"/>
                <a:ea typeface="Arial Unicode MS"/>
              </a:rPr>
              <a:t>）</a:t>
            </a:r>
            <a:endParaRPr b="0" lang="en-US" sz="1800" spc="-1" strike="noStrike">
              <a:solidFill>
                <a:srgbClr val="000000"/>
              </a:solidFill>
              <a:uFill>
                <a:solidFill>
                  <a:srgbClr val="ffffff"/>
                </a:solidFill>
              </a:uFill>
              <a:latin typeface="Arial"/>
            </a:endParaRPr>
          </a:p>
        </p:txBody>
      </p:sp>
      <p:sp>
        <p:nvSpPr>
          <p:cNvPr id="8" name="Line 8"/>
          <p:cNvSpPr/>
          <p:nvPr/>
        </p:nvSpPr>
        <p:spPr>
          <a:xfrm flipV="1">
            <a:off x="0" y="6375600"/>
            <a:ext cx="4372200" cy="7200"/>
          </a:xfrm>
          <a:prstGeom prst="line">
            <a:avLst/>
          </a:prstGeom>
          <a:ln w="12600">
            <a:solidFill>
              <a:srgbClr val="00576e"/>
            </a:solidFill>
            <a:bevel/>
          </a:ln>
        </p:spPr>
        <p:style>
          <a:lnRef idx="0"/>
          <a:fillRef idx="0"/>
          <a:effectRef idx="0"/>
          <a:fontRef idx="minor"/>
        </p:style>
      </p:sp>
      <p:sp>
        <p:nvSpPr>
          <p:cNvPr id="9" name="Line 9"/>
          <p:cNvSpPr/>
          <p:nvPr/>
        </p:nvSpPr>
        <p:spPr>
          <a:xfrm>
            <a:off x="7777080" y="6375600"/>
            <a:ext cx="4427280" cy="7200"/>
          </a:xfrm>
          <a:prstGeom prst="line">
            <a:avLst/>
          </a:prstGeom>
          <a:ln w="12600">
            <a:solidFill>
              <a:srgbClr val="00576e"/>
            </a:solidFill>
            <a:bevel/>
          </a:ln>
        </p:spPr>
        <p:style>
          <a:lnRef idx="0"/>
          <a:fillRef idx="0"/>
          <a:effectRef idx="0"/>
          <a:fontRef idx="minor"/>
        </p:style>
      </p:sp>
      <p:sp>
        <p:nvSpPr>
          <p:cNvPr id="10" name="CustomShape 10"/>
          <p:cNvSpPr/>
          <p:nvPr/>
        </p:nvSpPr>
        <p:spPr>
          <a:xfrm>
            <a:off x="4372200" y="6275880"/>
            <a:ext cx="3404520" cy="198720"/>
          </a:xfrm>
          <a:prstGeom prst="rect">
            <a:avLst/>
          </a:prstGeom>
          <a:noFill/>
          <a:ln w="12600">
            <a:noFill/>
          </a:ln>
        </p:spPr>
        <p:style>
          <a:lnRef idx="0"/>
          <a:fillRef idx="0"/>
          <a:effectRef idx="0"/>
          <a:fontRef idx="minor"/>
        </p:style>
        <p:txBody>
          <a:bodyPr lIns="0" rIns="0" tIns="0" bIns="0" anchor="ctr"/>
          <a:p>
            <a:pPr algn="ctr">
              <a:lnSpc>
                <a:spcPct val="100000"/>
              </a:lnSpc>
            </a:pPr>
            <a:r>
              <a:rPr b="1" lang="en-US" sz="1300" spc="-1" strike="noStrike">
                <a:solidFill>
                  <a:srgbClr val="00576e"/>
                </a:solidFill>
                <a:uFill>
                  <a:solidFill>
                    <a:srgbClr val="ffffff"/>
                  </a:solidFill>
                </a:uFill>
                <a:latin typeface="微软雅黑"/>
                <a:ea typeface="微软雅黑"/>
              </a:rPr>
              <a:t>DATAGURU</a:t>
            </a:r>
            <a:r>
              <a:rPr b="1" lang="en-US" sz="1300" spc="-1" strike="noStrike">
                <a:solidFill>
                  <a:srgbClr val="00576e"/>
                </a:solidFill>
                <a:uFill>
                  <a:solidFill>
                    <a:srgbClr val="ffffff"/>
                  </a:solidFill>
                </a:uFill>
                <a:latin typeface="微软雅黑"/>
                <a:ea typeface="微软雅黑"/>
              </a:rPr>
              <a:t>专业数据分析社区</a:t>
            </a:r>
            <a:endParaRPr b="0" lang="en-US" sz="1800" spc="-1" strike="noStrike">
              <a:solidFill>
                <a:srgbClr val="000000"/>
              </a:solidFill>
              <a:uFill>
                <a:solidFill>
                  <a:srgbClr val="ffffff"/>
                </a:solidFill>
              </a:uFill>
              <a:latin typeface="Arial"/>
            </a:endParaRPr>
          </a:p>
        </p:txBody>
      </p:sp>
      <p:sp>
        <p:nvSpPr>
          <p:cNvPr id="11" name="PlaceHolder 11"/>
          <p:cNvSpPr>
            <a:spLocks noGrp="1"/>
          </p:cNvSpPr>
          <p:nvPr>
            <p:ph type="title"/>
          </p:nvPr>
        </p:nvSpPr>
        <p:spPr>
          <a:xfrm>
            <a:off x="915480" y="2915280"/>
            <a:ext cx="10373760" cy="957240"/>
          </a:xfrm>
          <a:prstGeom prst="rect">
            <a:avLst/>
          </a:prstGeom>
        </p:spPr>
        <p:txBody>
          <a:bodyPr lIns="54360" rIns="54360" tIns="54360" bIns="54360" anchor="ctr"/>
          <a:p>
            <a:pPr>
              <a:lnSpc>
                <a:spcPct val="100000"/>
              </a:lnSpc>
            </a:pPr>
            <a:r>
              <a:rPr b="1" lang="en-US" sz="4300" spc="-1" strike="noStrike">
                <a:solidFill>
                  <a:srgbClr val="000000"/>
                </a:solidFill>
                <a:uFill>
                  <a:solidFill>
                    <a:srgbClr val="ffffff"/>
                  </a:solidFill>
                </a:uFill>
                <a:latin typeface="微软雅黑"/>
                <a:ea typeface="微软雅黑"/>
              </a:rPr>
              <a:t>Title Text</a:t>
            </a:r>
            <a:endParaRPr b="0" lang="en-US" sz="2900" spc="-1" strike="noStrike">
              <a:solidFill>
                <a:srgbClr val="000000"/>
              </a:solidFill>
              <a:uFill>
                <a:solidFill>
                  <a:srgbClr val="ffffff"/>
                </a:solidFill>
              </a:uFill>
              <a:latin typeface="微软雅黑"/>
            </a:endParaRPr>
          </a:p>
        </p:txBody>
      </p:sp>
      <p:sp>
        <p:nvSpPr>
          <p:cNvPr id="12" name="PlaceHolder 12"/>
          <p:cNvSpPr>
            <a:spLocks noGrp="1"/>
          </p:cNvSpPr>
          <p:nvPr>
            <p:ph type="body"/>
          </p:nvPr>
        </p:nvSpPr>
        <p:spPr>
          <a:xfrm>
            <a:off x="915480" y="3872880"/>
            <a:ext cx="8542800" cy="2360160"/>
          </a:xfrm>
          <a:prstGeom prst="rect">
            <a:avLst/>
          </a:prstGeom>
        </p:spPr>
        <p:txBody>
          <a:bodyPr lIns="54360" rIns="54360" tIns="54360" bIns="54360" anchor="ctr"/>
          <a:p>
            <a:pPr marL="432000" indent="-324000">
              <a:buClr>
                <a:srgbClr val="000000"/>
              </a:buClr>
              <a:buSzPct val="45000"/>
              <a:buFont typeface="Wingdings" charset="2"/>
              <a:buChar char=""/>
            </a:pPr>
            <a:r>
              <a:rPr b="1" lang="en-US" sz="2000" spc="-1" strike="noStrike">
                <a:solidFill>
                  <a:srgbClr val="888888"/>
                </a:solidFill>
                <a:uFill>
                  <a:solidFill>
                    <a:srgbClr val="ffffff"/>
                  </a:solidFill>
                </a:uFill>
                <a:latin typeface="微软雅黑"/>
                <a:ea typeface="微软雅黑"/>
              </a:rPr>
              <a:t>单击鼠标编辑大纲文字格式</a:t>
            </a:r>
            <a:endParaRPr b="0" lang="en-US" sz="20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1" lang="en-US" sz="2000" spc="-1" strike="noStrike">
                <a:solidFill>
                  <a:srgbClr val="888888"/>
                </a:solidFill>
                <a:uFill>
                  <a:solidFill>
                    <a:srgbClr val="ffffff"/>
                  </a:solidFill>
                </a:uFill>
                <a:latin typeface="微软雅黑"/>
                <a:ea typeface="微软雅黑"/>
              </a:rPr>
              <a:t>第二个大纲级</a:t>
            </a:r>
            <a:endParaRPr b="0" lang="en-US" sz="20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1" lang="en-US" sz="2000" spc="-1" strike="noStrike">
                <a:solidFill>
                  <a:srgbClr val="888888"/>
                </a:solidFill>
                <a:uFill>
                  <a:solidFill>
                    <a:srgbClr val="ffffff"/>
                  </a:solidFill>
                </a:uFill>
                <a:latin typeface="微软雅黑"/>
                <a:ea typeface="微软雅黑"/>
              </a:rPr>
              <a:t>第三大纲级别</a:t>
            </a:r>
            <a:endParaRPr b="0" lang="en-US" sz="20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1" lang="en-US" sz="2000" spc="-1" strike="noStrike">
                <a:solidFill>
                  <a:srgbClr val="888888"/>
                </a:solidFill>
                <a:uFill>
                  <a:solidFill>
                    <a:srgbClr val="ffffff"/>
                  </a:solidFill>
                </a:uFill>
                <a:latin typeface="微软雅黑"/>
                <a:ea typeface="微软雅黑"/>
              </a:rPr>
              <a:t>第四大纲级别</a:t>
            </a:r>
            <a:endParaRPr b="0" lang="en-US" sz="20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1" lang="en-US" sz="2000" spc="-1" strike="noStrike">
                <a:solidFill>
                  <a:srgbClr val="888888"/>
                </a:solidFill>
                <a:uFill>
                  <a:solidFill>
                    <a:srgbClr val="ffffff"/>
                  </a:solidFill>
                </a:uFill>
                <a:latin typeface="微软雅黑"/>
                <a:ea typeface="微软雅黑"/>
              </a:rPr>
              <a:t>第五大纲级别</a:t>
            </a:r>
            <a:endParaRPr b="0" lang="en-US" sz="20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1" lang="en-US" sz="2000" spc="-1" strike="noStrike">
                <a:solidFill>
                  <a:srgbClr val="888888"/>
                </a:solidFill>
                <a:uFill>
                  <a:solidFill>
                    <a:srgbClr val="ffffff"/>
                  </a:solidFill>
                </a:uFill>
                <a:latin typeface="微软雅黑"/>
                <a:ea typeface="微软雅黑"/>
              </a:rPr>
              <a:t>第六大纲级别</a:t>
            </a:r>
            <a:endParaRPr b="0" lang="en-US" sz="2000" spc="-1" strike="noStrike">
              <a:solidFill>
                <a:srgbClr val="000000"/>
              </a:solidFill>
              <a:uFill>
                <a:solidFill>
                  <a:srgbClr val="ffffff"/>
                </a:solidFill>
              </a:uFill>
              <a:latin typeface="微软雅黑"/>
            </a:endParaRPr>
          </a:p>
          <a:p>
            <a:pPr>
              <a:lnSpc>
                <a:spcPct val="100000"/>
              </a:lnSpc>
            </a:pPr>
            <a:r>
              <a:rPr b="1" lang="en-US" sz="2000" spc="-1" strike="noStrike">
                <a:solidFill>
                  <a:srgbClr val="888888"/>
                </a:solidFill>
                <a:uFill>
                  <a:solidFill>
                    <a:srgbClr val="ffffff"/>
                  </a:solidFill>
                </a:uFill>
                <a:latin typeface="微软雅黑"/>
                <a:ea typeface="微软雅黑"/>
              </a:rPr>
              <a:t>第七大纲级别</a:t>
            </a:r>
            <a:r>
              <a:rPr b="1" lang="en-US" sz="2000" spc="-1" strike="noStrike">
                <a:solidFill>
                  <a:srgbClr val="888888"/>
                </a:solidFill>
                <a:uFill>
                  <a:solidFill>
                    <a:srgbClr val="ffffff"/>
                  </a:solidFill>
                </a:uFill>
                <a:latin typeface="微软雅黑"/>
                <a:ea typeface="微软雅黑"/>
              </a:rPr>
              <a:t>Body Level One</a:t>
            </a:r>
            <a:endParaRPr b="0" lang="en-US" sz="2000" spc="-1" strike="noStrike">
              <a:solidFill>
                <a:srgbClr val="000000"/>
              </a:solidFill>
              <a:uFill>
                <a:solidFill>
                  <a:srgbClr val="ffffff"/>
                </a:solidFill>
              </a:uFill>
              <a:latin typeface="微软雅黑"/>
            </a:endParaRPr>
          </a:p>
          <a:p>
            <a:r>
              <a:rPr b="1" lang="en-US" sz="1700" spc="-1" strike="noStrike">
                <a:solidFill>
                  <a:srgbClr val="888888"/>
                </a:solidFill>
                <a:uFill>
                  <a:solidFill>
                    <a:srgbClr val="ffffff"/>
                  </a:solidFill>
                </a:uFill>
                <a:latin typeface="微软雅黑"/>
                <a:ea typeface="微软雅黑"/>
              </a:rPr>
              <a:t>Body Level Two</a:t>
            </a:r>
            <a:endParaRPr b="0" lang="en-US" sz="1900" spc="-1" strike="noStrike">
              <a:solidFill>
                <a:srgbClr val="000000"/>
              </a:solidFill>
              <a:uFill>
                <a:solidFill>
                  <a:srgbClr val="ffffff"/>
                </a:solidFill>
              </a:uFill>
              <a:latin typeface="微软雅黑"/>
            </a:endParaRPr>
          </a:p>
          <a:p>
            <a:r>
              <a:rPr b="1" lang="en-US" sz="1700" spc="-1" strike="noStrike">
                <a:solidFill>
                  <a:srgbClr val="888888"/>
                </a:solidFill>
                <a:uFill>
                  <a:solidFill>
                    <a:srgbClr val="ffffff"/>
                  </a:solidFill>
                </a:uFill>
                <a:latin typeface="微软雅黑"/>
                <a:ea typeface="微软雅黑"/>
              </a:rPr>
              <a:t>Body Level Three</a:t>
            </a:r>
            <a:endParaRPr b="0" lang="en-US" sz="1900" spc="-1" strike="noStrike">
              <a:solidFill>
                <a:srgbClr val="000000"/>
              </a:solidFill>
              <a:uFill>
                <a:solidFill>
                  <a:srgbClr val="ffffff"/>
                </a:solidFill>
              </a:uFill>
              <a:latin typeface="微软雅黑"/>
            </a:endParaRPr>
          </a:p>
          <a:p>
            <a:r>
              <a:rPr b="1" lang="en-US" sz="1700" spc="-1" strike="noStrike">
                <a:solidFill>
                  <a:srgbClr val="888888"/>
                </a:solidFill>
                <a:uFill>
                  <a:solidFill>
                    <a:srgbClr val="ffffff"/>
                  </a:solidFill>
                </a:uFill>
                <a:latin typeface="微软雅黑"/>
                <a:ea typeface="微软雅黑"/>
              </a:rPr>
              <a:t>Body Level Four</a:t>
            </a:r>
            <a:endParaRPr b="0" lang="en-US" sz="1900" spc="-1" strike="noStrike">
              <a:solidFill>
                <a:srgbClr val="000000"/>
              </a:solidFill>
              <a:uFill>
                <a:solidFill>
                  <a:srgbClr val="ffffff"/>
                </a:solidFill>
              </a:uFill>
              <a:latin typeface="微软雅黑"/>
            </a:endParaRPr>
          </a:p>
          <a:p>
            <a:r>
              <a:rPr b="1" lang="en-US" sz="1700" spc="-1" strike="noStrike">
                <a:solidFill>
                  <a:srgbClr val="888888"/>
                </a:solidFill>
                <a:uFill>
                  <a:solidFill>
                    <a:srgbClr val="ffffff"/>
                  </a:solidFill>
                </a:uFill>
                <a:latin typeface="微软雅黑"/>
                <a:ea typeface="微软雅黑"/>
              </a:rPr>
              <a:t>Body Level Five</a:t>
            </a:r>
            <a:endParaRPr b="0" lang="en-US" sz="1900" spc="-1" strike="noStrike">
              <a:solidFill>
                <a:srgbClr val="000000"/>
              </a:solidFill>
              <a:uFill>
                <a:solidFill>
                  <a:srgbClr val="ffffff"/>
                </a:solidFill>
              </a:uFill>
              <a:latin typeface="微软雅黑"/>
            </a:endParaRPr>
          </a:p>
        </p:txBody>
      </p:sp>
      <p:pic>
        <p:nvPicPr>
          <p:cNvPr id="13" name="image1.png" descr=""/>
          <p:cNvPicPr/>
          <p:nvPr/>
        </p:nvPicPr>
        <p:blipFill>
          <a:blip r:embed="rId3"/>
          <a:stretch/>
        </p:blipFill>
        <p:spPr>
          <a:xfrm>
            <a:off x="629640" y="261360"/>
            <a:ext cx="2400120" cy="1028520"/>
          </a:xfrm>
          <a:prstGeom prst="rect">
            <a:avLst/>
          </a:prstGeom>
          <a:ln w="12600">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Line 1"/>
          <p:cNvSpPr/>
          <p:nvPr/>
        </p:nvSpPr>
        <p:spPr>
          <a:xfrm>
            <a:off x="413640" y="1053360"/>
            <a:ext cx="11251080" cy="1440"/>
          </a:xfrm>
          <a:prstGeom prst="line">
            <a:avLst/>
          </a:prstGeom>
          <a:ln w="12600">
            <a:solidFill>
              <a:srgbClr val="00576e"/>
            </a:solidFill>
            <a:round/>
          </a:ln>
        </p:spPr>
        <p:style>
          <a:lnRef idx="0"/>
          <a:fillRef idx="0"/>
          <a:effectRef idx="0"/>
          <a:fontRef idx="minor"/>
        </p:style>
      </p:sp>
      <p:sp>
        <p:nvSpPr>
          <p:cNvPr id="49" name="CustomShape 2"/>
          <p:cNvSpPr/>
          <p:nvPr/>
        </p:nvSpPr>
        <p:spPr>
          <a:xfrm>
            <a:off x="239760" y="6462720"/>
            <a:ext cx="4324680" cy="307440"/>
          </a:xfrm>
          <a:prstGeom prst="rect">
            <a:avLst/>
          </a:prstGeom>
          <a:noFill/>
          <a:ln w="12600">
            <a:noFill/>
          </a:ln>
        </p:spPr>
        <p:style>
          <a:lnRef idx="0"/>
          <a:fillRef idx="0"/>
          <a:effectRef idx="0"/>
          <a:fontRef idx="minor"/>
        </p:style>
        <p:txBody>
          <a:bodyPr lIns="54360" rIns="54360" tIns="54360" bIns="54360" anchor="ctr"/>
          <a:p>
            <a:pPr>
              <a:lnSpc>
                <a:spcPct val="100000"/>
              </a:lnSpc>
            </a:pPr>
            <a:r>
              <a:rPr b="0" lang="en-US" sz="1300" spc="-1" strike="noStrike">
                <a:solidFill>
                  <a:srgbClr val="888888"/>
                </a:solidFill>
                <a:uFill>
                  <a:solidFill>
                    <a:srgbClr val="ffffff"/>
                  </a:solidFill>
                </a:uFill>
                <a:latin typeface="Arial Unicode MS"/>
                <a:ea typeface="Arial Unicode MS"/>
              </a:rPr>
              <a:t>第一版 讲师 罗韵 （</a:t>
            </a:r>
            <a:r>
              <a:rPr b="0" lang="en-US" sz="1300" spc="-1" strike="noStrike">
                <a:solidFill>
                  <a:srgbClr val="888888"/>
                </a:solidFill>
                <a:uFill>
                  <a:solidFill>
                    <a:srgbClr val="ffffff"/>
                  </a:solidFill>
                </a:uFill>
                <a:latin typeface="Arial Unicode MS"/>
                <a:ea typeface="Arial Unicode MS"/>
              </a:rPr>
              <a:t>WeChat</a:t>
            </a:r>
            <a:r>
              <a:rPr b="0" lang="en-US" sz="1300" spc="-1" strike="noStrike">
                <a:solidFill>
                  <a:srgbClr val="888888"/>
                </a:solidFill>
                <a:uFill>
                  <a:solidFill>
                    <a:srgbClr val="ffffff"/>
                  </a:solidFill>
                </a:uFill>
                <a:latin typeface="Arial Unicode MS"/>
                <a:ea typeface="Arial Unicode MS"/>
              </a:rPr>
              <a:t>：</a:t>
            </a:r>
            <a:r>
              <a:rPr b="0" lang="en-US" sz="1300" spc="-1" strike="noStrike">
                <a:solidFill>
                  <a:srgbClr val="888888"/>
                </a:solidFill>
                <a:uFill>
                  <a:solidFill>
                    <a:srgbClr val="ffffff"/>
                  </a:solidFill>
                </a:uFill>
                <a:latin typeface="Arial Unicode MS"/>
                <a:ea typeface="Arial Unicode MS"/>
              </a:rPr>
              <a:t>LaurenLuoYun</a:t>
            </a:r>
            <a:r>
              <a:rPr b="0" lang="en-US" sz="1300" spc="-1" strike="noStrike">
                <a:solidFill>
                  <a:srgbClr val="888888"/>
                </a:solidFill>
                <a:uFill>
                  <a:solidFill>
                    <a:srgbClr val="ffffff"/>
                  </a:solidFill>
                </a:uFill>
                <a:latin typeface="Arial Unicode MS"/>
                <a:ea typeface="Arial Unicode MS"/>
              </a:rPr>
              <a:t>）</a:t>
            </a:r>
            <a:endParaRPr b="0" lang="en-US" sz="1800" spc="-1" strike="noStrike">
              <a:solidFill>
                <a:srgbClr val="000000"/>
              </a:solidFill>
              <a:uFill>
                <a:solidFill>
                  <a:srgbClr val="ffffff"/>
                </a:solidFill>
              </a:uFill>
              <a:latin typeface="Arial"/>
            </a:endParaRPr>
          </a:p>
        </p:txBody>
      </p:sp>
      <p:sp>
        <p:nvSpPr>
          <p:cNvPr id="50" name="CustomShape 3"/>
          <p:cNvSpPr/>
          <p:nvPr/>
        </p:nvSpPr>
        <p:spPr>
          <a:xfrm>
            <a:off x="485640" y="405360"/>
            <a:ext cx="118440" cy="498600"/>
          </a:xfrm>
          <a:prstGeom prst="rect">
            <a:avLst/>
          </a:prstGeom>
          <a:solidFill>
            <a:srgbClr val="00576e"/>
          </a:solidFill>
          <a:ln w="12600">
            <a:noFill/>
          </a:ln>
          <a:effectLst>
            <a:outerShdw algn="b" blurRad="63500" dir="0" dist="0" kx="0" ky="0" rotWithShape="0" sx="100000" sy="100000">
              <a:srgbClr val="000000">
                <a:alpha val="40000"/>
              </a:srgbClr>
            </a:outerShdw>
          </a:effectLst>
        </p:spPr>
        <p:style>
          <a:lnRef idx="0"/>
          <a:fillRef idx="0"/>
          <a:effectRef idx="0"/>
          <a:fontRef idx="minor"/>
        </p:style>
      </p:sp>
      <p:sp>
        <p:nvSpPr>
          <p:cNvPr id="51" name="Line 4"/>
          <p:cNvSpPr/>
          <p:nvPr/>
        </p:nvSpPr>
        <p:spPr>
          <a:xfrm>
            <a:off x="0" y="6382800"/>
            <a:ext cx="4468320" cy="0"/>
          </a:xfrm>
          <a:prstGeom prst="line">
            <a:avLst/>
          </a:prstGeom>
          <a:ln w="12600">
            <a:solidFill>
              <a:srgbClr val="00576e"/>
            </a:solidFill>
            <a:bevel/>
          </a:ln>
        </p:spPr>
        <p:style>
          <a:lnRef idx="0"/>
          <a:fillRef idx="0"/>
          <a:effectRef idx="0"/>
          <a:fontRef idx="minor"/>
        </p:style>
      </p:sp>
      <p:sp>
        <p:nvSpPr>
          <p:cNvPr id="52" name="CustomShape 5"/>
          <p:cNvSpPr/>
          <p:nvPr/>
        </p:nvSpPr>
        <p:spPr>
          <a:xfrm>
            <a:off x="4468320" y="6283080"/>
            <a:ext cx="3267360" cy="198720"/>
          </a:xfrm>
          <a:prstGeom prst="rect">
            <a:avLst/>
          </a:prstGeom>
          <a:noFill/>
          <a:ln w="12600">
            <a:noFill/>
          </a:ln>
        </p:spPr>
        <p:style>
          <a:lnRef idx="0"/>
          <a:fillRef idx="0"/>
          <a:effectRef idx="0"/>
          <a:fontRef idx="minor"/>
        </p:style>
        <p:txBody>
          <a:bodyPr lIns="0" rIns="0" tIns="0" bIns="0" anchor="ctr"/>
          <a:p>
            <a:pPr algn="ctr">
              <a:lnSpc>
                <a:spcPct val="100000"/>
              </a:lnSpc>
            </a:pPr>
            <a:r>
              <a:rPr b="1" lang="en-US" sz="1300" spc="-1" strike="noStrike">
                <a:solidFill>
                  <a:srgbClr val="00576e"/>
                </a:solidFill>
                <a:uFill>
                  <a:solidFill>
                    <a:srgbClr val="ffffff"/>
                  </a:solidFill>
                </a:uFill>
                <a:latin typeface="微软雅黑"/>
                <a:ea typeface="微软雅黑"/>
              </a:rPr>
              <a:t>DATAGURU</a:t>
            </a:r>
            <a:r>
              <a:rPr b="1" lang="en-US" sz="1300" spc="-1" strike="noStrike">
                <a:solidFill>
                  <a:srgbClr val="00576e"/>
                </a:solidFill>
                <a:uFill>
                  <a:solidFill>
                    <a:srgbClr val="ffffff"/>
                  </a:solidFill>
                </a:uFill>
                <a:latin typeface="微软雅黑"/>
                <a:ea typeface="微软雅黑"/>
              </a:rPr>
              <a:t>专业数据分析社区</a:t>
            </a:r>
            <a:endParaRPr b="0" lang="en-US" sz="1800" spc="-1" strike="noStrike">
              <a:solidFill>
                <a:srgbClr val="000000"/>
              </a:solidFill>
              <a:uFill>
                <a:solidFill>
                  <a:srgbClr val="ffffff"/>
                </a:solidFill>
              </a:uFill>
              <a:latin typeface="Arial"/>
            </a:endParaRPr>
          </a:p>
        </p:txBody>
      </p:sp>
      <p:sp>
        <p:nvSpPr>
          <p:cNvPr id="53" name="Line 6"/>
          <p:cNvSpPr/>
          <p:nvPr/>
        </p:nvSpPr>
        <p:spPr>
          <a:xfrm>
            <a:off x="7736040" y="6382800"/>
            <a:ext cx="4468320" cy="0"/>
          </a:xfrm>
          <a:prstGeom prst="line">
            <a:avLst/>
          </a:prstGeom>
          <a:ln w="12600">
            <a:solidFill>
              <a:srgbClr val="00576e"/>
            </a:solidFill>
            <a:bevel/>
          </a:ln>
        </p:spPr>
        <p:style>
          <a:lnRef idx="0"/>
          <a:fillRef idx="0"/>
          <a:effectRef idx="0"/>
          <a:fontRef idx="minor"/>
        </p:style>
      </p:sp>
      <p:pic>
        <p:nvPicPr>
          <p:cNvPr id="54" name="image1.png" descr=""/>
          <p:cNvPicPr/>
          <p:nvPr/>
        </p:nvPicPr>
        <p:blipFill>
          <a:blip r:embed="rId2"/>
          <a:stretch/>
        </p:blipFill>
        <p:spPr>
          <a:xfrm>
            <a:off x="9198720" y="117360"/>
            <a:ext cx="2400120" cy="1028520"/>
          </a:xfrm>
          <a:prstGeom prst="rect">
            <a:avLst/>
          </a:prstGeom>
          <a:ln w="12600">
            <a:noFill/>
          </a:ln>
        </p:spPr>
      </p:pic>
      <p:sp>
        <p:nvSpPr>
          <p:cNvPr id="55" name="PlaceHolder 7"/>
          <p:cNvSpPr>
            <a:spLocks noGrp="1"/>
          </p:cNvSpPr>
          <p:nvPr>
            <p:ph type="title"/>
          </p:nvPr>
        </p:nvSpPr>
        <p:spPr>
          <a:xfrm>
            <a:off x="629640" y="189360"/>
            <a:ext cx="8278920" cy="1007640"/>
          </a:xfrm>
          <a:prstGeom prst="rect">
            <a:avLst/>
          </a:prstGeom>
        </p:spPr>
        <p:txBody>
          <a:bodyPr lIns="54360" rIns="54360" tIns="54360" bIns="54360" anchor="ctr"/>
          <a:p>
            <a:pPr>
              <a:lnSpc>
                <a:spcPct val="100000"/>
              </a:lnSpc>
            </a:pPr>
            <a:r>
              <a:rPr b="1" lang="en-US" sz="2900" spc="-1" strike="noStrike">
                <a:solidFill>
                  <a:srgbClr val="000000"/>
                </a:solidFill>
                <a:uFill>
                  <a:solidFill>
                    <a:srgbClr val="ffffff"/>
                  </a:solidFill>
                </a:uFill>
                <a:latin typeface="微软雅黑"/>
                <a:ea typeface="微软雅黑"/>
              </a:rPr>
              <a:t>Title Text</a:t>
            </a:r>
            <a:endParaRPr b="0" lang="en-US" sz="2900" spc="-1" strike="noStrike">
              <a:solidFill>
                <a:srgbClr val="000000"/>
              </a:solidFill>
              <a:uFill>
                <a:solidFill>
                  <a:srgbClr val="ffffff"/>
                </a:solidFill>
              </a:uFill>
              <a:latin typeface="微软雅黑"/>
            </a:endParaRPr>
          </a:p>
        </p:txBody>
      </p:sp>
      <p:sp>
        <p:nvSpPr>
          <p:cNvPr id="56" name="PlaceHolder 8"/>
          <p:cNvSpPr>
            <a:spLocks noGrp="1"/>
          </p:cNvSpPr>
          <p:nvPr>
            <p:ph type="body"/>
          </p:nvPr>
        </p:nvSpPr>
        <p:spPr>
          <a:xfrm>
            <a:off x="610200" y="1197720"/>
            <a:ext cx="10983960" cy="5659920"/>
          </a:xfrm>
          <a:prstGeom prst="rect">
            <a:avLst/>
          </a:prstGeom>
        </p:spPr>
        <p:txBody>
          <a:bodyPr lIns="54360" rIns="54360" tIns="54360" bIns="54360"/>
          <a:p>
            <a:pPr marL="432000" indent="-324000">
              <a:buClr>
                <a:srgbClr val="000000"/>
              </a:buClr>
              <a:buSzPct val="45000"/>
              <a:buFont typeface="Wingdings" charset="2"/>
              <a:buChar char=""/>
            </a:pPr>
            <a:r>
              <a:rPr b="0" lang="en-US" sz="1900" spc="-1" strike="noStrike">
                <a:solidFill>
                  <a:srgbClr val="000000"/>
                </a:solidFill>
                <a:uFill>
                  <a:solidFill>
                    <a:srgbClr val="ffffff"/>
                  </a:solidFill>
                </a:uFill>
                <a:latin typeface="微软雅黑"/>
                <a:ea typeface="微软雅黑"/>
              </a:rPr>
              <a:t>单击鼠标编辑大纲文字格式</a:t>
            </a:r>
            <a:endParaRPr b="0" lang="en-US" sz="19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0" lang="en-US" sz="1900" spc="-1" strike="noStrike">
                <a:solidFill>
                  <a:srgbClr val="000000"/>
                </a:solidFill>
                <a:uFill>
                  <a:solidFill>
                    <a:srgbClr val="ffffff"/>
                  </a:solidFill>
                </a:uFill>
                <a:latin typeface="微软雅黑"/>
                <a:ea typeface="微软雅黑"/>
              </a:rPr>
              <a:t>第二个大纲级</a:t>
            </a:r>
            <a:endParaRPr b="0" lang="en-US" sz="19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0" lang="en-US" sz="1900" spc="-1" strike="noStrike">
                <a:solidFill>
                  <a:srgbClr val="000000"/>
                </a:solidFill>
                <a:uFill>
                  <a:solidFill>
                    <a:srgbClr val="ffffff"/>
                  </a:solidFill>
                </a:uFill>
                <a:latin typeface="微软雅黑"/>
                <a:ea typeface="微软雅黑"/>
              </a:rPr>
              <a:t>第三大纲级别</a:t>
            </a:r>
            <a:endParaRPr b="0" lang="en-US" sz="19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0" lang="en-US" sz="1900" spc="-1" strike="noStrike">
                <a:solidFill>
                  <a:srgbClr val="000000"/>
                </a:solidFill>
                <a:uFill>
                  <a:solidFill>
                    <a:srgbClr val="ffffff"/>
                  </a:solidFill>
                </a:uFill>
                <a:latin typeface="微软雅黑"/>
                <a:ea typeface="微软雅黑"/>
              </a:rPr>
              <a:t>第四大纲级别</a:t>
            </a:r>
            <a:endParaRPr b="0" lang="en-US" sz="19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0" lang="en-US" sz="1900" spc="-1" strike="noStrike">
                <a:solidFill>
                  <a:srgbClr val="000000"/>
                </a:solidFill>
                <a:uFill>
                  <a:solidFill>
                    <a:srgbClr val="ffffff"/>
                  </a:solidFill>
                </a:uFill>
                <a:latin typeface="微软雅黑"/>
                <a:ea typeface="微软雅黑"/>
              </a:rPr>
              <a:t>第五大纲级别</a:t>
            </a:r>
            <a:endParaRPr b="0" lang="en-US" sz="19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0" lang="en-US" sz="1900" spc="-1" strike="noStrike">
                <a:solidFill>
                  <a:srgbClr val="000000"/>
                </a:solidFill>
                <a:uFill>
                  <a:solidFill>
                    <a:srgbClr val="ffffff"/>
                  </a:solidFill>
                </a:uFill>
                <a:latin typeface="微软雅黑"/>
                <a:ea typeface="微软雅黑"/>
              </a:rPr>
              <a:t>第六大纲级别</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第七大纲级别</a:t>
            </a:r>
            <a:r>
              <a:rPr b="0" lang="en-US" sz="1900" spc="-1" strike="noStrike">
                <a:solidFill>
                  <a:srgbClr val="000000"/>
                </a:solidFill>
                <a:uFill>
                  <a:solidFill>
                    <a:srgbClr val="ffffff"/>
                  </a:solidFill>
                </a:uFill>
                <a:latin typeface="微软雅黑"/>
                <a:ea typeface="微软雅黑"/>
              </a:rPr>
              <a:t>Body Level One</a:t>
            </a:r>
            <a:endParaRPr b="0" lang="en-US" sz="1900" spc="-1" strike="noStrike">
              <a:solidFill>
                <a:srgbClr val="000000"/>
              </a:solidFill>
              <a:uFill>
                <a:solidFill>
                  <a:srgbClr val="ffffff"/>
                </a:solidFill>
              </a:uFill>
              <a:latin typeface="微软雅黑"/>
            </a:endParaRPr>
          </a:p>
          <a:p>
            <a:pPr lvl="1" marL="925200" indent="-38016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Body Level Two</a:t>
            </a:r>
            <a:endParaRPr b="0" lang="en-US" sz="1900" spc="-1" strike="noStrike">
              <a:solidFill>
                <a:srgbClr val="000000"/>
              </a:solidFill>
              <a:uFill>
                <a:solidFill>
                  <a:srgbClr val="ffffff"/>
                </a:solidFill>
              </a:uFill>
              <a:latin typeface="微软雅黑"/>
            </a:endParaRPr>
          </a:p>
          <a:p>
            <a:pPr lvl="2" marL="1459080" indent="-36936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Body Level Three</a:t>
            </a:r>
            <a:endParaRPr b="0" lang="en-US" sz="1900" spc="-1" strike="noStrike">
              <a:solidFill>
                <a:srgbClr val="000000"/>
              </a:solidFill>
              <a:uFill>
                <a:solidFill>
                  <a:srgbClr val="ffffff"/>
                </a:solidFill>
              </a:uFill>
              <a:latin typeface="微软雅黑"/>
            </a:endParaRPr>
          </a:p>
          <a:p>
            <a:pPr lvl="3" marL="2031840" indent="-39780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Body Level Four</a:t>
            </a:r>
            <a:endParaRPr b="0" lang="en-US" sz="1900" spc="-1" strike="noStrike">
              <a:solidFill>
                <a:srgbClr val="000000"/>
              </a:solidFill>
              <a:uFill>
                <a:solidFill>
                  <a:srgbClr val="ffffff"/>
                </a:solidFill>
              </a:uFill>
              <a:latin typeface="微软雅黑"/>
            </a:endParaRPr>
          </a:p>
          <a:p>
            <a:pPr lvl="4" marL="2576520" indent="-39780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Body Level Five</a:t>
            </a:r>
            <a:endParaRPr b="0" lang="en-US" sz="1900" spc="-1" strike="noStrike">
              <a:solidFill>
                <a:srgbClr val="000000"/>
              </a:solidFill>
              <a:uFill>
                <a:solidFill>
                  <a:srgbClr val="ffffff"/>
                </a:solidFill>
              </a:uFill>
              <a:latin typeface="微软雅黑"/>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Line 1"/>
          <p:cNvSpPr/>
          <p:nvPr/>
        </p:nvSpPr>
        <p:spPr>
          <a:xfrm>
            <a:off x="413640" y="1053360"/>
            <a:ext cx="11251080" cy="1440"/>
          </a:xfrm>
          <a:prstGeom prst="line">
            <a:avLst/>
          </a:prstGeom>
          <a:ln w="12600">
            <a:solidFill>
              <a:srgbClr val="00576e"/>
            </a:solidFill>
            <a:round/>
          </a:ln>
        </p:spPr>
        <p:style>
          <a:lnRef idx="0"/>
          <a:fillRef idx="0"/>
          <a:effectRef idx="0"/>
          <a:fontRef idx="minor"/>
        </p:style>
      </p:sp>
      <p:sp>
        <p:nvSpPr>
          <p:cNvPr id="92" name="CustomShape 2"/>
          <p:cNvSpPr/>
          <p:nvPr/>
        </p:nvSpPr>
        <p:spPr>
          <a:xfrm>
            <a:off x="239760" y="6462720"/>
            <a:ext cx="4324680" cy="307440"/>
          </a:xfrm>
          <a:prstGeom prst="rect">
            <a:avLst/>
          </a:prstGeom>
          <a:noFill/>
          <a:ln w="12600">
            <a:noFill/>
          </a:ln>
        </p:spPr>
        <p:style>
          <a:lnRef idx="0"/>
          <a:fillRef idx="0"/>
          <a:effectRef idx="0"/>
          <a:fontRef idx="minor"/>
        </p:style>
        <p:txBody>
          <a:bodyPr lIns="54360" rIns="54360" tIns="54360" bIns="54360" anchor="ctr"/>
          <a:p>
            <a:pPr>
              <a:lnSpc>
                <a:spcPct val="100000"/>
              </a:lnSpc>
            </a:pPr>
            <a:r>
              <a:rPr b="0" lang="en-US" sz="1300" spc="-1" strike="noStrike">
                <a:solidFill>
                  <a:srgbClr val="888888"/>
                </a:solidFill>
                <a:uFill>
                  <a:solidFill>
                    <a:srgbClr val="ffffff"/>
                  </a:solidFill>
                </a:uFill>
                <a:latin typeface="Arial Unicode MS"/>
                <a:ea typeface="Arial Unicode MS"/>
              </a:rPr>
              <a:t>第一版 讲师 罗韵 （</a:t>
            </a:r>
            <a:r>
              <a:rPr b="0" lang="en-US" sz="1300" spc="-1" strike="noStrike">
                <a:solidFill>
                  <a:srgbClr val="888888"/>
                </a:solidFill>
                <a:uFill>
                  <a:solidFill>
                    <a:srgbClr val="ffffff"/>
                  </a:solidFill>
                </a:uFill>
                <a:latin typeface="Arial Unicode MS"/>
                <a:ea typeface="Arial Unicode MS"/>
              </a:rPr>
              <a:t>WeChat</a:t>
            </a:r>
            <a:r>
              <a:rPr b="0" lang="en-US" sz="1300" spc="-1" strike="noStrike">
                <a:solidFill>
                  <a:srgbClr val="888888"/>
                </a:solidFill>
                <a:uFill>
                  <a:solidFill>
                    <a:srgbClr val="ffffff"/>
                  </a:solidFill>
                </a:uFill>
                <a:latin typeface="Arial Unicode MS"/>
                <a:ea typeface="Arial Unicode MS"/>
              </a:rPr>
              <a:t>：</a:t>
            </a:r>
            <a:r>
              <a:rPr b="0" lang="en-US" sz="1300" spc="-1" strike="noStrike">
                <a:solidFill>
                  <a:srgbClr val="888888"/>
                </a:solidFill>
                <a:uFill>
                  <a:solidFill>
                    <a:srgbClr val="ffffff"/>
                  </a:solidFill>
                </a:uFill>
                <a:latin typeface="Arial Unicode MS"/>
                <a:ea typeface="Arial Unicode MS"/>
              </a:rPr>
              <a:t>LaurenLuoYun</a:t>
            </a:r>
            <a:r>
              <a:rPr b="0" lang="en-US" sz="1300" spc="-1" strike="noStrike">
                <a:solidFill>
                  <a:srgbClr val="888888"/>
                </a:solidFill>
                <a:uFill>
                  <a:solidFill>
                    <a:srgbClr val="ffffff"/>
                  </a:solidFill>
                </a:uFill>
                <a:latin typeface="Arial Unicode MS"/>
                <a:ea typeface="Arial Unicode MS"/>
              </a:rPr>
              <a:t>）</a:t>
            </a:r>
            <a:endParaRPr b="0" lang="en-US" sz="1800" spc="-1" strike="noStrike">
              <a:solidFill>
                <a:srgbClr val="000000"/>
              </a:solidFill>
              <a:uFill>
                <a:solidFill>
                  <a:srgbClr val="ffffff"/>
                </a:solidFill>
              </a:uFill>
              <a:latin typeface="Arial"/>
            </a:endParaRPr>
          </a:p>
        </p:txBody>
      </p:sp>
      <p:sp>
        <p:nvSpPr>
          <p:cNvPr id="93" name="CustomShape 3"/>
          <p:cNvSpPr/>
          <p:nvPr/>
        </p:nvSpPr>
        <p:spPr>
          <a:xfrm>
            <a:off x="485640" y="405360"/>
            <a:ext cx="118440" cy="498600"/>
          </a:xfrm>
          <a:prstGeom prst="rect">
            <a:avLst/>
          </a:prstGeom>
          <a:solidFill>
            <a:srgbClr val="00576e"/>
          </a:solidFill>
          <a:ln w="12600">
            <a:noFill/>
          </a:ln>
          <a:effectLst>
            <a:outerShdw algn="b" blurRad="63500" dir="0" dist="0" kx="0" ky="0" rotWithShape="0" sx="100000" sy="100000">
              <a:srgbClr val="000000">
                <a:alpha val="40000"/>
              </a:srgbClr>
            </a:outerShdw>
          </a:effectLst>
        </p:spPr>
        <p:style>
          <a:lnRef idx="0"/>
          <a:fillRef idx="0"/>
          <a:effectRef idx="0"/>
          <a:fontRef idx="minor"/>
        </p:style>
      </p:sp>
      <p:sp>
        <p:nvSpPr>
          <p:cNvPr id="94" name="Line 4"/>
          <p:cNvSpPr/>
          <p:nvPr/>
        </p:nvSpPr>
        <p:spPr>
          <a:xfrm>
            <a:off x="0" y="6382800"/>
            <a:ext cx="4468320" cy="0"/>
          </a:xfrm>
          <a:prstGeom prst="line">
            <a:avLst/>
          </a:prstGeom>
          <a:ln w="12600">
            <a:solidFill>
              <a:srgbClr val="00576e"/>
            </a:solidFill>
            <a:bevel/>
          </a:ln>
        </p:spPr>
        <p:style>
          <a:lnRef idx="0"/>
          <a:fillRef idx="0"/>
          <a:effectRef idx="0"/>
          <a:fontRef idx="minor"/>
        </p:style>
      </p:sp>
      <p:sp>
        <p:nvSpPr>
          <p:cNvPr id="95" name="CustomShape 5"/>
          <p:cNvSpPr/>
          <p:nvPr/>
        </p:nvSpPr>
        <p:spPr>
          <a:xfrm>
            <a:off x="4468320" y="6283080"/>
            <a:ext cx="3267360" cy="198720"/>
          </a:xfrm>
          <a:prstGeom prst="rect">
            <a:avLst/>
          </a:prstGeom>
          <a:noFill/>
          <a:ln w="12600">
            <a:noFill/>
          </a:ln>
        </p:spPr>
        <p:style>
          <a:lnRef idx="0"/>
          <a:fillRef idx="0"/>
          <a:effectRef idx="0"/>
          <a:fontRef idx="minor"/>
        </p:style>
        <p:txBody>
          <a:bodyPr lIns="0" rIns="0" tIns="0" bIns="0" anchor="ctr"/>
          <a:p>
            <a:pPr algn="ctr">
              <a:lnSpc>
                <a:spcPct val="100000"/>
              </a:lnSpc>
            </a:pPr>
            <a:r>
              <a:rPr b="1" lang="en-US" sz="1300" spc="-1" strike="noStrike">
                <a:solidFill>
                  <a:srgbClr val="00576e"/>
                </a:solidFill>
                <a:uFill>
                  <a:solidFill>
                    <a:srgbClr val="ffffff"/>
                  </a:solidFill>
                </a:uFill>
                <a:latin typeface="微软雅黑"/>
                <a:ea typeface="微软雅黑"/>
              </a:rPr>
              <a:t>DATAGURU</a:t>
            </a:r>
            <a:r>
              <a:rPr b="1" lang="en-US" sz="1300" spc="-1" strike="noStrike">
                <a:solidFill>
                  <a:srgbClr val="00576e"/>
                </a:solidFill>
                <a:uFill>
                  <a:solidFill>
                    <a:srgbClr val="ffffff"/>
                  </a:solidFill>
                </a:uFill>
                <a:latin typeface="微软雅黑"/>
                <a:ea typeface="微软雅黑"/>
              </a:rPr>
              <a:t>专业数据分析社区</a:t>
            </a:r>
            <a:endParaRPr b="0" lang="en-US" sz="1800" spc="-1" strike="noStrike">
              <a:solidFill>
                <a:srgbClr val="000000"/>
              </a:solidFill>
              <a:uFill>
                <a:solidFill>
                  <a:srgbClr val="ffffff"/>
                </a:solidFill>
              </a:uFill>
              <a:latin typeface="Arial"/>
            </a:endParaRPr>
          </a:p>
        </p:txBody>
      </p:sp>
      <p:sp>
        <p:nvSpPr>
          <p:cNvPr id="96" name="Line 6"/>
          <p:cNvSpPr/>
          <p:nvPr/>
        </p:nvSpPr>
        <p:spPr>
          <a:xfrm>
            <a:off x="7736040" y="6382800"/>
            <a:ext cx="4468320" cy="0"/>
          </a:xfrm>
          <a:prstGeom prst="line">
            <a:avLst/>
          </a:prstGeom>
          <a:ln w="12600">
            <a:solidFill>
              <a:srgbClr val="00576e"/>
            </a:solidFill>
            <a:bevel/>
          </a:ln>
        </p:spPr>
        <p:style>
          <a:lnRef idx="0"/>
          <a:fillRef idx="0"/>
          <a:effectRef idx="0"/>
          <a:fontRef idx="minor"/>
        </p:style>
      </p:sp>
      <p:pic>
        <p:nvPicPr>
          <p:cNvPr id="97" name="image1.png" descr=""/>
          <p:cNvPicPr/>
          <p:nvPr/>
        </p:nvPicPr>
        <p:blipFill>
          <a:blip r:embed="rId2"/>
          <a:stretch/>
        </p:blipFill>
        <p:spPr>
          <a:xfrm>
            <a:off x="9198720" y="117360"/>
            <a:ext cx="2400120" cy="1028520"/>
          </a:xfrm>
          <a:prstGeom prst="rect">
            <a:avLst/>
          </a:prstGeom>
          <a:ln w="12600">
            <a:noFill/>
          </a:ln>
        </p:spPr>
      </p:pic>
      <p:sp>
        <p:nvSpPr>
          <p:cNvPr id="98" name="PlaceHolder 7"/>
          <p:cNvSpPr>
            <a:spLocks noGrp="1"/>
          </p:cNvSpPr>
          <p:nvPr>
            <p:ph type="title"/>
          </p:nvPr>
        </p:nvSpPr>
        <p:spPr>
          <a:xfrm>
            <a:off x="610200" y="273600"/>
            <a:ext cx="10983600" cy="1144800"/>
          </a:xfrm>
          <a:prstGeom prst="rect">
            <a:avLst/>
          </a:prstGeom>
        </p:spPr>
        <p:txBody>
          <a:bodyPr lIns="0" rIns="0" tIns="0" bIns="0" anchor="ctr"/>
          <a:p>
            <a:pPr algn="ctr"/>
            <a:r>
              <a:rPr b="0" lang="en-US" sz="2900" spc="-1" strike="noStrike">
                <a:solidFill>
                  <a:srgbClr val="000000"/>
                </a:solidFill>
                <a:uFill>
                  <a:solidFill>
                    <a:srgbClr val="ffffff"/>
                  </a:solidFill>
                </a:uFill>
                <a:latin typeface="微软雅黑"/>
              </a:rPr>
              <a:t>单击鼠标编辑标题文字格式</a:t>
            </a:r>
            <a:endParaRPr b="0" lang="en-US" sz="2900" spc="-1" strike="noStrike">
              <a:solidFill>
                <a:srgbClr val="000000"/>
              </a:solidFill>
              <a:uFill>
                <a:solidFill>
                  <a:srgbClr val="ffffff"/>
                </a:solidFill>
              </a:uFill>
              <a:latin typeface="微软雅黑"/>
            </a:endParaRPr>
          </a:p>
        </p:txBody>
      </p:sp>
      <p:sp>
        <p:nvSpPr>
          <p:cNvPr id="99" name="PlaceHolder 8"/>
          <p:cNvSpPr>
            <a:spLocks noGrp="1"/>
          </p:cNvSpPr>
          <p:nvPr>
            <p:ph type="body"/>
          </p:nvPr>
        </p:nvSpPr>
        <p:spPr>
          <a:xfrm>
            <a:off x="610200" y="1604520"/>
            <a:ext cx="10983600" cy="3977280"/>
          </a:xfrm>
          <a:prstGeom prst="rect">
            <a:avLst/>
          </a:prstGeom>
        </p:spPr>
        <p:txBody>
          <a:bodyPr lIns="0" rIns="0" tIns="0" bIns="0"/>
          <a:p>
            <a:pPr marL="432000" indent="-324000">
              <a:buClr>
                <a:srgbClr val="000000"/>
              </a:buClr>
              <a:buSzPct val="45000"/>
              <a:buFont typeface="Wingdings" charset="2"/>
              <a:buChar char=""/>
            </a:pPr>
            <a:r>
              <a:rPr b="0" lang="en-US" sz="1900" spc="-1" strike="noStrike">
                <a:solidFill>
                  <a:srgbClr val="000000"/>
                </a:solidFill>
                <a:uFill>
                  <a:solidFill>
                    <a:srgbClr val="ffffff"/>
                  </a:solidFill>
                </a:uFill>
                <a:latin typeface="微软雅黑"/>
              </a:rPr>
              <a:t>单击鼠标编辑大纲文字格式</a:t>
            </a:r>
            <a:endParaRPr b="0" lang="en-US" sz="19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0" lang="en-US" sz="1900" spc="-1" strike="noStrike">
                <a:solidFill>
                  <a:srgbClr val="000000"/>
                </a:solidFill>
                <a:uFill>
                  <a:solidFill>
                    <a:srgbClr val="ffffff"/>
                  </a:solidFill>
                </a:uFill>
                <a:latin typeface="微软雅黑"/>
              </a:rPr>
              <a:t>第二个大纲级</a:t>
            </a:r>
            <a:endParaRPr b="0" lang="en-US" sz="19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0" lang="en-US" sz="1900" spc="-1" strike="noStrike">
                <a:solidFill>
                  <a:srgbClr val="000000"/>
                </a:solidFill>
                <a:uFill>
                  <a:solidFill>
                    <a:srgbClr val="ffffff"/>
                  </a:solidFill>
                </a:uFill>
                <a:latin typeface="微软雅黑"/>
              </a:rPr>
              <a:t>第三大纲级别</a:t>
            </a:r>
            <a:endParaRPr b="0" lang="en-US" sz="19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0" lang="en-US" sz="1900" spc="-1" strike="noStrike">
                <a:solidFill>
                  <a:srgbClr val="000000"/>
                </a:solidFill>
                <a:uFill>
                  <a:solidFill>
                    <a:srgbClr val="ffffff"/>
                  </a:solidFill>
                </a:uFill>
                <a:latin typeface="微软雅黑"/>
              </a:rPr>
              <a:t>第四大纲级别</a:t>
            </a:r>
            <a:endParaRPr b="0" lang="en-US" sz="19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微软雅黑"/>
              </a:rPr>
              <a:t>第五大纲级别</a:t>
            </a:r>
            <a:endParaRPr b="0" lang="en-US" sz="20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微软雅黑"/>
              </a:rPr>
              <a:t>第六大纲级别</a:t>
            </a:r>
            <a:endParaRPr b="0" lang="en-US" sz="2000" spc="-1" strike="noStrike">
              <a:solidFill>
                <a:srgbClr val="000000"/>
              </a:solidFill>
              <a:uFill>
                <a:solidFill>
                  <a:srgbClr val="ffffff"/>
                </a:solidFill>
              </a:uFill>
              <a:latin typeface="微软雅黑"/>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微软雅黑"/>
              </a:rPr>
              <a:t>第七大纲级别</a:t>
            </a:r>
            <a:endParaRPr b="0" lang="en-US" sz="2000" spc="-1" strike="noStrike">
              <a:solidFill>
                <a:srgbClr val="000000"/>
              </a:solidFill>
              <a:uFill>
                <a:solidFill>
                  <a:srgbClr val="ffffff"/>
                </a:solidFill>
              </a:uFill>
              <a:latin typeface="微软雅黑"/>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Line 1"/>
          <p:cNvSpPr/>
          <p:nvPr/>
        </p:nvSpPr>
        <p:spPr>
          <a:xfrm>
            <a:off x="413640" y="1053360"/>
            <a:ext cx="11251080" cy="1440"/>
          </a:xfrm>
          <a:prstGeom prst="line">
            <a:avLst/>
          </a:prstGeom>
          <a:ln w="12600">
            <a:solidFill>
              <a:srgbClr val="00576e"/>
            </a:solidFill>
            <a:round/>
          </a:ln>
        </p:spPr>
        <p:style>
          <a:lnRef idx="0"/>
          <a:fillRef idx="0"/>
          <a:effectRef idx="0"/>
          <a:fontRef idx="minor"/>
        </p:style>
      </p:sp>
      <p:sp>
        <p:nvSpPr>
          <p:cNvPr id="135" name="CustomShape 2" hidden="1"/>
          <p:cNvSpPr/>
          <p:nvPr/>
        </p:nvSpPr>
        <p:spPr>
          <a:xfrm>
            <a:off x="239760" y="6462720"/>
            <a:ext cx="4324680" cy="307440"/>
          </a:xfrm>
          <a:prstGeom prst="rect">
            <a:avLst/>
          </a:prstGeom>
          <a:noFill/>
          <a:ln w="12600">
            <a:noFill/>
          </a:ln>
        </p:spPr>
        <p:style>
          <a:lnRef idx="0"/>
          <a:fillRef idx="0"/>
          <a:effectRef idx="0"/>
          <a:fontRef idx="minor"/>
        </p:style>
        <p:txBody>
          <a:bodyPr lIns="54360" rIns="54360" tIns="54360" bIns="54360" anchor="ctr"/>
          <a:p>
            <a:pPr>
              <a:lnSpc>
                <a:spcPct val="100000"/>
              </a:lnSpc>
            </a:pPr>
            <a:r>
              <a:rPr b="0" lang="en-US" sz="1300" spc="-1" strike="noStrike">
                <a:solidFill>
                  <a:srgbClr val="888888"/>
                </a:solidFill>
                <a:uFill>
                  <a:solidFill>
                    <a:srgbClr val="ffffff"/>
                  </a:solidFill>
                </a:uFill>
                <a:latin typeface="Arial Unicode MS"/>
                <a:ea typeface="Arial Unicode MS"/>
              </a:rPr>
              <a:t>第一版 讲师 罗韵 （</a:t>
            </a:r>
            <a:r>
              <a:rPr b="0" lang="en-US" sz="1300" spc="-1" strike="noStrike">
                <a:solidFill>
                  <a:srgbClr val="888888"/>
                </a:solidFill>
                <a:uFill>
                  <a:solidFill>
                    <a:srgbClr val="ffffff"/>
                  </a:solidFill>
                </a:uFill>
                <a:latin typeface="Arial Unicode MS"/>
                <a:ea typeface="Arial Unicode MS"/>
              </a:rPr>
              <a:t>WeChat</a:t>
            </a:r>
            <a:r>
              <a:rPr b="0" lang="en-US" sz="1300" spc="-1" strike="noStrike">
                <a:solidFill>
                  <a:srgbClr val="888888"/>
                </a:solidFill>
                <a:uFill>
                  <a:solidFill>
                    <a:srgbClr val="ffffff"/>
                  </a:solidFill>
                </a:uFill>
                <a:latin typeface="Arial Unicode MS"/>
                <a:ea typeface="Arial Unicode MS"/>
              </a:rPr>
              <a:t>：</a:t>
            </a:r>
            <a:r>
              <a:rPr b="0" lang="en-US" sz="1300" spc="-1" strike="noStrike">
                <a:solidFill>
                  <a:srgbClr val="888888"/>
                </a:solidFill>
                <a:uFill>
                  <a:solidFill>
                    <a:srgbClr val="ffffff"/>
                  </a:solidFill>
                </a:uFill>
                <a:latin typeface="Arial Unicode MS"/>
                <a:ea typeface="Arial Unicode MS"/>
              </a:rPr>
              <a:t>LaurenLuoYun</a:t>
            </a:r>
            <a:r>
              <a:rPr b="0" lang="en-US" sz="1300" spc="-1" strike="noStrike">
                <a:solidFill>
                  <a:srgbClr val="888888"/>
                </a:solidFill>
                <a:uFill>
                  <a:solidFill>
                    <a:srgbClr val="ffffff"/>
                  </a:solidFill>
                </a:uFill>
                <a:latin typeface="Arial Unicode MS"/>
                <a:ea typeface="Arial Unicode MS"/>
              </a:rPr>
              <a:t>）</a:t>
            </a:r>
            <a:endParaRPr b="0" lang="en-US" sz="1800" spc="-1" strike="noStrike">
              <a:solidFill>
                <a:srgbClr val="000000"/>
              </a:solidFill>
              <a:uFill>
                <a:solidFill>
                  <a:srgbClr val="ffffff"/>
                </a:solidFill>
              </a:uFill>
              <a:latin typeface="Arial"/>
            </a:endParaRPr>
          </a:p>
        </p:txBody>
      </p:sp>
      <p:sp>
        <p:nvSpPr>
          <p:cNvPr id="136" name="CustomShape 3" hidden="1"/>
          <p:cNvSpPr/>
          <p:nvPr/>
        </p:nvSpPr>
        <p:spPr>
          <a:xfrm>
            <a:off x="485640" y="405360"/>
            <a:ext cx="118440" cy="498600"/>
          </a:xfrm>
          <a:prstGeom prst="rect">
            <a:avLst/>
          </a:prstGeom>
          <a:solidFill>
            <a:srgbClr val="00576e"/>
          </a:solidFill>
          <a:ln w="12600">
            <a:noFill/>
          </a:ln>
          <a:effectLst>
            <a:outerShdw algn="b" blurRad="63500" dir="0" dist="0" kx="0" ky="0" rotWithShape="0" sx="100000" sy="100000">
              <a:srgbClr val="000000">
                <a:alpha val="40000"/>
              </a:srgbClr>
            </a:outerShdw>
          </a:effectLst>
        </p:spPr>
        <p:style>
          <a:lnRef idx="0"/>
          <a:fillRef idx="0"/>
          <a:effectRef idx="0"/>
          <a:fontRef idx="minor"/>
        </p:style>
      </p:sp>
      <p:sp>
        <p:nvSpPr>
          <p:cNvPr id="137" name="Line 4"/>
          <p:cNvSpPr/>
          <p:nvPr/>
        </p:nvSpPr>
        <p:spPr>
          <a:xfrm>
            <a:off x="0" y="6382800"/>
            <a:ext cx="4468320" cy="0"/>
          </a:xfrm>
          <a:prstGeom prst="line">
            <a:avLst/>
          </a:prstGeom>
          <a:ln w="12600">
            <a:solidFill>
              <a:srgbClr val="00576e"/>
            </a:solidFill>
            <a:bevel/>
          </a:ln>
        </p:spPr>
        <p:style>
          <a:lnRef idx="0"/>
          <a:fillRef idx="0"/>
          <a:effectRef idx="0"/>
          <a:fontRef idx="minor"/>
        </p:style>
      </p:sp>
      <p:sp>
        <p:nvSpPr>
          <p:cNvPr id="138" name="CustomShape 5"/>
          <p:cNvSpPr/>
          <p:nvPr/>
        </p:nvSpPr>
        <p:spPr>
          <a:xfrm>
            <a:off x="4468320" y="6283080"/>
            <a:ext cx="3267360" cy="198720"/>
          </a:xfrm>
          <a:prstGeom prst="rect">
            <a:avLst/>
          </a:prstGeom>
          <a:noFill/>
          <a:ln w="12600">
            <a:noFill/>
          </a:ln>
        </p:spPr>
        <p:style>
          <a:lnRef idx="0"/>
          <a:fillRef idx="0"/>
          <a:effectRef idx="0"/>
          <a:fontRef idx="minor"/>
        </p:style>
        <p:txBody>
          <a:bodyPr lIns="0" rIns="0" tIns="0" bIns="0" anchor="ctr"/>
          <a:p>
            <a:pPr algn="ctr">
              <a:lnSpc>
                <a:spcPct val="100000"/>
              </a:lnSpc>
            </a:pPr>
            <a:r>
              <a:rPr b="1" lang="en-US" sz="1300" spc="-1" strike="noStrike">
                <a:solidFill>
                  <a:srgbClr val="00576e"/>
                </a:solidFill>
                <a:uFill>
                  <a:solidFill>
                    <a:srgbClr val="ffffff"/>
                  </a:solidFill>
                </a:uFill>
                <a:latin typeface="微软雅黑"/>
                <a:ea typeface="微软雅黑"/>
              </a:rPr>
              <a:t>DATAGURU</a:t>
            </a:r>
            <a:r>
              <a:rPr b="1" lang="en-US" sz="1300" spc="-1" strike="noStrike">
                <a:solidFill>
                  <a:srgbClr val="00576e"/>
                </a:solidFill>
                <a:uFill>
                  <a:solidFill>
                    <a:srgbClr val="ffffff"/>
                  </a:solidFill>
                </a:uFill>
                <a:latin typeface="微软雅黑"/>
                <a:ea typeface="微软雅黑"/>
              </a:rPr>
              <a:t>专业数据分析社区</a:t>
            </a:r>
            <a:endParaRPr b="0" lang="en-US" sz="1800" spc="-1" strike="noStrike">
              <a:solidFill>
                <a:srgbClr val="000000"/>
              </a:solidFill>
              <a:uFill>
                <a:solidFill>
                  <a:srgbClr val="ffffff"/>
                </a:solidFill>
              </a:uFill>
              <a:latin typeface="Arial"/>
            </a:endParaRPr>
          </a:p>
        </p:txBody>
      </p:sp>
      <p:sp>
        <p:nvSpPr>
          <p:cNvPr id="139" name="Line 6"/>
          <p:cNvSpPr/>
          <p:nvPr/>
        </p:nvSpPr>
        <p:spPr>
          <a:xfrm>
            <a:off x="7736040" y="6382800"/>
            <a:ext cx="4468320" cy="0"/>
          </a:xfrm>
          <a:prstGeom prst="line">
            <a:avLst/>
          </a:prstGeom>
          <a:ln w="12600">
            <a:solidFill>
              <a:srgbClr val="00576e"/>
            </a:solidFill>
            <a:bevel/>
          </a:ln>
        </p:spPr>
        <p:style>
          <a:lnRef idx="0"/>
          <a:fillRef idx="0"/>
          <a:effectRef idx="0"/>
          <a:fontRef idx="minor"/>
        </p:style>
      </p:sp>
      <p:pic>
        <p:nvPicPr>
          <p:cNvPr id="140" name="image1.png" descr=""/>
          <p:cNvPicPr/>
          <p:nvPr/>
        </p:nvPicPr>
        <p:blipFill>
          <a:blip r:embed="rId2"/>
          <a:stretch/>
        </p:blipFill>
        <p:spPr>
          <a:xfrm>
            <a:off x="9198720" y="117360"/>
            <a:ext cx="2400120" cy="1028520"/>
          </a:xfrm>
          <a:prstGeom prst="rect">
            <a:avLst/>
          </a:prstGeom>
          <a:ln w="12600">
            <a:noFill/>
          </a:ln>
        </p:spPr>
      </p:pic>
      <p:sp>
        <p:nvSpPr>
          <p:cNvPr id="141" name="CustomShape 7"/>
          <p:cNvSpPr/>
          <p:nvPr/>
        </p:nvSpPr>
        <p:spPr>
          <a:xfrm>
            <a:off x="0" y="3669480"/>
            <a:ext cx="12204360" cy="601560"/>
          </a:xfrm>
          <a:prstGeom prst="rect">
            <a:avLst/>
          </a:prstGeom>
          <a:solidFill>
            <a:srgbClr val="00576e"/>
          </a:solidFill>
          <a:ln w="12600">
            <a:noFill/>
          </a:ln>
        </p:spPr>
        <p:style>
          <a:lnRef idx="0"/>
          <a:fillRef idx="0"/>
          <a:effectRef idx="0"/>
          <a:fontRef idx="minor"/>
        </p:style>
      </p:sp>
      <p:sp>
        <p:nvSpPr>
          <p:cNvPr id="142" name="CustomShape 8"/>
          <p:cNvSpPr/>
          <p:nvPr/>
        </p:nvSpPr>
        <p:spPr>
          <a:xfrm>
            <a:off x="1129320" y="1703880"/>
            <a:ext cx="652320" cy="610920"/>
          </a:xfrm>
          <a:prstGeom prst="rect">
            <a:avLst/>
          </a:prstGeom>
          <a:solidFill>
            <a:srgbClr val="00576e">
              <a:alpha val="38000"/>
            </a:srgbClr>
          </a:solidFill>
          <a:ln w="12600">
            <a:noFill/>
          </a:ln>
        </p:spPr>
        <p:style>
          <a:lnRef idx="0"/>
          <a:fillRef idx="0"/>
          <a:effectRef idx="0"/>
          <a:fontRef idx="minor"/>
        </p:style>
      </p:sp>
      <p:sp>
        <p:nvSpPr>
          <p:cNvPr id="143" name="CustomShape 9"/>
          <p:cNvSpPr/>
          <p:nvPr/>
        </p:nvSpPr>
        <p:spPr>
          <a:xfrm>
            <a:off x="610200" y="6462720"/>
            <a:ext cx="4442760" cy="307440"/>
          </a:xfrm>
          <a:prstGeom prst="rect">
            <a:avLst/>
          </a:prstGeom>
          <a:noFill/>
          <a:ln w="12600">
            <a:noFill/>
          </a:ln>
        </p:spPr>
        <p:style>
          <a:lnRef idx="0"/>
          <a:fillRef idx="0"/>
          <a:effectRef idx="0"/>
          <a:fontRef idx="minor"/>
        </p:style>
        <p:txBody>
          <a:bodyPr lIns="54360" rIns="54360" tIns="54360" bIns="54360" anchor="ctr"/>
          <a:p>
            <a:pPr>
              <a:lnSpc>
                <a:spcPct val="100000"/>
              </a:lnSpc>
            </a:pPr>
            <a:r>
              <a:rPr b="0" lang="en-US" sz="1300" spc="-1" strike="noStrike">
                <a:solidFill>
                  <a:srgbClr val="888888"/>
                </a:solidFill>
                <a:uFill>
                  <a:solidFill>
                    <a:srgbClr val="ffffff"/>
                  </a:solidFill>
                </a:uFill>
                <a:latin typeface="Arial Unicode MS"/>
                <a:ea typeface="Arial Unicode MS"/>
              </a:rPr>
              <a:t>DATAGURU</a:t>
            </a:r>
            <a:r>
              <a:rPr b="0" lang="en-US" sz="1300" spc="-1" strike="noStrike">
                <a:solidFill>
                  <a:srgbClr val="888888"/>
                </a:solidFill>
                <a:uFill>
                  <a:solidFill>
                    <a:srgbClr val="ffffff"/>
                  </a:solidFill>
                </a:uFill>
                <a:latin typeface="Arial Unicode MS"/>
                <a:ea typeface="Arial Unicode MS"/>
              </a:rPr>
              <a:t>专业数据分析网站</a:t>
            </a:r>
            <a:endParaRPr b="0" lang="en-US" sz="1800" spc="-1" strike="noStrike">
              <a:solidFill>
                <a:srgbClr val="000000"/>
              </a:solidFill>
              <a:uFill>
                <a:solidFill>
                  <a:srgbClr val="ffffff"/>
                </a:solidFill>
              </a:uFill>
              <a:latin typeface="Arial"/>
            </a:endParaRPr>
          </a:p>
        </p:txBody>
      </p:sp>
      <p:sp>
        <p:nvSpPr>
          <p:cNvPr id="144" name="CustomShape 10"/>
          <p:cNvSpPr/>
          <p:nvPr/>
        </p:nvSpPr>
        <p:spPr>
          <a:xfrm>
            <a:off x="557640" y="1197720"/>
            <a:ext cx="863640" cy="828360"/>
          </a:xfrm>
          <a:prstGeom prst="rect">
            <a:avLst/>
          </a:prstGeom>
          <a:solidFill>
            <a:srgbClr val="00576e">
              <a:alpha val="57000"/>
            </a:srgbClr>
          </a:solidFill>
          <a:ln w="12600">
            <a:noFill/>
          </a:ln>
        </p:spPr>
        <p:style>
          <a:lnRef idx="0"/>
          <a:fillRef idx="0"/>
          <a:effectRef idx="0"/>
          <a:fontRef idx="minor"/>
        </p:style>
      </p:sp>
      <p:sp>
        <p:nvSpPr>
          <p:cNvPr id="145" name="CustomShape 11"/>
          <p:cNvSpPr/>
          <p:nvPr/>
        </p:nvSpPr>
        <p:spPr>
          <a:xfrm>
            <a:off x="1892160" y="2107080"/>
            <a:ext cx="5339160" cy="1526400"/>
          </a:xfrm>
          <a:prstGeom prst="rect">
            <a:avLst/>
          </a:prstGeom>
          <a:noFill/>
          <a:ln w="12600">
            <a:noFill/>
          </a:ln>
        </p:spPr>
        <p:style>
          <a:lnRef idx="0"/>
          <a:fillRef idx="0"/>
          <a:effectRef idx="0"/>
          <a:fontRef idx="minor"/>
        </p:style>
        <p:txBody>
          <a:bodyPr lIns="54360" rIns="54360" tIns="54360" bIns="54360"/>
          <a:p>
            <a:pPr>
              <a:lnSpc>
                <a:spcPct val="100000"/>
              </a:lnSpc>
            </a:pPr>
            <a:r>
              <a:rPr b="1" lang="en-US" sz="9300" spc="-1" strike="noStrike">
                <a:solidFill>
                  <a:srgbClr val="00576e"/>
                </a:solidFill>
                <a:uFill>
                  <a:solidFill>
                    <a:srgbClr val="ffffff"/>
                  </a:solidFill>
                </a:uFill>
                <a:latin typeface="微软雅黑"/>
                <a:ea typeface="微软雅黑"/>
              </a:rPr>
              <a:t>Thanks</a:t>
            </a:r>
            <a:endParaRPr b="0" lang="en-US" sz="1800" spc="-1" strike="noStrike">
              <a:solidFill>
                <a:srgbClr val="000000"/>
              </a:solidFill>
              <a:uFill>
                <a:solidFill>
                  <a:srgbClr val="ffffff"/>
                </a:solidFill>
              </a:uFill>
              <a:latin typeface="Arial"/>
            </a:endParaRPr>
          </a:p>
        </p:txBody>
      </p:sp>
      <p:sp>
        <p:nvSpPr>
          <p:cNvPr id="146" name="CustomShape 12"/>
          <p:cNvSpPr/>
          <p:nvPr/>
        </p:nvSpPr>
        <p:spPr>
          <a:xfrm>
            <a:off x="9328320" y="3584880"/>
            <a:ext cx="2339280" cy="764640"/>
          </a:xfrm>
          <a:prstGeom prst="rect">
            <a:avLst/>
          </a:prstGeom>
          <a:noFill/>
          <a:ln w="12600">
            <a:noFill/>
          </a:ln>
        </p:spPr>
        <p:style>
          <a:lnRef idx="0"/>
          <a:fillRef idx="0"/>
          <a:effectRef idx="0"/>
          <a:fontRef idx="minor"/>
        </p:style>
        <p:txBody>
          <a:bodyPr wrap="none" lIns="54360" rIns="54360" tIns="54360" bIns="54360" anchor="ctr"/>
          <a:p>
            <a:pPr algn="r">
              <a:lnSpc>
                <a:spcPct val="100000"/>
              </a:lnSpc>
            </a:pPr>
            <a:r>
              <a:rPr b="0" lang="en-US" sz="4300" spc="-1" strike="noStrike">
                <a:solidFill>
                  <a:srgbClr val="cce8cf"/>
                </a:solidFill>
                <a:uFill>
                  <a:solidFill>
                    <a:srgbClr val="ffffff"/>
                  </a:solidFill>
                </a:uFill>
                <a:latin typeface="Arial Black"/>
                <a:ea typeface="Arial Black"/>
              </a:rPr>
              <a:t>FAQ</a:t>
            </a:r>
            <a:r>
              <a:rPr b="0" lang="en-US" sz="4300" spc="-1" strike="noStrike">
                <a:solidFill>
                  <a:srgbClr val="cce8cf"/>
                </a:solidFill>
                <a:uFill>
                  <a:solidFill>
                    <a:srgbClr val="ffffff"/>
                  </a:solidFill>
                </a:uFill>
                <a:latin typeface="微软雅黑"/>
                <a:ea typeface="微软雅黑"/>
              </a:rPr>
              <a:t>时间</a:t>
            </a:r>
            <a:endParaRPr b="0" lang="en-US" sz="1800" spc="-1" strike="noStrike">
              <a:solidFill>
                <a:srgbClr val="000000"/>
              </a:solidFill>
              <a:uFill>
                <a:solidFill>
                  <a:srgbClr val="ffffff"/>
                </a:solidFill>
              </a:uFill>
              <a:latin typeface="Arial"/>
            </a:endParaRPr>
          </a:p>
        </p:txBody>
      </p:sp>
      <p:pic>
        <p:nvPicPr>
          <p:cNvPr id="147" name="image1.png" descr=""/>
          <p:cNvPicPr/>
          <p:nvPr/>
        </p:nvPicPr>
        <p:blipFill>
          <a:blip r:embed="rId3"/>
          <a:stretch/>
        </p:blipFill>
        <p:spPr>
          <a:xfrm>
            <a:off x="9126720" y="261360"/>
            <a:ext cx="2400120" cy="1028520"/>
          </a:xfrm>
          <a:prstGeom prst="rect">
            <a:avLst/>
          </a:prstGeom>
          <a:ln w="12600">
            <a:noFill/>
          </a:ln>
        </p:spPr>
      </p:pic>
      <p:sp>
        <p:nvSpPr>
          <p:cNvPr id="148" name="PlaceHolder 13"/>
          <p:cNvSpPr>
            <a:spLocks noGrp="1"/>
          </p:cNvSpPr>
          <p:nvPr>
            <p:ph type="title"/>
          </p:nvPr>
        </p:nvSpPr>
        <p:spPr>
          <a:xfrm>
            <a:off x="610200" y="273600"/>
            <a:ext cx="10983600" cy="1144800"/>
          </a:xfrm>
          <a:prstGeom prst="rect">
            <a:avLst/>
          </a:prstGeom>
        </p:spPr>
        <p:txBody>
          <a:bodyPr lIns="0" rIns="0" tIns="0" bIns="0" anchor="ctr"/>
          <a:p>
            <a:pPr algn="ctr"/>
            <a:r>
              <a:rPr b="0" lang="en-US" sz="2900" spc="-1" strike="noStrike">
                <a:solidFill>
                  <a:srgbClr val="000000"/>
                </a:solidFill>
                <a:uFill>
                  <a:solidFill>
                    <a:srgbClr val="ffffff"/>
                  </a:solidFill>
                </a:uFill>
                <a:latin typeface="微软雅黑"/>
              </a:rPr>
              <a:t>单击鼠标编辑标题文字格式</a:t>
            </a:r>
            <a:endParaRPr b="0" lang="en-US" sz="2900" spc="-1" strike="noStrike">
              <a:solidFill>
                <a:srgbClr val="000000"/>
              </a:solidFill>
              <a:uFill>
                <a:solidFill>
                  <a:srgbClr val="ffffff"/>
                </a:solidFill>
              </a:uFill>
              <a:latin typeface="微软雅黑"/>
            </a:endParaRPr>
          </a:p>
        </p:txBody>
      </p:sp>
      <p:sp>
        <p:nvSpPr>
          <p:cNvPr id="149" name="PlaceHolder 14"/>
          <p:cNvSpPr>
            <a:spLocks noGrp="1"/>
          </p:cNvSpPr>
          <p:nvPr>
            <p:ph type="body"/>
          </p:nvPr>
        </p:nvSpPr>
        <p:spPr>
          <a:xfrm>
            <a:off x="610200" y="1604520"/>
            <a:ext cx="10983600" cy="3977280"/>
          </a:xfrm>
          <a:prstGeom prst="rect">
            <a:avLst/>
          </a:prstGeom>
        </p:spPr>
        <p:txBody>
          <a:bodyPr lIns="0" rIns="0" tIns="0" bIns="0"/>
          <a:p>
            <a:pPr marL="432000" indent="-324000">
              <a:buClr>
                <a:srgbClr val="000000"/>
              </a:buClr>
              <a:buSzPct val="45000"/>
              <a:buFont typeface="Wingdings" charset="2"/>
              <a:buChar char=""/>
            </a:pPr>
            <a:r>
              <a:rPr b="0" lang="en-US" sz="1900" spc="-1" strike="noStrike">
                <a:solidFill>
                  <a:srgbClr val="000000"/>
                </a:solidFill>
                <a:uFill>
                  <a:solidFill>
                    <a:srgbClr val="ffffff"/>
                  </a:solidFill>
                </a:uFill>
                <a:latin typeface="微软雅黑"/>
              </a:rPr>
              <a:t>单击鼠标编辑大纲文字格式</a:t>
            </a:r>
            <a:endParaRPr b="0" lang="en-US" sz="19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0" lang="en-US" sz="1900" spc="-1" strike="noStrike">
                <a:solidFill>
                  <a:srgbClr val="000000"/>
                </a:solidFill>
                <a:uFill>
                  <a:solidFill>
                    <a:srgbClr val="ffffff"/>
                  </a:solidFill>
                </a:uFill>
                <a:latin typeface="微软雅黑"/>
              </a:rPr>
              <a:t>第二个大纲级</a:t>
            </a:r>
            <a:endParaRPr b="0" lang="en-US" sz="19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0" lang="en-US" sz="1900" spc="-1" strike="noStrike">
                <a:solidFill>
                  <a:srgbClr val="000000"/>
                </a:solidFill>
                <a:uFill>
                  <a:solidFill>
                    <a:srgbClr val="ffffff"/>
                  </a:solidFill>
                </a:uFill>
                <a:latin typeface="微软雅黑"/>
              </a:rPr>
              <a:t>第三大纲级别</a:t>
            </a:r>
            <a:endParaRPr b="0" lang="en-US" sz="19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0" lang="en-US" sz="1900" spc="-1" strike="noStrike">
                <a:solidFill>
                  <a:srgbClr val="000000"/>
                </a:solidFill>
                <a:uFill>
                  <a:solidFill>
                    <a:srgbClr val="ffffff"/>
                  </a:solidFill>
                </a:uFill>
                <a:latin typeface="微软雅黑"/>
              </a:rPr>
              <a:t>第四大纲级别</a:t>
            </a:r>
            <a:endParaRPr b="0" lang="en-US" sz="19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微软雅黑"/>
              </a:rPr>
              <a:t>第五大纲级别</a:t>
            </a:r>
            <a:endParaRPr b="0" lang="en-US" sz="20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微软雅黑"/>
              </a:rPr>
              <a:t>第六大纲级别</a:t>
            </a:r>
            <a:endParaRPr b="0" lang="en-US" sz="2000" spc="-1" strike="noStrike">
              <a:solidFill>
                <a:srgbClr val="000000"/>
              </a:solidFill>
              <a:uFill>
                <a:solidFill>
                  <a:srgbClr val="ffffff"/>
                </a:solidFill>
              </a:uFill>
              <a:latin typeface="微软雅黑"/>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微软雅黑"/>
              </a:rPr>
              <a:t>第七大纲级别</a:t>
            </a:r>
            <a:endParaRPr b="0" lang="en-US" sz="2000" spc="-1" strike="noStrike">
              <a:solidFill>
                <a:srgbClr val="000000"/>
              </a:solidFill>
              <a:uFill>
                <a:solidFill>
                  <a:srgbClr val="ffffff"/>
                </a:solidFill>
              </a:uFill>
              <a:latin typeface="微软雅黑"/>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hyperlink" Target="http://edu.dataguru.cn/" TargetMode="External"/><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816120" y="5302440"/>
            <a:ext cx="10667880" cy="843840"/>
          </a:xfrm>
          <a:prstGeom prst="rect">
            <a:avLst/>
          </a:prstGeom>
          <a:noFill/>
          <a:ln>
            <a:noFill/>
          </a:ln>
        </p:spPr>
        <p:txBody>
          <a:bodyPr lIns="54360" rIns="54360" tIns="54360" bIns="54360" anchor="ctr"/>
          <a:p>
            <a:pPr algn="ctr">
              <a:lnSpc>
                <a:spcPct val="150000"/>
              </a:lnSpc>
            </a:pPr>
            <a:r>
              <a:rPr b="1" lang="en-US" sz="3800" spc="-1" strike="noStrike">
                <a:solidFill>
                  <a:srgbClr val="000000"/>
                </a:solidFill>
                <a:uFill>
                  <a:solidFill>
                    <a:srgbClr val="ffffff"/>
                  </a:solidFill>
                </a:uFill>
                <a:latin typeface="微软雅黑"/>
                <a:ea typeface="微软雅黑"/>
              </a:rPr>
              <a:t>GPU</a:t>
            </a:r>
            <a:r>
              <a:rPr b="1" lang="en-US" sz="3800" spc="-1" strike="noStrike">
                <a:solidFill>
                  <a:srgbClr val="000000"/>
                </a:solidFill>
                <a:uFill>
                  <a:solidFill>
                    <a:srgbClr val="ffffff"/>
                  </a:solidFill>
                </a:uFill>
                <a:latin typeface="微软雅黑"/>
                <a:ea typeface="微软雅黑"/>
              </a:rPr>
              <a:t>并行计算与</a:t>
            </a:r>
            <a:r>
              <a:rPr b="1" lang="en-US" sz="3800" spc="-1" strike="noStrike">
                <a:solidFill>
                  <a:srgbClr val="000000"/>
                </a:solidFill>
                <a:uFill>
                  <a:solidFill>
                    <a:srgbClr val="ffffff"/>
                  </a:solidFill>
                </a:uFill>
                <a:latin typeface="微软雅黑"/>
                <a:ea typeface="微软雅黑"/>
              </a:rPr>
              <a:t>CUDA</a:t>
            </a:r>
            <a:r>
              <a:rPr b="1" lang="en-US" sz="3800" spc="-1" strike="noStrike">
                <a:solidFill>
                  <a:srgbClr val="000000"/>
                </a:solidFill>
                <a:uFill>
                  <a:solidFill>
                    <a:srgbClr val="ffffff"/>
                  </a:solidFill>
                </a:uFill>
                <a:latin typeface="微软雅黑"/>
                <a:ea typeface="微软雅黑"/>
              </a:rPr>
              <a:t>编程 第</a:t>
            </a:r>
            <a:r>
              <a:rPr b="1" lang="en-US" sz="3800" spc="-1" strike="noStrike">
                <a:solidFill>
                  <a:srgbClr val="000000"/>
                </a:solidFill>
                <a:uFill>
                  <a:solidFill>
                    <a:srgbClr val="ffffff"/>
                  </a:solidFill>
                </a:uFill>
                <a:latin typeface="微软雅黑"/>
                <a:ea typeface="微软雅黑"/>
              </a:rPr>
              <a:t>4</a:t>
            </a:r>
            <a:r>
              <a:rPr b="1" lang="en-US" sz="3800" spc="-1" strike="noStrike">
                <a:solidFill>
                  <a:srgbClr val="000000"/>
                </a:solidFill>
                <a:uFill>
                  <a:solidFill>
                    <a:srgbClr val="ffffff"/>
                  </a:solidFill>
                </a:uFill>
                <a:latin typeface="微软雅黑"/>
                <a:ea typeface="微软雅黑"/>
              </a:rPr>
              <a:t>课</a:t>
            </a:r>
            <a:endParaRPr b="0" lang="en-US" sz="2900" spc="-1" strike="noStrike">
              <a:solidFill>
                <a:srgbClr val="000000"/>
              </a:solidFill>
              <a:uFill>
                <a:solidFill>
                  <a:srgbClr val="ffffff"/>
                </a:solidFill>
              </a:uFill>
              <a:latin typeface="微软雅黑"/>
            </a:endParaRPr>
          </a:p>
        </p:txBody>
      </p:sp>
      <p:pic>
        <p:nvPicPr>
          <p:cNvPr id="185" name="Snip20170319_8.png" descr=""/>
          <p:cNvPicPr/>
          <p:nvPr/>
        </p:nvPicPr>
        <p:blipFill>
          <a:blip r:embed="rId1"/>
          <a:stretch/>
        </p:blipFill>
        <p:spPr>
          <a:xfrm>
            <a:off x="3069000" y="828000"/>
            <a:ext cx="6309000" cy="4551480"/>
          </a:xfrm>
          <a:prstGeom prst="rect">
            <a:avLst/>
          </a:prstGeom>
          <a:ln w="12600">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629640" y="189360"/>
            <a:ext cx="8278920" cy="1007640"/>
          </a:xfrm>
          <a:prstGeom prst="rect">
            <a:avLst/>
          </a:prstGeom>
          <a:noFill/>
          <a:ln>
            <a:noFill/>
          </a:ln>
        </p:spPr>
        <p:txBody>
          <a:bodyPr lIns="54360" rIns="54360" tIns="54360" bIns="54360" anchor="ctr"/>
          <a:p>
            <a:pPr>
              <a:lnSpc>
                <a:spcPct val="100000"/>
              </a:lnSpc>
            </a:pPr>
            <a:r>
              <a:rPr b="1" lang="en-US" sz="2900" spc="-1" strike="noStrike">
                <a:solidFill>
                  <a:srgbClr val="000000"/>
                </a:solidFill>
                <a:uFill>
                  <a:solidFill>
                    <a:srgbClr val="ffffff"/>
                  </a:solidFill>
                </a:uFill>
                <a:latin typeface="微软雅黑"/>
                <a:ea typeface="微软雅黑"/>
              </a:rPr>
              <a:t>3. </a:t>
            </a:r>
            <a:r>
              <a:rPr b="1" lang="en-US" sz="2900" spc="-1" strike="noStrike">
                <a:solidFill>
                  <a:srgbClr val="000000"/>
                </a:solidFill>
                <a:uFill>
                  <a:solidFill>
                    <a:srgbClr val="ffffff"/>
                  </a:solidFill>
                </a:uFill>
                <a:latin typeface="微软雅黑"/>
                <a:ea typeface="微软雅黑"/>
              </a:rPr>
              <a:t>分段扫描</a:t>
            </a:r>
            <a:endParaRPr b="0" lang="en-US" sz="2900" spc="-1" strike="noStrike">
              <a:solidFill>
                <a:srgbClr val="000000"/>
              </a:solidFill>
              <a:uFill>
                <a:solidFill>
                  <a:srgbClr val="ffffff"/>
                </a:solidFill>
              </a:uFill>
              <a:latin typeface="微软雅黑"/>
            </a:endParaRPr>
          </a:p>
        </p:txBody>
      </p:sp>
      <p:pic>
        <p:nvPicPr>
          <p:cNvPr id="210" name="Snip20170320_19.png" descr=""/>
          <p:cNvPicPr/>
          <p:nvPr/>
        </p:nvPicPr>
        <p:blipFill>
          <a:blip r:embed="rId1"/>
          <a:stretch/>
        </p:blipFill>
        <p:spPr>
          <a:xfrm>
            <a:off x="643320" y="1538640"/>
            <a:ext cx="7202880" cy="2888280"/>
          </a:xfrm>
          <a:prstGeom prst="rect">
            <a:avLst/>
          </a:prstGeom>
          <a:ln w="12600">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629640" y="189360"/>
            <a:ext cx="8278920" cy="1007640"/>
          </a:xfrm>
          <a:prstGeom prst="rect">
            <a:avLst/>
          </a:prstGeom>
          <a:noFill/>
          <a:ln>
            <a:noFill/>
          </a:ln>
        </p:spPr>
        <p:txBody>
          <a:bodyPr lIns="54360" rIns="54360" tIns="54360" bIns="54360" anchor="ctr"/>
          <a:p>
            <a:pPr algn="ctr"/>
            <a:endParaRPr b="0" lang="en-US" sz="2900" spc="-1" strike="noStrike">
              <a:solidFill>
                <a:srgbClr val="000000"/>
              </a:solidFill>
              <a:uFill>
                <a:solidFill>
                  <a:srgbClr val="ffffff"/>
                </a:solidFill>
              </a:uFill>
              <a:latin typeface="微软雅黑"/>
            </a:endParaRPr>
          </a:p>
        </p:txBody>
      </p:sp>
      <p:sp>
        <p:nvSpPr>
          <p:cNvPr id="212" name="TextShape 2"/>
          <p:cNvSpPr txBox="1"/>
          <p:nvPr/>
        </p:nvSpPr>
        <p:spPr>
          <a:xfrm>
            <a:off x="610200" y="1197720"/>
            <a:ext cx="10983960" cy="565992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例子</a:t>
            </a:r>
            <a:r>
              <a:rPr b="0" lang="en-US" sz="1900" spc="-1" strike="noStrike">
                <a:solidFill>
                  <a:srgbClr val="000000"/>
                </a:solidFill>
                <a:uFill>
                  <a:solidFill>
                    <a:srgbClr val="ffffff"/>
                  </a:solidFill>
                </a:uFill>
                <a:latin typeface="微软雅黑"/>
                <a:ea typeface="微软雅黑"/>
              </a:rPr>
              <a:t>:</a:t>
            </a:r>
            <a:r>
              <a:rPr b="0" lang="en-US" sz="1900" spc="-1" strike="noStrike">
                <a:solidFill>
                  <a:srgbClr val="000000"/>
                </a:solidFill>
                <a:uFill>
                  <a:solidFill>
                    <a:srgbClr val="ffffff"/>
                  </a:solidFill>
                </a:uFill>
                <a:latin typeface="微软雅黑"/>
                <a:ea typeface="微软雅黑"/>
              </a:rPr>
              <a:t>稀疏矩阵向量（</a:t>
            </a:r>
            <a:r>
              <a:rPr b="0" lang="en-US" sz="1900" spc="-1" strike="noStrike">
                <a:solidFill>
                  <a:srgbClr val="000000"/>
                </a:solidFill>
                <a:uFill>
                  <a:solidFill>
                    <a:srgbClr val="ffffff"/>
                  </a:solidFill>
                </a:uFill>
                <a:latin typeface="微软雅黑"/>
                <a:ea typeface="微软雅黑"/>
              </a:rPr>
              <a:t>sparse matrix vector</a:t>
            </a:r>
            <a:r>
              <a:rPr b="0" lang="en-US" sz="1900" spc="-1" strike="noStrike">
                <a:solidFill>
                  <a:srgbClr val="000000"/>
                </a:solidFill>
                <a:uFill>
                  <a:solidFill>
                    <a:srgbClr val="ffffff"/>
                  </a:solidFill>
                </a:uFill>
                <a:latin typeface="微软雅黑"/>
                <a:ea typeface="微软雅黑"/>
              </a:rPr>
              <a:t>）</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稀疏矩阵有很多零，我们要找一种结构把零都去掉</a:t>
            </a:r>
            <a:endParaRPr b="0" lang="en-US" sz="1900" spc="-1" strike="noStrike">
              <a:solidFill>
                <a:srgbClr val="000000"/>
              </a:solidFill>
              <a:uFill>
                <a:solidFill>
                  <a:srgbClr val="ffffff"/>
                </a:solidFill>
              </a:uFill>
              <a:latin typeface="微软雅黑"/>
            </a:endParaRPr>
          </a:p>
        </p:txBody>
      </p:sp>
      <p:pic>
        <p:nvPicPr>
          <p:cNvPr id="213" name="Snip20170320_21.png" descr=""/>
          <p:cNvPicPr/>
          <p:nvPr/>
        </p:nvPicPr>
        <p:blipFill>
          <a:blip r:embed="rId1"/>
          <a:stretch/>
        </p:blipFill>
        <p:spPr>
          <a:xfrm>
            <a:off x="848520" y="2257920"/>
            <a:ext cx="4324680" cy="3362400"/>
          </a:xfrm>
          <a:prstGeom prst="rect">
            <a:avLst/>
          </a:prstGeom>
          <a:ln w="12600">
            <a:noFill/>
          </a:ln>
        </p:spPr>
      </p:pic>
      <p:pic>
        <p:nvPicPr>
          <p:cNvPr id="214" name="Snip20170320_23.png" descr=""/>
          <p:cNvPicPr/>
          <p:nvPr/>
        </p:nvPicPr>
        <p:blipFill>
          <a:blip r:embed="rId2"/>
          <a:stretch/>
        </p:blipFill>
        <p:spPr>
          <a:xfrm>
            <a:off x="6893280" y="2466000"/>
            <a:ext cx="3983040" cy="3123000"/>
          </a:xfrm>
          <a:prstGeom prst="rect">
            <a:avLst/>
          </a:prstGeom>
          <a:ln w="12600">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629640" y="189360"/>
            <a:ext cx="8278920" cy="1007640"/>
          </a:xfrm>
          <a:prstGeom prst="rect">
            <a:avLst/>
          </a:prstGeom>
          <a:noFill/>
          <a:ln>
            <a:noFill/>
          </a:ln>
        </p:spPr>
        <p:txBody>
          <a:bodyPr lIns="54360" rIns="54360" tIns="54360" bIns="54360" anchor="ctr"/>
          <a:p>
            <a:pPr>
              <a:lnSpc>
                <a:spcPct val="100000"/>
              </a:lnSpc>
            </a:pPr>
            <a:r>
              <a:rPr b="1" lang="en-US" sz="2900" spc="-1" strike="noStrike">
                <a:solidFill>
                  <a:srgbClr val="000000"/>
                </a:solidFill>
                <a:uFill>
                  <a:solidFill>
                    <a:srgbClr val="ffffff"/>
                  </a:solidFill>
                </a:uFill>
                <a:latin typeface="微软雅黑"/>
                <a:ea typeface="微软雅黑"/>
              </a:rPr>
              <a:t>4. </a:t>
            </a:r>
            <a:r>
              <a:rPr b="1" lang="en-US" sz="2900" spc="-1" strike="noStrike">
                <a:solidFill>
                  <a:srgbClr val="000000"/>
                </a:solidFill>
                <a:uFill>
                  <a:solidFill>
                    <a:srgbClr val="ffffff"/>
                  </a:solidFill>
                </a:uFill>
                <a:latin typeface="微软雅黑"/>
                <a:ea typeface="微软雅黑"/>
              </a:rPr>
              <a:t>排序</a:t>
            </a:r>
            <a:endParaRPr b="0" lang="en-US" sz="2900" spc="-1" strike="noStrike">
              <a:solidFill>
                <a:srgbClr val="000000"/>
              </a:solidFill>
              <a:uFill>
                <a:solidFill>
                  <a:srgbClr val="ffffff"/>
                </a:solidFill>
              </a:uFill>
              <a:latin typeface="微软雅黑"/>
            </a:endParaRPr>
          </a:p>
        </p:txBody>
      </p:sp>
      <p:sp>
        <p:nvSpPr>
          <p:cNvPr id="216" name="TextShape 2"/>
          <p:cNvSpPr txBox="1"/>
          <p:nvPr/>
        </p:nvSpPr>
        <p:spPr>
          <a:xfrm>
            <a:off x="629640" y="1197000"/>
            <a:ext cx="10983960" cy="565992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难点：大部分的排序算法都是串行的</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适合并行的排序算法：</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首先考虑能合并内存并且线程分支较少的并行算法，尤其是能让线程保持同时忙碌的算法</a:t>
            </a:r>
            <a:endParaRPr b="0" lang="en-US" sz="1900" spc="-1" strike="noStrike">
              <a:solidFill>
                <a:srgbClr val="000000"/>
              </a:solidFill>
              <a:uFill>
                <a:solidFill>
                  <a:srgbClr val="ffffff"/>
                </a:solidFill>
              </a:uFill>
              <a:latin typeface="微软雅黑"/>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629640" y="189360"/>
            <a:ext cx="8278920" cy="1007640"/>
          </a:xfrm>
          <a:prstGeom prst="rect">
            <a:avLst/>
          </a:prstGeom>
          <a:noFill/>
          <a:ln>
            <a:noFill/>
          </a:ln>
        </p:spPr>
        <p:txBody>
          <a:bodyPr lIns="54360" rIns="54360" tIns="54360" bIns="54360" anchor="ctr"/>
          <a:p>
            <a:pPr algn="ctr"/>
            <a:endParaRPr b="0" lang="en-US" sz="2900" spc="-1" strike="noStrike">
              <a:solidFill>
                <a:srgbClr val="000000"/>
              </a:solidFill>
              <a:uFill>
                <a:solidFill>
                  <a:srgbClr val="ffffff"/>
                </a:solidFill>
              </a:uFill>
              <a:latin typeface="微软雅黑"/>
            </a:endParaRPr>
          </a:p>
        </p:txBody>
      </p:sp>
      <p:sp>
        <p:nvSpPr>
          <p:cNvPr id="218" name="TextShape 2"/>
          <p:cNvSpPr txBox="1"/>
          <p:nvPr/>
        </p:nvSpPr>
        <p:spPr>
          <a:xfrm>
            <a:off x="610200" y="1197720"/>
            <a:ext cx="10983960" cy="565992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1. </a:t>
            </a:r>
            <a:r>
              <a:rPr b="0" lang="en-US" sz="1900" spc="-1" strike="noStrike">
                <a:solidFill>
                  <a:srgbClr val="000000"/>
                </a:solidFill>
                <a:uFill>
                  <a:solidFill>
                    <a:srgbClr val="ffffff"/>
                  </a:solidFill>
                </a:uFill>
                <a:latin typeface="微软雅黑"/>
                <a:ea typeface="微软雅黑"/>
              </a:rPr>
              <a:t>奇偶排序（砖排序，冒泡算法）</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通过比较数组中相邻的（奇</a:t>
            </a:r>
            <a:r>
              <a:rPr b="0" lang="en-US" sz="1900" spc="-1" strike="noStrike">
                <a:solidFill>
                  <a:srgbClr val="000000"/>
                </a:solidFill>
                <a:uFill>
                  <a:solidFill>
                    <a:srgbClr val="ffffff"/>
                  </a:solidFill>
                </a:uFill>
                <a:latin typeface="微软雅黑"/>
                <a:ea typeface="微软雅黑"/>
              </a:rPr>
              <a:t>-</a:t>
            </a:r>
            <a:r>
              <a:rPr b="0" lang="en-US" sz="1900" spc="-1" strike="noStrike">
                <a:solidFill>
                  <a:srgbClr val="000000"/>
                </a:solidFill>
                <a:uFill>
                  <a:solidFill>
                    <a:srgbClr val="ffffff"/>
                  </a:solidFill>
                </a:uFill>
                <a:latin typeface="微软雅黑"/>
                <a:ea typeface="微软雅黑"/>
              </a:rPr>
              <a:t>偶）位置数字对，如果该奇偶对是错误的顺序（第一个大于第二个），则交换。下一步重复该操作，但针对所有的（偶</a:t>
            </a:r>
            <a:r>
              <a:rPr b="0" lang="en-US" sz="1900" spc="-1" strike="noStrike">
                <a:solidFill>
                  <a:srgbClr val="000000"/>
                </a:solidFill>
                <a:uFill>
                  <a:solidFill>
                    <a:srgbClr val="ffffff"/>
                  </a:solidFill>
                </a:uFill>
                <a:latin typeface="微软雅黑"/>
                <a:ea typeface="微软雅黑"/>
              </a:rPr>
              <a:t>-</a:t>
            </a:r>
            <a:r>
              <a:rPr b="0" lang="en-US" sz="1900" spc="-1" strike="noStrike">
                <a:solidFill>
                  <a:srgbClr val="000000"/>
                </a:solidFill>
                <a:uFill>
                  <a:solidFill>
                    <a:srgbClr val="ffffff"/>
                  </a:solidFill>
                </a:uFill>
                <a:latin typeface="微软雅黑"/>
                <a:ea typeface="微软雅黑"/>
              </a:rPr>
              <a:t>奇）位置数字对。如此交替进行下去。</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 </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如下，每一次为</a:t>
            </a:r>
            <a:r>
              <a:rPr b="0" lang="en-US" sz="1900" spc="-1" strike="noStrike">
                <a:solidFill>
                  <a:srgbClr val="000000"/>
                </a:solidFill>
                <a:uFill>
                  <a:solidFill>
                    <a:srgbClr val="ffffff"/>
                  </a:solidFill>
                </a:uFill>
                <a:latin typeface="微软雅黑"/>
                <a:ea typeface="微软雅黑"/>
              </a:rPr>
              <a:t>5</a:t>
            </a:r>
            <a:r>
              <a:rPr b="0" lang="en-US" sz="1900" spc="-1" strike="noStrike">
                <a:solidFill>
                  <a:srgbClr val="000000"/>
                </a:solidFill>
                <a:uFill>
                  <a:solidFill>
                    <a:srgbClr val="ffffff"/>
                  </a:solidFill>
                </a:uFill>
                <a:latin typeface="微软雅黑"/>
                <a:ea typeface="微软雅黑"/>
              </a:rPr>
              <a:t>个线程进行并行，只需要两两比较即可</a:t>
            </a:r>
            <a:endParaRPr b="0" lang="en-US" sz="1900" spc="-1" strike="noStrike">
              <a:solidFill>
                <a:srgbClr val="000000"/>
              </a:solidFill>
              <a:uFill>
                <a:solidFill>
                  <a:srgbClr val="ffffff"/>
                </a:solidFill>
              </a:uFill>
              <a:latin typeface="微软雅黑"/>
            </a:endParaRPr>
          </a:p>
        </p:txBody>
      </p:sp>
      <p:pic>
        <p:nvPicPr>
          <p:cNvPr id="219" name="Snip20170320_29.png" descr=""/>
          <p:cNvPicPr/>
          <p:nvPr/>
        </p:nvPicPr>
        <p:blipFill>
          <a:blip r:embed="rId1"/>
          <a:stretch/>
        </p:blipFill>
        <p:spPr>
          <a:xfrm>
            <a:off x="994680" y="2795760"/>
            <a:ext cx="6738120" cy="3164760"/>
          </a:xfrm>
          <a:prstGeom prst="rect">
            <a:avLst/>
          </a:prstGeom>
          <a:ln w="12600">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629640" y="189360"/>
            <a:ext cx="8278920" cy="1007640"/>
          </a:xfrm>
          <a:prstGeom prst="rect">
            <a:avLst/>
          </a:prstGeom>
          <a:noFill/>
          <a:ln>
            <a:noFill/>
          </a:ln>
        </p:spPr>
        <p:txBody>
          <a:bodyPr lIns="54360" rIns="54360" tIns="54360" bIns="54360" anchor="ctr"/>
          <a:p>
            <a:pPr algn="ctr"/>
            <a:endParaRPr b="0" lang="en-US" sz="2900" spc="-1" strike="noStrike">
              <a:solidFill>
                <a:srgbClr val="000000"/>
              </a:solidFill>
              <a:uFill>
                <a:solidFill>
                  <a:srgbClr val="ffffff"/>
                </a:solidFill>
              </a:uFill>
              <a:latin typeface="微软雅黑"/>
            </a:endParaRPr>
          </a:p>
        </p:txBody>
      </p:sp>
      <p:sp>
        <p:nvSpPr>
          <p:cNvPr id="221" name="TextShape 2"/>
          <p:cNvSpPr txBox="1"/>
          <p:nvPr/>
        </p:nvSpPr>
        <p:spPr>
          <a:xfrm>
            <a:off x="610200" y="1197720"/>
            <a:ext cx="10983960" cy="565992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2.</a:t>
            </a:r>
            <a:r>
              <a:rPr b="0" lang="en-US" sz="1900" spc="-1" strike="noStrike">
                <a:solidFill>
                  <a:srgbClr val="000000"/>
                </a:solidFill>
                <a:uFill>
                  <a:solidFill>
                    <a:srgbClr val="ffffff"/>
                  </a:solidFill>
                </a:uFill>
                <a:latin typeface="微软雅黑"/>
                <a:ea typeface="微软雅黑"/>
              </a:rPr>
              <a:t>归并排序</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将两个已经排序的序列合并成一个序列的操作。</a:t>
            </a:r>
            <a:endParaRPr b="0" lang="en-US" sz="1900" spc="-1" strike="noStrike">
              <a:solidFill>
                <a:srgbClr val="000000"/>
              </a:solidFill>
              <a:uFill>
                <a:solidFill>
                  <a:srgbClr val="ffffff"/>
                </a:solidFill>
              </a:uFill>
              <a:latin typeface="微软雅黑"/>
            </a:endParaRPr>
          </a:p>
        </p:txBody>
      </p:sp>
      <p:pic>
        <p:nvPicPr>
          <p:cNvPr id="222" name="Snip20170320_32.png" descr=""/>
          <p:cNvPicPr/>
          <p:nvPr/>
        </p:nvPicPr>
        <p:blipFill>
          <a:blip r:embed="rId1"/>
          <a:stretch/>
        </p:blipFill>
        <p:spPr>
          <a:xfrm>
            <a:off x="1071000" y="2131560"/>
            <a:ext cx="7108560" cy="4163400"/>
          </a:xfrm>
          <a:prstGeom prst="rect">
            <a:avLst/>
          </a:prstGeom>
          <a:ln w="12600">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629640" y="189360"/>
            <a:ext cx="8278920" cy="1007640"/>
          </a:xfrm>
          <a:prstGeom prst="rect">
            <a:avLst/>
          </a:prstGeom>
          <a:noFill/>
          <a:ln>
            <a:noFill/>
          </a:ln>
        </p:spPr>
        <p:txBody>
          <a:bodyPr lIns="54360" rIns="54360" tIns="54360" bIns="54360" anchor="ctr"/>
          <a:p>
            <a:pPr algn="ctr"/>
            <a:endParaRPr b="0" lang="en-US" sz="2900" spc="-1" strike="noStrike">
              <a:solidFill>
                <a:srgbClr val="000000"/>
              </a:solidFill>
              <a:uFill>
                <a:solidFill>
                  <a:srgbClr val="ffffff"/>
                </a:solidFill>
              </a:uFill>
              <a:latin typeface="微软雅黑"/>
            </a:endParaRPr>
          </a:p>
        </p:txBody>
      </p:sp>
      <p:sp>
        <p:nvSpPr>
          <p:cNvPr id="224" name="TextShape 2"/>
          <p:cNvSpPr txBox="1"/>
          <p:nvPr/>
        </p:nvSpPr>
        <p:spPr>
          <a:xfrm>
            <a:off x="610200" y="1197720"/>
            <a:ext cx="10983960" cy="565992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3. </a:t>
            </a:r>
            <a:r>
              <a:rPr b="0" lang="en-US" sz="1900" spc="-1" strike="noStrike">
                <a:solidFill>
                  <a:srgbClr val="000000"/>
                </a:solidFill>
                <a:uFill>
                  <a:solidFill>
                    <a:srgbClr val="ffffff"/>
                  </a:solidFill>
                </a:uFill>
                <a:latin typeface="微软雅黑"/>
                <a:ea typeface="微软雅黑"/>
              </a:rPr>
              <a:t>排序网</a:t>
            </a:r>
            <a:endParaRPr b="0" lang="en-US" sz="1900" spc="-1" strike="noStrike">
              <a:solidFill>
                <a:srgbClr val="000000"/>
              </a:solidFill>
              <a:uFill>
                <a:solidFill>
                  <a:srgbClr val="ffffff"/>
                </a:solidFill>
              </a:uFill>
              <a:latin typeface="微软雅黑"/>
            </a:endParaRPr>
          </a:p>
        </p:txBody>
      </p:sp>
      <p:pic>
        <p:nvPicPr>
          <p:cNvPr id="225" name="Snip20170320_27.png" descr=""/>
          <p:cNvPicPr/>
          <p:nvPr/>
        </p:nvPicPr>
        <p:blipFill>
          <a:blip r:embed="rId1"/>
          <a:stretch/>
        </p:blipFill>
        <p:spPr>
          <a:xfrm>
            <a:off x="794160" y="1791720"/>
            <a:ext cx="3891960" cy="2682720"/>
          </a:xfrm>
          <a:prstGeom prst="rect">
            <a:avLst/>
          </a:prstGeom>
          <a:ln w="12600">
            <a:noFill/>
          </a:ln>
        </p:spPr>
      </p:pic>
      <p:pic>
        <p:nvPicPr>
          <p:cNvPr id="226" name="Snip20170320_28.png" descr=""/>
          <p:cNvPicPr/>
          <p:nvPr/>
        </p:nvPicPr>
        <p:blipFill>
          <a:blip r:embed="rId2"/>
          <a:stretch/>
        </p:blipFill>
        <p:spPr>
          <a:xfrm>
            <a:off x="5654160" y="1507680"/>
            <a:ext cx="4219560" cy="2784600"/>
          </a:xfrm>
          <a:prstGeom prst="rect">
            <a:avLst/>
          </a:prstGeom>
          <a:ln w="12600">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915480" y="2915280"/>
            <a:ext cx="10373760" cy="957240"/>
          </a:xfrm>
          <a:prstGeom prst="rect">
            <a:avLst/>
          </a:prstGeom>
          <a:noFill/>
          <a:ln>
            <a:noFill/>
          </a:ln>
        </p:spPr>
        <p:txBody>
          <a:bodyPr lIns="54360" rIns="54360" tIns="54360" bIns="54360" anchor="ctr"/>
          <a:p>
            <a:pPr>
              <a:lnSpc>
                <a:spcPct val="100000"/>
              </a:lnSpc>
            </a:pPr>
            <a:r>
              <a:rPr b="1" lang="en-US" sz="4300" spc="-1" strike="noStrike">
                <a:solidFill>
                  <a:srgbClr val="000000"/>
                </a:solidFill>
                <a:uFill>
                  <a:solidFill>
                    <a:srgbClr val="ffffff"/>
                  </a:solidFill>
                </a:uFill>
                <a:latin typeface="微软雅黑"/>
                <a:ea typeface="微软雅黑"/>
              </a:rPr>
              <a:t>本周作业</a:t>
            </a:r>
            <a:endParaRPr b="0" lang="en-US" sz="2900" spc="-1" strike="noStrike">
              <a:solidFill>
                <a:srgbClr val="000000"/>
              </a:solidFill>
              <a:uFill>
                <a:solidFill>
                  <a:srgbClr val="ffffff"/>
                </a:solidFill>
              </a:uFill>
              <a:latin typeface="微软雅黑"/>
            </a:endParaRPr>
          </a:p>
        </p:txBody>
      </p:sp>
      <p:sp>
        <p:nvSpPr>
          <p:cNvPr id="228" name="TextShape 2"/>
          <p:cNvSpPr txBox="1"/>
          <p:nvPr/>
        </p:nvSpPr>
        <p:spPr>
          <a:xfrm>
            <a:off x="915480" y="3872880"/>
            <a:ext cx="8542800" cy="2360160"/>
          </a:xfrm>
          <a:prstGeom prst="rect">
            <a:avLst/>
          </a:prstGeom>
          <a:noFill/>
          <a:ln>
            <a:noFill/>
          </a:ln>
        </p:spPr>
        <p:txBody>
          <a:bodyPr lIns="54360" rIns="54360" tIns="54360" bIns="54360" anchor="ctr"/>
          <a:p>
            <a:endParaRPr b="0" lang="en-US" sz="1900" spc="-1" strike="noStrike">
              <a:solidFill>
                <a:srgbClr val="000000"/>
              </a:solidFill>
              <a:uFill>
                <a:solidFill>
                  <a:srgbClr val="ffffff"/>
                </a:solidFill>
              </a:uFill>
              <a:latin typeface="微软雅黑"/>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610200" y="1204200"/>
            <a:ext cx="10983960" cy="5257440"/>
          </a:xfrm>
          <a:prstGeom prst="rect">
            <a:avLst/>
          </a:prstGeom>
          <a:noFill/>
          <a:ln w="12600">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自行编写代码实现并行计算直方图的“方法三”，上传代码和截图效果。</a:t>
            </a:r>
            <a:endParaRPr b="0" lang="en-US" sz="1900" spc="-1" strike="noStrike">
              <a:solidFill>
                <a:srgbClr val="000000"/>
              </a:solidFill>
              <a:uFill>
                <a:solidFill>
                  <a:srgbClr val="ffffff"/>
                </a:solidFill>
              </a:uFill>
              <a:latin typeface="微软雅黑"/>
            </a:endParaRPr>
          </a:p>
        </p:txBody>
      </p:sp>
      <p:sp>
        <p:nvSpPr>
          <p:cNvPr id="230" name="TextShape 2"/>
          <p:cNvSpPr txBox="1"/>
          <p:nvPr/>
        </p:nvSpPr>
        <p:spPr>
          <a:xfrm>
            <a:off x="610200" y="92160"/>
            <a:ext cx="10983960" cy="1125360"/>
          </a:xfrm>
          <a:prstGeom prst="rect">
            <a:avLst/>
          </a:prstGeom>
          <a:noFill/>
          <a:ln w="12600">
            <a:noFill/>
          </a:ln>
        </p:spPr>
        <p:txBody>
          <a:bodyPr lIns="54360" rIns="54360" tIns="54360" bIns="54360" anchor="ctr"/>
          <a:p>
            <a:pPr>
              <a:lnSpc>
                <a:spcPct val="100000"/>
              </a:lnSpc>
            </a:pPr>
            <a:r>
              <a:rPr b="1" lang="en-US" sz="2900" spc="-1" strike="noStrike">
                <a:solidFill>
                  <a:srgbClr val="000000"/>
                </a:solidFill>
                <a:uFill>
                  <a:solidFill>
                    <a:srgbClr val="ffffff"/>
                  </a:solidFill>
                </a:uFill>
                <a:latin typeface="微软雅黑"/>
                <a:ea typeface="微软雅黑"/>
              </a:rPr>
              <a:t>本周作业</a:t>
            </a:r>
            <a:endParaRPr b="0" lang="en-US" sz="2900" spc="-1" strike="noStrike">
              <a:solidFill>
                <a:srgbClr val="000000"/>
              </a:solidFill>
              <a:uFill>
                <a:solidFill>
                  <a:srgbClr val="ffffff"/>
                </a:solidFill>
              </a:uFill>
              <a:latin typeface="微软雅黑"/>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629640" y="405360"/>
            <a:ext cx="8278920" cy="575640"/>
          </a:xfrm>
          <a:prstGeom prst="rect">
            <a:avLst/>
          </a:prstGeom>
          <a:noFill/>
          <a:ln>
            <a:noFill/>
          </a:ln>
        </p:spPr>
        <p:txBody>
          <a:bodyPr lIns="0" rIns="0" tIns="0" bIns="0" anchor="ctr"/>
          <a:p>
            <a:pPr>
              <a:lnSpc>
                <a:spcPct val="100000"/>
              </a:lnSpc>
            </a:pPr>
            <a:r>
              <a:rPr b="1" lang="en-US" sz="2900" spc="-1" strike="noStrike">
                <a:solidFill>
                  <a:srgbClr val="000000"/>
                </a:solidFill>
                <a:uFill>
                  <a:solidFill>
                    <a:srgbClr val="ffffff"/>
                  </a:solidFill>
                </a:uFill>
                <a:latin typeface="微软雅黑"/>
                <a:ea typeface="微软雅黑"/>
              </a:rPr>
              <a:t>法律声明</a:t>
            </a:r>
            <a:endParaRPr b="0" lang="en-US" sz="2900" spc="-1" strike="noStrike">
              <a:solidFill>
                <a:srgbClr val="000000"/>
              </a:solidFill>
              <a:uFill>
                <a:solidFill>
                  <a:srgbClr val="ffffff"/>
                </a:solidFill>
              </a:uFill>
              <a:latin typeface="微软雅黑"/>
            </a:endParaRPr>
          </a:p>
        </p:txBody>
      </p:sp>
      <p:sp>
        <p:nvSpPr>
          <p:cNvPr id="232" name="TextShape 2"/>
          <p:cNvSpPr txBox="1"/>
          <p:nvPr/>
        </p:nvSpPr>
        <p:spPr>
          <a:xfrm>
            <a:off x="610200" y="1429200"/>
            <a:ext cx="10969920" cy="4809240"/>
          </a:xfrm>
          <a:prstGeom prst="rect">
            <a:avLst/>
          </a:prstGeom>
          <a:noFill/>
          <a:ln>
            <a:noFill/>
          </a:ln>
        </p:spPr>
        <p:txBody>
          <a:bodyPr lIns="0" rIns="0" tIns="0" bIns="0"/>
          <a:p>
            <a:pPr marL="408600" indent="-408240">
              <a:lnSpc>
                <a:spcPct val="100000"/>
              </a:lnSpc>
            </a:pPr>
            <a:r>
              <a:rPr b="1" lang="en-US" sz="3300" spc="-1" strike="noStrike">
                <a:solidFill>
                  <a:srgbClr val="ff0000"/>
                </a:solidFill>
                <a:uFill>
                  <a:solidFill>
                    <a:srgbClr val="ffffff"/>
                  </a:solidFill>
                </a:uFill>
                <a:latin typeface="微软雅黑"/>
                <a:ea typeface="微软雅黑"/>
              </a:rPr>
              <a:t>【声明】本视频和幻灯片为炼数成金网络课程的教学资料，所有资料只能在课程内使用，不得在课程以外范围散播，违者将可能被追究法律和经济责任。</a:t>
            </a:r>
            <a:endParaRPr b="0" lang="en-US" sz="1900" spc="-1" strike="noStrike">
              <a:solidFill>
                <a:srgbClr val="000000"/>
              </a:solidFill>
              <a:uFill>
                <a:solidFill>
                  <a:srgbClr val="ffffff"/>
                </a:solidFill>
              </a:uFill>
              <a:latin typeface="微软雅黑"/>
            </a:endParaRPr>
          </a:p>
          <a:p>
            <a:pPr marL="408600" indent="-408240">
              <a:lnSpc>
                <a:spcPct val="100000"/>
              </a:lnSpc>
            </a:pPr>
            <a:r>
              <a:rPr b="1" lang="en-US" sz="3300" spc="-1" strike="noStrike">
                <a:solidFill>
                  <a:srgbClr val="003399"/>
                </a:solidFill>
                <a:uFill>
                  <a:solidFill>
                    <a:srgbClr val="ffffff"/>
                  </a:solidFill>
                </a:uFill>
                <a:latin typeface="微软雅黑"/>
                <a:ea typeface="微软雅黑"/>
              </a:rPr>
              <a:t>课程详情访问炼数成金培训网站</a:t>
            </a:r>
            <a:endParaRPr b="0" lang="en-US" sz="1900" spc="-1" strike="noStrike">
              <a:solidFill>
                <a:srgbClr val="000000"/>
              </a:solidFill>
              <a:uFill>
                <a:solidFill>
                  <a:srgbClr val="ffffff"/>
                </a:solidFill>
              </a:uFill>
              <a:latin typeface="微软雅黑"/>
            </a:endParaRPr>
          </a:p>
          <a:p>
            <a:pPr marL="408600" indent="-408240">
              <a:lnSpc>
                <a:spcPct val="100000"/>
              </a:lnSpc>
            </a:pPr>
            <a:r>
              <a:rPr b="1" lang="en-US" sz="3300" spc="-1" strike="noStrike" u="sng">
                <a:solidFill>
                  <a:srgbClr val="0000ff"/>
                </a:solidFill>
                <a:uFill>
                  <a:solidFill>
                    <a:srgbClr val="ffffff"/>
                  </a:solidFill>
                </a:uFill>
                <a:latin typeface="微软雅黑"/>
                <a:ea typeface="微软雅黑"/>
                <a:hlinkClick r:id="rId1"/>
              </a:rPr>
              <a:t>http://edu.dataguru.cn</a:t>
            </a:r>
            <a:endParaRPr b="0" lang="en-US" sz="1900" spc="-1" strike="noStrike">
              <a:solidFill>
                <a:srgbClr val="000000"/>
              </a:solidFill>
              <a:uFill>
                <a:solidFill>
                  <a:srgbClr val="ffffff"/>
                </a:solidFill>
              </a:uFill>
              <a:latin typeface="微软雅黑"/>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629640" y="405360"/>
            <a:ext cx="8278920" cy="575640"/>
          </a:xfrm>
          <a:prstGeom prst="rect">
            <a:avLst/>
          </a:prstGeom>
          <a:noFill/>
          <a:ln>
            <a:noFill/>
          </a:ln>
        </p:spPr>
        <p:txBody>
          <a:bodyPr lIns="0" rIns="0" tIns="0" bIns="0" anchor="ctr"/>
          <a:p>
            <a:pPr>
              <a:lnSpc>
                <a:spcPct val="100000"/>
              </a:lnSpc>
            </a:pPr>
            <a:r>
              <a:rPr b="1" lang="en-US" sz="2900" spc="-1" strike="noStrike">
                <a:solidFill>
                  <a:srgbClr val="000000"/>
                </a:solidFill>
                <a:uFill>
                  <a:solidFill>
                    <a:srgbClr val="ffffff"/>
                  </a:solidFill>
                </a:uFill>
                <a:latin typeface="微软雅黑"/>
                <a:ea typeface="微软雅黑"/>
              </a:rPr>
              <a:t>炼数成金逆向收费式网络课程</a:t>
            </a:r>
            <a:endParaRPr b="0" lang="en-US" sz="2900" spc="-1" strike="noStrike">
              <a:solidFill>
                <a:srgbClr val="000000"/>
              </a:solidFill>
              <a:uFill>
                <a:solidFill>
                  <a:srgbClr val="ffffff"/>
                </a:solidFill>
              </a:uFill>
              <a:latin typeface="微软雅黑"/>
            </a:endParaRPr>
          </a:p>
        </p:txBody>
      </p:sp>
      <p:sp>
        <p:nvSpPr>
          <p:cNvPr id="234" name="TextShape 2"/>
          <p:cNvSpPr txBox="1"/>
          <p:nvPr/>
        </p:nvSpPr>
        <p:spPr>
          <a:xfrm>
            <a:off x="610200" y="1197720"/>
            <a:ext cx="10983960" cy="5040720"/>
          </a:xfrm>
          <a:prstGeom prst="rect">
            <a:avLst/>
          </a:prstGeom>
          <a:noFill/>
          <a:ln>
            <a:noFill/>
          </a:ln>
        </p:spPr>
        <p:txBody>
          <a:bodyPr lIns="0" rIns="0" tIns="0" bIns="0"/>
          <a:p>
            <a:pPr marL="408600" indent="-408240">
              <a:lnSpc>
                <a:spcPct val="100000"/>
              </a:lnSpc>
              <a:buClr>
                <a:srgbClr val="00576e"/>
              </a:buClr>
              <a:buFont typeface="Wingdings" charset="2"/>
              <a:buChar char=""/>
            </a:pPr>
            <a:r>
              <a:rPr b="1" lang="en-US" sz="1900" spc="-1" strike="noStrike">
                <a:solidFill>
                  <a:srgbClr val="003399"/>
                </a:solidFill>
                <a:uFill>
                  <a:solidFill>
                    <a:srgbClr val="ffffff"/>
                  </a:solidFill>
                </a:uFill>
                <a:latin typeface="微软雅黑"/>
                <a:ea typeface="微软雅黑"/>
              </a:rPr>
              <a:t>Dataguru</a:t>
            </a:r>
            <a:r>
              <a:rPr b="1" lang="en-US" sz="1900" spc="-1" strike="noStrike">
                <a:solidFill>
                  <a:srgbClr val="003399"/>
                </a:solidFill>
                <a:uFill>
                  <a:solidFill>
                    <a:srgbClr val="ffffff"/>
                  </a:solidFill>
                </a:uFill>
                <a:latin typeface="微软雅黑"/>
                <a:ea typeface="微软雅黑"/>
              </a:rPr>
              <a:t>（炼数成金）是专业数据分析网站，提供教育，媒体，内容，社区，出版，数据分析业务等服务。我们的课程采用新兴的互联网教育形式，独创地发展了逆向收费式网络培训课程模式。既继承传统教育重学习氛围，重竞争压力的特点，同时又发挥互联网的威力打破时空限制，把天南地北志同道合的朋友组织在一起交流学习，使到原先孤立的学习个体组合成有组织的探索力量。并且把原先动辄成千上万的学习成本，直线下降至百元范围，造福大众。我们的目标是：低成本传播高价值知识，构架中国第一的网上知识流转阵地。</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1" lang="en-US" sz="1900" spc="-1" strike="noStrike">
                <a:solidFill>
                  <a:srgbClr val="003399"/>
                </a:solidFill>
                <a:uFill>
                  <a:solidFill>
                    <a:srgbClr val="ffffff"/>
                  </a:solidFill>
                </a:uFill>
                <a:latin typeface="微软雅黑"/>
                <a:ea typeface="微软雅黑"/>
              </a:rPr>
              <a:t>关于逆向收费式网络的详情，请看我们的培训网站 </a:t>
            </a:r>
            <a:r>
              <a:rPr b="1" lang="en-US" sz="1900" spc="-1" strike="noStrike">
                <a:solidFill>
                  <a:srgbClr val="003399"/>
                </a:solidFill>
                <a:uFill>
                  <a:solidFill>
                    <a:srgbClr val="ffffff"/>
                  </a:solidFill>
                </a:uFill>
                <a:latin typeface="微软雅黑"/>
                <a:ea typeface="微软雅黑"/>
              </a:rPr>
              <a:t>http://edu.dataguru.cn</a:t>
            </a:r>
            <a:endParaRPr b="0" lang="en-US" sz="1900" spc="-1" strike="noStrike">
              <a:solidFill>
                <a:srgbClr val="000000"/>
              </a:solidFill>
              <a:uFill>
                <a:solidFill>
                  <a:srgbClr val="ffffff"/>
                </a:solidFill>
              </a:uFill>
              <a:latin typeface="微软雅黑"/>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629640" y="150840"/>
            <a:ext cx="8278920" cy="1007640"/>
          </a:xfrm>
          <a:prstGeom prst="rect">
            <a:avLst/>
          </a:prstGeom>
          <a:noFill/>
          <a:ln>
            <a:noFill/>
          </a:ln>
        </p:spPr>
        <p:txBody>
          <a:bodyPr lIns="54360" rIns="54360" tIns="54360" bIns="54360" anchor="ctr"/>
          <a:p>
            <a:pPr>
              <a:lnSpc>
                <a:spcPct val="100000"/>
              </a:lnSpc>
            </a:pPr>
            <a:r>
              <a:rPr b="1" lang="en-US" sz="2900" spc="-1" strike="noStrike">
                <a:solidFill>
                  <a:srgbClr val="000000"/>
                </a:solidFill>
                <a:uFill>
                  <a:solidFill>
                    <a:srgbClr val="ffffff"/>
                  </a:solidFill>
                </a:uFill>
                <a:latin typeface="微软雅黑"/>
                <a:ea typeface="微软雅黑"/>
              </a:rPr>
              <a:t>本周介绍内容</a:t>
            </a:r>
            <a:endParaRPr b="0" lang="en-US" sz="2900" spc="-1" strike="noStrike">
              <a:solidFill>
                <a:srgbClr val="000000"/>
              </a:solidFill>
              <a:uFill>
                <a:solidFill>
                  <a:srgbClr val="ffffff"/>
                </a:solidFill>
              </a:uFill>
              <a:latin typeface="微软雅黑"/>
            </a:endParaRPr>
          </a:p>
        </p:txBody>
      </p:sp>
      <p:sp>
        <p:nvSpPr>
          <p:cNvPr id="187" name="TextShape 2"/>
          <p:cNvSpPr txBox="1"/>
          <p:nvPr/>
        </p:nvSpPr>
        <p:spPr>
          <a:xfrm>
            <a:off x="610200" y="1197720"/>
            <a:ext cx="4949280" cy="511380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并行化高效策略（二）</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1. </a:t>
            </a:r>
            <a:r>
              <a:rPr b="0" lang="en-US" sz="1900" spc="-1" strike="noStrike">
                <a:solidFill>
                  <a:srgbClr val="000000"/>
                </a:solidFill>
                <a:uFill>
                  <a:solidFill>
                    <a:srgbClr val="ffffff"/>
                  </a:solidFill>
                </a:uFill>
                <a:latin typeface="微软雅黑"/>
                <a:ea typeface="微软雅黑"/>
              </a:rPr>
              <a:t>直方图（实例）</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2. </a:t>
            </a:r>
            <a:r>
              <a:rPr b="0" lang="en-US" sz="1900" spc="-1" strike="noStrike">
                <a:solidFill>
                  <a:srgbClr val="000000"/>
                </a:solidFill>
                <a:uFill>
                  <a:solidFill>
                    <a:srgbClr val="ffffff"/>
                  </a:solidFill>
                </a:uFill>
                <a:latin typeface="微软雅黑"/>
                <a:ea typeface="微软雅黑"/>
              </a:rPr>
              <a:t>压缩与分配</a:t>
            </a:r>
            <a:endParaRPr b="0" lang="en-US" sz="1900" spc="-1" strike="noStrike">
              <a:solidFill>
                <a:srgbClr val="000000"/>
              </a:solidFill>
              <a:uFill>
                <a:solidFill>
                  <a:srgbClr val="ffffff"/>
                </a:solidFill>
              </a:uFill>
              <a:latin typeface="微软雅黑"/>
            </a:endParaRPr>
          </a:p>
          <a:p>
            <a:pPr lvl="1" marL="95328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 </a:t>
            </a:r>
            <a:r>
              <a:rPr b="0" lang="en-US" sz="1900" spc="-1" strike="noStrike">
                <a:solidFill>
                  <a:srgbClr val="000000"/>
                </a:solidFill>
                <a:uFill>
                  <a:solidFill>
                    <a:srgbClr val="ffffff"/>
                  </a:solidFill>
                </a:uFill>
                <a:latin typeface="微软雅黑"/>
                <a:ea typeface="微软雅黑"/>
              </a:rPr>
              <a:t>2.1 </a:t>
            </a:r>
            <a:r>
              <a:rPr b="0" lang="en-US" sz="1900" spc="-1" strike="noStrike">
                <a:solidFill>
                  <a:srgbClr val="000000"/>
                </a:solidFill>
                <a:uFill>
                  <a:solidFill>
                    <a:srgbClr val="ffffff"/>
                  </a:solidFill>
                </a:uFill>
                <a:latin typeface="微软雅黑"/>
                <a:ea typeface="微软雅黑"/>
              </a:rPr>
              <a:t>什么是压缩</a:t>
            </a:r>
            <a:endParaRPr b="0" lang="en-US" sz="1900" spc="-1" strike="noStrike">
              <a:solidFill>
                <a:srgbClr val="000000"/>
              </a:solidFill>
              <a:uFill>
                <a:solidFill>
                  <a:srgbClr val="ffffff"/>
                </a:solidFill>
              </a:uFill>
              <a:latin typeface="微软雅黑"/>
            </a:endParaRPr>
          </a:p>
          <a:p>
            <a:pPr lvl="1" marL="95328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 </a:t>
            </a:r>
            <a:r>
              <a:rPr b="0" lang="en-US" sz="1900" spc="-1" strike="noStrike">
                <a:solidFill>
                  <a:srgbClr val="000000"/>
                </a:solidFill>
                <a:uFill>
                  <a:solidFill>
                    <a:srgbClr val="ffffff"/>
                  </a:solidFill>
                </a:uFill>
                <a:latin typeface="微软雅黑"/>
                <a:ea typeface="微软雅黑"/>
              </a:rPr>
              <a:t>2.2 </a:t>
            </a:r>
            <a:r>
              <a:rPr b="0" lang="en-US" sz="1900" spc="-1" strike="noStrike">
                <a:solidFill>
                  <a:srgbClr val="000000"/>
                </a:solidFill>
                <a:uFill>
                  <a:solidFill>
                    <a:srgbClr val="ffffff"/>
                  </a:solidFill>
                </a:uFill>
                <a:latin typeface="微软雅黑"/>
                <a:ea typeface="微软雅黑"/>
              </a:rPr>
              <a:t>什么是分配</a:t>
            </a:r>
            <a:endParaRPr b="0" lang="en-US" sz="1900" spc="-1" strike="noStrike">
              <a:solidFill>
                <a:srgbClr val="000000"/>
              </a:solidFill>
              <a:uFill>
                <a:solidFill>
                  <a:srgbClr val="ffffff"/>
                </a:solidFill>
              </a:uFill>
              <a:latin typeface="微软雅黑"/>
            </a:endParaRPr>
          </a:p>
          <a:p>
            <a:pPr lvl="1" marL="95328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 </a:t>
            </a:r>
            <a:r>
              <a:rPr b="0" lang="en-US" sz="1900" spc="-1" strike="noStrike">
                <a:solidFill>
                  <a:srgbClr val="000000"/>
                </a:solidFill>
                <a:uFill>
                  <a:solidFill>
                    <a:srgbClr val="ffffff"/>
                  </a:solidFill>
                </a:uFill>
                <a:latin typeface="微软雅黑"/>
                <a:ea typeface="微软雅黑"/>
              </a:rPr>
              <a:t>2.3 </a:t>
            </a:r>
            <a:r>
              <a:rPr b="0" lang="en-US" sz="1900" spc="-1" strike="noStrike">
                <a:solidFill>
                  <a:srgbClr val="000000"/>
                </a:solidFill>
                <a:uFill>
                  <a:solidFill>
                    <a:srgbClr val="ffffff"/>
                  </a:solidFill>
                </a:uFill>
                <a:latin typeface="微软雅黑"/>
                <a:ea typeface="微软雅黑"/>
              </a:rPr>
              <a:t>分配的策略</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3. </a:t>
            </a:r>
            <a:r>
              <a:rPr b="0" lang="en-US" sz="1900" spc="-1" strike="noStrike">
                <a:solidFill>
                  <a:srgbClr val="000000"/>
                </a:solidFill>
                <a:uFill>
                  <a:solidFill>
                    <a:srgbClr val="ffffff"/>
                  </a:solidFill>
                </a:uFill>
                <a:latin typeface="微软雅黑"/>
                <a:ea typeface="微软雅黑"/>
              </a:rPr>
              <a:t>分段扫描</a:t>
            </a:r>
            <a:endParaRPr b="0" lang="en-US" sz="1900" spc="-1" strike="noStrike">
              <a:solidFill>
                <a:srgbClr val="000000"/>
              </a:solidFill>
              <a:uFill>
                <a:solidFill>
                  <a:srgbClr val="ffffff"/>
                </a:solidFill>
              </a:uFill>
              <a:latin typeface="微软雅黑"/>
            </a:endParaRPr>
          </a:p>
          <a:p>
            <a:pPr lvl="1" marL="95328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 </a:t>
            </a:r>
            <a:r>
              <a:rPr b="0" lang="en-US" sz="1900" spc="-1" strike="noStrike">
                <a:solidFill>
                  <a:srgbClr val="000000"/>
                </a:solidFill>
                <a:uFill>
                  <a:solidFill>
                    <a:srgbClr val="ffffff"/>
                  </a:solidFill>
                </a:uFill>
                <a:latin typeface="微软雅黑"/>
                <a:ea typeface="微软雅黑"/>
              </a:rPr>
              <a:t>3.1 </a:t>
            </a:r>
            <a:r>
              <a:rPr b="0" lang="en-US" sz="1900" spc="-1" strike="noStrike">
                <a:solidFill>
                  <a:srgbClr val="000000"/>
                </a:solidFill>
                <a:uFill>
                  <a:solidFill>
                    <a:srgbClr val="ffffff"/>
                  </a:solidFill>
                </a:uFill>
                <a:latin typeface="微软雅黑"/>
                <a:ea typeface="微软雅黑"/>
              </a:rPr>
              <a:t>稀疏矩阵与向量相乘</a:t>
            </a:r>
            <a:endParaRPr b="0" lang="en-US" sz="1900" spc="-1" strike="noStrike">
              <a:solidFill>
                <a:srgbClr val="000000"/>
              </a:solidFill>
              <a:uFill>
                <a:solidFill>
                  <a:srgbClr val="ffffff"/>
                </a:solidFill>
              </a:uFill>
              <a:latin typeface="微软雅黑"/>
            </a:endParaRPr>
          </a:p>
        </p:txBody>
      </p:sp>
      <p:sp>
        <p:nvSpPr>
          <p:cNvPr id="188" name="CustomShape 3"/>
          <p:cNvSpPr/>
          <p:nvPr/>
        </p:nvSpPr>
        <p:spPr>
          <a:xfrm>
            <a:off x="6142320" y="1204200"/>
            <a:ext cx="4949280" cy="5113800"/>
          </a:xfrm>
          <a:prstGeom prst="rect">
            <a:avLst/>
          </a:prstGeom>
          <a:noFill/>
          <a:ln w="12600">
            <a:noFill/>
          </a:ln>
        </p:spPr>
        <p:style>
          <a:lnRef idx="0"/>
          <a:fillRef idx="0"/>
          <a:effectRef idx="0"/>
          <a:fontRef idx="minor"/>
        </p:style>
        <p:txBody>
          <a:bodyPr lIns="54360" rIns="54360" tIns="54360" bIns="54360"/>
          <a:p>
            <a:pPr marL="408600" indent="-408240">
              <a:lnSpc>
                <a:spcPct val="15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4. </a:t>
            </a:r>
            <a:r>
              <a:rPr b="0" lang="en-US" sz="1900" spc="-1" strike="noStrike">
                <a:solidFill>
                  <a:srgbClr val="000000"/>
                </a:solidFill>
                <a:uFill>
                  <a:solidFill>
                    <a:srgbClr val="ffffff"/>
                  </a:solidFill>
                </a:uFill>
                <a:latin typeface="微软雅黑"/>
                <a:ea typeface="微软雅黑"/>
              </a:rPr>
              <a:t>排序</a:t>
            </a:r>
            <a:endParaRPr b="0" lang="en-US" sz="1800" spc="-1" strike="noStrike">
              <a:solidFill>
                <a:srgbClr val="000000"/>
              </a:solidFill>
              <a:uFill>
                <a:solidFill>
                  <a:srgbClr val="ffffff"/>
                </a:solidFill>
              </a:uFill>
              <a:latin typeface="Arial"/>
            </a:endParaRPr>
          </a:p>
          <a:p>
            <a:pPr lvl="1" marL="953280" indent="-408240">
              <a:lnSpc>
                <a:spcPct val="15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4.1 </a:t>
            </a:r>
            <a:r>
              <a:rPr b="0" lang="en-US" sz="1900" spc="-1" strike="noStrike">
                <a:solidFill>
                  <a:srgbClr val="000000"/>
                </a:solidFill>
                <a:uFill>
                  <a:solidFill>
                    <a:srgbClr val="ffffff"/>
                  </a:solidFill>
                </a:uFill>
                <a:latin typeface="微软雅黑"/>
                <a:ea typeface="微软雅黑"/>
              </a:rPr>
              <a:t>奇偶排序</a:t>
            </a:r>
            <a:endParaRPr b="0" lang="en-US" sz="1800" spc="-1" strike="noStrike">
              <a:solidFill>
                <a:srgbClr val="000000"/>
              </a:solidFill>
              <a:uFill>
                <a:solidFill>
                  <a:srgbClr val="ffffff"/>
                </a:solidFill>
              </a:uFill>
              <a:latin typeface="Arial"/>
            </a:endParaRPr>
          </a:p>
          <a:p>
            <a:pPr lvl="1" marL="953280" indent="-408240">
              <a:lnSpc>
                <a:spcPct val="15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4.2 </a:t>
            </a:r>
            <a:r>
              <a:rPr b="0" lang="en-US" sz="1900" spc="-1" strike="noStrike">
                <a:solidFill>
                  <a:srgbClr val="000000"/>
                </a:solidFill>
                <a:uFill>
                  <a:solidFill>
                    <a:srgbClr val="ffffff"/>
                  </a:solidFill>
                </a:uFill>
                <a:latin typeface="微软雅黑"/>
                <a:ea typeface="微软雅黑"/>
              </a:rPr>
              <a:t>归并排序</a:t>
            </a:r>
            <a:endParaRPr b="0" lang="en-US" sz="1800" spc="-1" strike="noStrike">
              <a:solidFill>
                <a:srgbClr val="000000"/>
              </a:solidFill>
              <a:uFill>
                <a:solidFill>
                  <a:srgbClr val="ffffff"/>
                </a:solidFill>
              </a:uFill>
              <a:latin typeface="Arial"/>
            </a:endParaRPr>
          </a:p>
          <a:p>
            <a:pPr lvl="1" marL="953280" indent="-408240">
              <a:lnSpc>
                <a:spcPct val="15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4.3 </a:t>
            </a:r>
            <a:r>
              <a:rPr b="0" lang="en-US" sz="1900" spc="-1" strike="noStrike">
                <a:solidFill>
                  <a:srgbClr val="000000"/>
                </a:solidFill>
                <a:uFill>
                  <a:solidFill>
                    <a:srgbClr val="ffffff"/>
                  </a:solidFill>
                </a:uFill>
                <a:latin typeface="微软雅黑"/>
                <a:ea typeface="微软雅黑"/>
              </a:rPr>
              <a:t>排序网 </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8746560" y="6432480"/>
            <a:ext cx="2847240" cy="350280"/>
          </a:xfrm>
          <a:prstGeom prst="rect">
            <a:avLst/>
          </a:prstGeom>
          <a:noFill/>
          <a:ln w="12600">
            <a:solidFill>
              <a:srgbClr val="00576e"/>
            </a:solidFill>
            <a:miter/>
          </a:ln>
        </p:spPr>
        <p:txBody>
          <a:bodyPr lIns="0" rIns="0" tIns="0" bIns="0"/>
          <a:p>
            <a:endParaRPr b="0" lang="en-US" sz="2400" spc="-1" strike="noStrike">
              <a:solidFill>
                <a:srgbClr val="000000"/>
              </a:solidFill>
              <a:uFill>
                <a:solidFill>
                  <a:srgbClr val="ffffff"/>
                </a:solidFill>
              </a:uFill>
              <a:latin typeface="Times New Roman"/>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629640" y="189360"/>
            <a:ext cx="8278920" cy="1007640"/>
          </a:xfrm>
          <a:prstGeom prst="rect">
            <a:avLst/>
          </a:prstGeom>
          <a:noFill/>
          <a:ln>
            <a:noFill/>
          </a:ln>
        </p:spPr>
        <p:txBody>
          <a:bodyPr lIns="54360" rIns="54360" tIns="54360" bIns="54360" anchor="ctr"/>
          <a:p>
            <a:pPr>
              <a:lnSpc>
                <a:spcPct val="100000"/>
              </a:lnSpc>
            </a:pPr>
            <a:r>
              <a:rPr b="1" lang="en-US" sz="2900" spc="-1" strike="noStrike">
                <a:solidFill>
                  <a:srgbClr val="000000"/>
                </a:solidFill>
                <a:uFill>
                  <a:solidFill>
                    <a:srgbClr val="ffffff"/>
                  </a:solidFill>
                </a:uFill>
                <a:latin typeface="微软雅黑"/>
                <a:ea typeface="微软雅黑"/>
              </a:rPr>
              <a:t>1. </a:t>
            </a:r>
            <a:r>
              <a:rPr b="1" lang="en-US" sz="2900" spc="-1" strike="noStrike">
                <a:solidFill>
                  <a:srgbClr val="000000"/>
                </a:solidFill>
                <a:uFill>
                  <a:solidFill>
                    <a:srgbClr val="ffffff"/>
                  </a:solidFill>
                </a:uFill>
                <a:latin typeface="微软雅黑"/>
                <a:ea typeface="微软雅黑"/>
              </a:rPr>
              <a:t>直方图</a:t>
            </a:r>
            <a:endParaRPr b="0" lang="en-US" sz="2900" spc="-1" strike="noStrike">
              <a:solidFill>
                <a:srgbClr val="000000"/>
              </a:solidFill>
              <a:uFill>
                <a:solidFill>
                  <a:srgbClr val="ffffff"/>
                </a:solidFill>
              </a:uFill>
              <a:latin typeface="微软雅黑"/>
            </a:endParaRPr>
          </a:p>
        </p:txBody>
      </p:sp>
      <p:pic>
        <p:nvPicPr>
          <p:cNvPr id="190" name="Snip20170319_9.png" descr=""/>
          <p:cNvPicPr/>
          <p:nvPr/>
        </p:nvPicPr>
        <p:blipFill>
          <a:blip r:embed="rId1"/>
          <a:stretch/>
        </p:blipFill>
        <p:spPr>
          <a:xfrm>
            <a:off x="1529280" y="1297440"/>
            <a:ext cx="9145440" cy="4262760"/>
          </a:xfrm>
          <a:prstGeom prst="rect">
            <a:avLst/>
          </a:prstGeom>
          <a:ln w="1260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629640" y="189360"/>
            <a:ext cx="8278920" cy="1007640"/>
          </a:xfrm>
          <a:prstGeom prst="rect">
            <a:avLst/>
          </a:prstGeom>
          <a:noFill/>
          <a:ln>
            <a:noFill/>
          </a:ln>
        </p:spPr>
        <p:txBody>
          <a:bodyPr lIns="54360" rIns="54360" tIns="54360" bIns="54360" anchor="ctr"/>
          <a:p>
            <a:pPr algn="ctr"/>
            <a:endParaRPr b="0" lang="en-US" sz="2900" spc="-1" strike="noStrike">
              <a:solidFill>
                <a:srgbClr val="000000"/>
              </a:solidFill>
              <a:uFill>
                <a:solidFill>
                  <a:srgbClr val="ffffff"/>
                </a:solidFill>
              </a:uFill>
              <a:latin typeface="微软雅黑"/>
            </a:endParaRPr>
          </a:p>
        </p:txBody>
      </p:sp>
      <p:pic>
        <p:nvPicPr>
          <p:cNvPr id="192" name="Snip20170319_10.png" descr=""/>
          <p:cNvPicPr/>
          <p:nvPr/>
        </p:nvPicPr>
        <p:blipFill>
          <a:blip r:embed="rId1"/>
          <a:stretch/>
        </p:blipFill>
        <p:spPr>
          <a:xfrm>
            <a:off x="1073880" y="1618920"/>
            <a:ext cx="9602280" cy="2041560"/>
          </a:xfrm>
          <a:prstGeom prst="rect">
            <a:avLst/>
          </a:prstGeom>
          <a:ln w="12600">
            <a:noFill/>
          </a:ln>
        </p:spPr>
      </p:pic>
      <p:sp>
        <p:nvSpPr>
          <p:cNvPr id="193" name="TextShape 2"/>
          <p:cNvSpPr txBox="1"/>
          <p:nvPr/>
        </p:nvSpPr>
        <p:spPr>
          <a:xfrm>
            <a:off x="610200" y="1197720"/>
            <a:ext cx="10983960" cy="565992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方法一：直接做累加</a:t>
            </a: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这样的做法正确吗？</a:t>
            </a:r>
            <a:endParaRPr b="0" lang="en-US" sz="1900" spc="-1" strike="noStrike">
              <a:solidFill>
                <a:srgbClr val="000000"/>
              </a:solidFill>
              <a:uFill>
                <a:solidFill>
                  <a:srgbClr val="ffffff"/>
                </a:solidFill>
              </a:uFill>
              <a:latin typeface="微软雅黑"/>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29640" y="189360"/>
            <a:ext cx="8278920" cy="1007640"/>
          </a:xfrm>
          <a:prstGeom prst="rect">
            <a:avLst/>
          </a:prstGeom>
          <a:noFill/>
          <a:ln>
            <a:noFill/>
          </a:ln>
        </p:spPr>
        <p:txBody>
          <a:bodyPr lIns="54360" rIns="54360" tIns="54360" bIns="54360" anchor="ctr"/>
          <a:p>
            <a:pPr algn="ctr"/>
            <a:endParaRPr b="0" lang="en-US" sz="2900" spc="-1" strike="noStrike">
              <a:solidFill>
                <a:srgbClr val="000000"/>
              </a:solidFill>
              <a:uFill>
                <a:solidFill>
                  <a:srgbClr val="ffffff"/>
                </a:solidFill>
              </a:uFill>
              <a:latin typeface="微软雅黑"/>
            </a:endParaRPr>
          </a:p>
        </p:txBody>
      </p:sp>
      <p:sp>
        <p:nvSpPr>
          <p:cNvPr id="195" name="TextShape 2"/>
          <p:cNvSpPr txBox="1"/>
          <p:nvPr/>
        </p:nvSpPr>
        <p:spPr>
          <a:xfrm>
            <a:off x="610200" y="1197720"/>
            <a:ext cx="10983960" cy="565992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方法二：原子相加</a:t>
            </a: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问题：并行化程度太低（分组</a:t>
            </a:r>
            <a:r>
              <a:rPr b="0" lang="en-US" sz="1900" spc="-1" strike="noStrike">
                <a:solidFill>
                  <a:srgbClr val="000000"/>
                </a:solidFill>
                <a:uFill>
                  <a:solidFill>
                    <a:srgbClr val="ffffff"/>
                  </a:solidFill>
                </a:uFill>
                <a:latin typeface="微软雅黑"/>
                <a:ea typeface="微软雅黑"/>
              </a:rPr>
              <a:t>bins</a:t>
            </a:r>
            <a:r>
              <a:rPr b="0" lang="en-US" sz="1900" spc="-1" strike="noStrike">
                <a:solidFill>
                  <a:srgbClr val="000000"/>
                </a:solidFill>
                <a:uFill>
                  <a:solidFill>
                    <a:srgbClr val="ffffff"/>
                  </a:solidFill>
                </a:uFill>
                <a:latin typeface="微软雅黑"/>
                <a:ea typeface="微软雅黑"/>
              </a:rPr>
              <a:t>越少，并行化程度越低，方法二适合用于分组</a:t>
            </a:r>
            <a:r>
              <a:rPr b="0" lang="en-US" sz="1900" spc="-1" strike="noStrike">
                <a:solidFill>
                  <a:srgbClr val="000000"/>
                </a:solidFill>
                <a:uFill>
                  <a:solidFill>
                    <a:srgbClr val="ffffff"/>
                  </a:solidFill>
                </a:uFill>
                <a:latin typeface="微软雅黑"/>
                <a:ea typeface="微软雅黑"/>
              </a:rPr>
              <a:t>bins</a:t>
            </a:r>
            <a:r>
              <a:rPr b="0" lang="en-US" sz="1900" spc="-1" strike="noStrike">
                <a:solidFill>
                  <a:srgbClr val="000000"/>
                </a:solidFill>
                <a:uFill>
                  <a:solidFill>
                    <a:srgbClr val="ffffff"/>
                  </a:solidFill>
                </a:uFill>
                <a:latin typeface="微软雅黑"/>
                <a:ea typeface="微软雅黑"/>
              </a:rPr>
              <a:t>很多的时候）</a:t>
            </a:r>
            <a:endParaRPr b="0" lang="en-US" sz="1900" spc="-1" strike="noStrike">
              <a:solidFill>
                <a:srgbClr val="000000"/>
              </a:solidFill>
              <a:uFill>
                <a:solidFill>
                  <a:srgbClr val="ffffff"/>
                </a:solidFill>
              </a:uFill>
              <a:latin typeface="微软雅黑"/>
            </a:endParaRPr>
          </a:p>
        </p:txBody>
      </p:sp>
      <p:pic>
        <p:nvPicPr>
          <p:cNvPr id="196" name="Snip20170319_11.png" descr=""/>
          <p:cNvPicPr/>
          <p:nvPr/>
        </p:nvPicPr>
        <p:blipFill>
          <a:blip r:embed="rId1"/>
          <a:stretch/>
        </p:blipFill>
        <p:spPr>
          <a:xfrm>
            <a:off x="1132560" y="1641240"/>
            <a:ext cx="9397800" cy="2157840"/>
          </a:xfrm>
          <a:prstGeom prst="rect">
            <a:avLst/>
          </a:prstGeom>
          <a:ln w="1260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629640" y="189360"/>
            <a:ext cx="8278920" cy="1007640"/>
          </a:xfrm>
          <a:prstGeom prst="rect">
            <a:avLst/>
          </a:prstGeom>
          <a:noFill/>
          <a:ln>
            <a:noFill/>
          </a:ln>
        </p:spPr>
        <p:txBody>
          <a:bodyPr lIns="54360" rIns="54360" tIns="54360" bIns="54360" anchor="ctr"/>
          <a:p>
            <a:pPr algn="ctr"/>
            <a:endParaRPr b="0" lang="en-US" sz="2900" spc="-1" strike="noStrike">
              <a:solidFill>
                <a:srgbClr val="000000"/>
              </a:solidFill>
              <a:uFill>
                <a:solidFill>
                  <a:srgbClr val="ffffff"/>
                </a:solidFill>
              </a:uFill>
              <a:latin typeface="微软雅黑"/>
            </a:endParaRPr>
          </a:p>
        </p:txBody>
      </p:sp>
      <p:sp>
        <p:nvSpPr>
          <p:cNvPr id="198" name="TextShape 2"/>
          <p:cNvSpPr txBox="1"/>
          <p:nvPr/>
        </p:nvSpPr>
        <p:spPr>
          <a:xfrm>
            <a:off x="610200" y="1197720"/>
            <a:ext cx="10983960" cy="565992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方法三：局部直方图</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1" lang="en-US" sz="1900" spc="-1" strike="noStrike">
                <a:solidFill>
                  <a:srgbClr val="000000"/>
                </a:solidFill>
                <a:uFill>
                  <a:solidFill>
                    <a:srgbClr val="ffffff"/>
                  </a:solidFill>
                </a:uFill>
                <a:latin typeface="微软雅黑"/>
                <a:ea typeface="微软雅黑"/>
              </a:rPr>
              <a:t>假设现有</a:t>
            </a:r>
            <a:r>
              <a:rPr b="1" lang="en-US" sz="1900" spc="-1" strike="noStrike">
                <a:solidFill>
                  <a:srgbClr val="000000"/>
                </a:solidFill>
                <a:uFill>
                  <a:solidFill>
                    <a:srgbClr val="ffffff"/>
                  </a:solidFill>
                </a:uFill>
                <a:latin typeface="微软雅黑"/>
                <a:ea typeface="微软雅黑"/>
              </a:rPr>
              <a:t>0-127</a:t>
            </a:r>
            <a:r>
              <a:rPr b="1" lang="en-US" sz="1900" spc="-1" strike="noStrike">
                <a:solidFill>
                  <a:srgbClr val="000000"/>
                </a:solidFill>
                <a:uFill>
                  <a:solidFill>
                    <a:srgbClr val="ffffff"/>
                  </a:solidFill>
                </a:uFill>
                <a:latin typeface="微软雅黑"/>
                <a:ea typeface="微软雅黑"/>
              </a:rPr>
              <a:t>的数字</a:t>
            </a:r>
            <a:r>
              <a:rPr b="1" lang="en-US" sz="1900" spc="-1" strike="noStrike">
                <a:solidFill>
                  <a:srgbClr val="000000"/>
                </a:solidFill>
                <a:uFill>
                  <a:solidFill>
                    <a:srgbClr val="ffffff"/>
                  </a:solidFill>
                </a:uFill>
                <a:latin typeface="微软雅黑"/>
                <a:ea typeface="微软雅黑"/>
              </a:rPr>
              <a:t>,</a:t>
            </a:r>
            <a:r>
              <a:rPr b="1" lang="en-US" sz="1900" spc="-1" strike="noStrike">
                <a:solidFill>
                  <a:srgbClr val="000000"/>
                </a:solidFill>
                <a:uFill>
                  <a:solidFill>
                    <a:srgbClr val="ffffff"/>
                  </a:solidFill>
                </a:uFill>
                <a:latin typeface="微软雅黑"/>
                <a:ea typeface="微软雅黑"/>
              </a:rPr>
              <a:t>用</a:t>
            </a:r>
            <a:r>
              <a:rPr b="1" lang="en-US" sz="1900" spc="-1" strike="noStrike">
                <a:solidFill>
                  <a:srgbClr val="000000"/>
                </a:solidFill>
                <a:uFill>
                  <a:solidFill>
                    <a:srgbClr val="ffffff"/>
                  </a:solidFill>
                </a:uFill>
                <a:latin typeface="微软雅黑"/>
                <a:ea typeface="微软雅黑"/>
              </a:rPr>
              <a:t>8</a:t>
            </a:r>
            <a:r>
              <a:rPr b="1" lang="en-US" sz="1900" spc="-1" strike="noStrike">
                <a:solidFill>
                  <a:srgbClr val="000000"/>
                </a:solidFill>
                <a:uFill>
                  <a:solidFill>
                    <a:srgbClr val="ffffff"/>
                  </a:solidFill>
                </a:uFill>
                <a:latin typeface="微软雅黑"/>
                <a:ea typeface="微软雅黑"/>
              </a:rPr>
              <a:t>个线程</a:t>
            </a:r>
            <a:r>
              <a:rPr b="1" lang="en-US" sz="1900" spc="-1" strike="noStrike">
                <a:solidFill>
                  <a:srgbClr val="000000"/>
                </a:solidFill>
                <a:uFill>
                  <a:solidFill>
                    <a:srgbClr val="ffffff"/>
                  </a:solidFill>
                </a:uFill>
                <a:latin typeface="微软雅黑"/>
                <a:ea typeface="微软雅黑"/>
              </a:rPr>
              <a:t>,3</a:t>
            </a:r>
            <a:r>
              <a:rPr b="1" lang="en-US" sz="1900" spc="-1" strike="noStrike">
                <a:solidFill>
                  <a:srgbClr val="000000"/>
                </a:solidFill>
                <a:uFill>
                  <a:solidFill>
                    <a:srgbClr val="ffffff"/>
                  </a:solidFill>
                </a:uFill>
                <a:latin typeface="微软雅黑"/>
                <a:ea typeface="微软雅黑"/>
              </a:rPr>
              <a:t>个分组（按除以</a:t>
            </a:r>
            <a:r>
              <a:rPr b="1" lang="en-US" sz="1900" spc="-1" strike="noStrike">
                <a:solidFill>
                  <a:srgbClr val="000000"/>
                </a:solidFill>
                <a:uFill>
                  <a:solidFill>
                    <a:srgbClr val="ffffff"/>
                  </a:solidFill>
                </a:uFill>
                <a:latin typeface="微软雅黑"/>
                <a:ea typeface="微软雅黑"/>
              </a:rPr>
              <a:t>3</a:t>
            </a:r>
            <a:r>
              <a:rPr b="1" lang="en-US" sz="1900" spc="-1" strike="noStrike">
                <a:solidFill>
                  <a:srgbClr val="000000"/>
                </a:solidFill>
                <a:uFill>
                  <a:solidFill>
                    <a:srgbClr val="ffffff"/>
                  </a:solidFill>
                </a:uFill>
                <a:latin typeface="微软雅黑"/>
                <a:ea typeface="微软雅黑"/>
              </a:rPr>
              <a:t>的余数分组）</a:t>
            </a:r>
            <a:r>
              <a:rPr b="1" lang="en-US" sz="1900" spc="-1" strike="noStrike">
                <a:solidFill>
                  <a:srgbClr val="000000"/>
                </a:solidFill>
                <a:uFill>
                  <a:solidFill>
                    <a:srgbClr val="ffffff"/>
                  </a:solidFill>
                </a:uFill>
                <a:latin typeface="微软雅黑"/>
                <a:ea typeface="微软雅黑"/>
              </a:rPr>
              <a:t>
</a:t>
            </a:r>
            <a:r>
              <a:rPr b="0" lang="en-US" sz="1900" spc="-1" strike="noStrike">
                <a:solidFill>
                  <a:srgbClr val="000000"/>
                </a:solidFill>
                <a:uFill>
                  <a:solidFill>
                    <a:srgbClr val="ffffff"/>
                  </a:solidFill>
                </a:uFill>
                <a:latin typeface="微软雅黑"/>
                <a:ea typeface="微软雅黑"/>
              </a:rPr>
              <a:t>第一步：并行计算局部直方图</a:t>
            </a:r>
            <a:endParaRPr b="0" lang="en-US" sz="1900" spc="-1" strike="noStrike">
              <a:solidFill>
                <a:srgbClr val="000000"/>
              </a:solidFill>
              <a:uFill>
                <a:solidFill>
                  <a:srgbClr val="ffffff"/>
                </a:solidFill>
              </a:uFill>
              <a:latin typeface="微软雅黑"/>
            </a:endParaRPr>
          </a:p>
        </p:txBody>
      </p:sp>
      <p:pic>
        <p:nvPicPr>
          <p:cNvPr id="199" name="Snip20170319_12.png" descr=""/>
          <p:cNvPicPr/>
          <p:nvPr/>
        </p:nvPicPr>
        <p:blipFill>
          <a:blip r:embed="rId1"/>
          <a:stretch/>
        </p:blipFill>
        <p:spPr>
          <a:xfrm>
            <a:off x="1060560" y="2524320"/>
            <a:ext cx="7183440" cy="3516840"/>
          </a:xfrm>
          <a:prstGeom prst="rect">
            <a:avLst/>
          </a:prstGeom>
          <a:ln w="1260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629640" y="189360"/>
            <a:ext cx="8278920" cy="1007640"/>
          </a:xfrm>
          <a:prstGeom prst="rect">
            <a:avLst/>
          </a:prstGeom>
          <a:noFill/>
          <a:ln>
            <a:noFill/>
          </a:ln>
        </p:spPr>
        <p:txBody>
          <a:bodyPr lIns="54360" rIns="54360" tIns="54360" bIns="54360" anchor="ctr"/>
          <a:p>
            <a:pPr algn="ctr"/>
            <a:endParaRPr b="0" lang="en-US" sz="2900" spc="-1" strike="noStrike">
              <a:solidFill>
                <a:srgbClr val="000000"/>
              </a:solidFill>
              <a:uFill>
                <a:solidFill>
                  <a:srgbClr val="ffffff"/>
                </a:solidFill>
              </a:uFill>
              <a:latin typeface="微软雅黑"/>
            </a:endParaRPr>
          </a:p>
        </p:txBody>
      </p:sp>
      <p:sp>
        <p:nvSpPr>
          <p:cNvPr id="201" name="TextShape 2"/>
          <p:cNvSpPr txBox="1"/>
          <p:nvPr/>
        </p:nvSpPr>
        <p:spPr>
          <a:xfrm>
            <a:off x="610200" y="1197720"/>
            <a:ext cx="10983960" cy="565992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第二步：把所有局部直方图每个分组</a:t>
            </a:r>
            <a:r>
              <a:rPr b="0" lang="en-US" sz="1900" spc="-1" strike="noStrike">
                <a:solidFill>
                  <a:srgbClr val="000000"/>
                </a:solidFill>
                <a:uFill>
                  <a:solidFill>
                    <a:srgbClr val="ffffff"/>
                  </a:solidFill>
                </a:uFill>
                <a:latin typeface="微软雅黑"/>
                <a:ea typeface="微软雅黑"/>
              </a:rPr>
              <a:t>bin</a:t>
            </a:r>
            <a:r>
              <a:rPr b="0" lang="en-US" sz="1900" spc="-1" strike="noStrike">
                <a:solidFill>
                  <a:srgbClr val="000000"/>
                </a:solidFill>
                <a:uFill>
                  <a:solidFill>
                    <a:srgbClr val="ffffff"/>
                  </a:solidFill>
                </a:uFill>
                <a:latin typeface="微软雅黑"/>
                <a:ea typeface="微软雅黑"/>
              </a:rPr>
              <a:t>使用</a:t>
            </a:r>
            <a:r>
              <a:rPr b="0" lang="en-US" sz="1900" spc="-1" strike="noStrike">
                <a:solidFill>
                  <a:srgbClr val="000000"/>
                </a:solidFill>
                <a:uFill>
                  <a:solidFill>
                    <a:srgbClr val="ffffff"/>
                  </a:solidFill>
                </a:uFill>
                <a:latin typeface="微软雅黑"/>
                <a:ea typeface="微软雅黑"/>
              </a:rPr>
              <a:t>Reduction</a:t>
            </a:r>
            <a:r>
              <a:rPr b="0" lang="en-US" sz="1900" spc="-1" strike="noStrike">
                <a:solidFill>
                  <a:srgbClr val="000000"/>
                </a:solidFill>
                <a:uFill>
                  <a:solidFill>
                    <a:srgbClr val="ffffff"/>
                  </a:solidFill>
                </a:uFill>
                <a:latin typeface="微软雅黑"/>
                <a:ea typeface="微软雅黑"/>
              </a:rPr>
              <a:t>（归约）并行累加起来行程一个总的直方图。</a:t>
            </a:r>
            <a:endParaRPr b="0" lang="en-US" sz="1900" spc="-1" strike="noStrike">
              <a:solidFill>
                <a:srgbClr val="000000"/>
              </a:solidFill>
              <a:uFill>
                <a:solidFill>
                  <a:srgbClr val="ffffff"/>
                </a:solidFill>
              </a:uFill>
              <a:latin typeface="微软雅黑"/>
            </a:endParaRPr>
          </a:p>
        </p:txBody>
      </p:sp>
      <p:pic>
        <p:nvPicPr>
          <p:cNvPr id="202" name="Snip20170319_13.png" descr=""/>
          <p:cNvPicPr/>
          <p:nvPr/>
        </p:nvPicPr>
        <p:blipFill>
          <a:blip r:embed="rId1"/>
          <a:stretch/>
        </p:blipFill>
        <p:spPr>
          <a:xfrm>
            <a:off x="1094400" y="2130120"/>
            <a:ext cx="4964400" cy="3794760"/>
          </a:xfrm>
          <a:prstGeom prst="rect">
            <a:avLst/>
          </a:prstGeom>
          <a:ln w="12600">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629640" y="189360"/>
            <a:ext cx="8278920" cy="1007640"/>
          </a:xfrm>
          <a:prstGeom prst="rect">
            <a:avLst/>
          </a:prstGeom>
          <a:noFill/>
          <a:ln>
            <a:noFill/>
          </a:ln>
        </p:spPr>
        <p:txBody>
          <a:bodyPr lIns="54360" rIns="54360" tIns="54360" bIns="54360" anchor="ctr"/>
          <a:p>
            <a:pPr>
              <a:lnSpc>
                <a:spcPct val="100000"/>
              </a:lnSpc>
            </a:pPr>
            <a:r>
              <a:rPr b="1" lang="en-US" sz="2900" spc="-1" strike="noStrike">
                <a:solidFill>
                  <a:srgbClr val="000000"/>
                </a:solidFill>
                <a:uFill>
                  <a:solidFill>
                    <a:srgbClr val="ffffff"/>
                  </a:solidFill>
                </a:uFill>
                <a:latin typeface="微软雅黑"/>
                <a:ea typeface="微软雅黑"/>
              </a:rPr>
              <a:t>2. </a:t>
            </a:r>
            <a:r>
              <a:rPr b="1" lang="en-US" sz="2900" spc="-1" strike="noStrike">
                <a:solidFill>
                  <a:srgbClr val="000000"/>
                </a:solidFill>
                <a:uFill>
                  <a:solidFill>
                    <a:srgbClr val="ffffff"/>
                  </a:solidFill>
                </a:uFill>
                <a:latin typeface="微软雅黑"/>
                <a:ea typeface="微软雅黑"/>
              </a:rPr>
              <a:t>压缩与分配</a:t>
            </a:r>
            <a:endParaRPr b="0" lang="en-US" sz="2900" spc="-1" strike="noStrike">
              <a:solidFill>
                <a:srgbClr val="000000"/>
              </a:solidFill>
              <a:uFill>
                <a:solidFill>
                  <a:srgbClr val="ffffff"/>
                </a:solidFill>
              </a:uFill>
              <a:latin typeface="微软雅黑"/>
            </a:endParaRPr>
          </a:p>
        </p:txBody>
      </p:sp>
      <p:sp>
        <p:nvSpPr>
          <p:cNvPr id="204" name="TextShape 2"/>
          <p:cNvSpPr txBox="1"/>
          <p:nvPr/>
        </p:nvSpPr>
        <p:spPr>
          <a:xfrm>
            <a:off x="610200" y="1197720"/>
            <a:ext cx="10983960" cy="565992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情景：现在有一套扑克牌（</a:t>
            </a:r>
            <a:r>
              <a:rPr b="0" lang="en-US" sz="1900" spc="-1" strike="noStrike">
                <a:solidFill>
                  <a:srgbClr val="000000"/>
                </a:solidFill>
                <a:uFill>
                  <a:solidFill>
                    <a:srgbClr val="ffffff"/>
                  </a:solidFill>
                </a:uFill>
                <a:latin typeface="微软雅黑"/>
                <a:ea typeface="微软雅黑"/>
              </a:rPr>
              <a:t>52</a:t>
            </a:r>
            <a:r>
              <a:rPr b="0" lang="en-US" sz="1900" spc="-1" strike="noStrike">
                <a:solidFill>
                  <a:srgbClr val="000000"/>
                </a:solidFill>
                <a:uFill>
                  <a:solidFill>
                    <a:srgbClr val="ffffff"/>
                  </a:solidFill>
                </a:uFill>
                <a:latin typeface="微软雅黑"/>
                <a:ea typeface="微软雅黑"/>
              </a:rPr>
              <a:t>张），需要选取其中的方块的扑克牌（共</a:t>
            </a:r>
            <a:r>
              <a:rPr b="0" lang="en-US" sz="1900" spc="-1" strike="noStrike">
                <a:solidFill>
                  <a:srgbClr val="000000"/>
                </a:solidFill>
                <a:uFill>
                  <a:solidFill>
                    <a:srgbClr val="ffffff"/>
                  </a:solidFill>
                </a:uFill>
                <a:latin typeface="微软雅黑"/>
                <a:ea typeface="微软雅黑"/>
              </a:rPr>
              <a:t>13</a:t>
            </a:r>
            <a:r>
              <a:rPr b="0" lang="en-US" sz="1900" spc="-1" strike="noStrike">
                <a:solidFill>
                  <a:srgbClr val="000000"/>
                </a:solidFill>
                <a:uFill>
                  <a:solidFill>
                    <a:srgbClr val="ffffff"/>
                  </a:solidFill>
                </a:uFill>
                <a:latin typeface="微软雅黑"/>
                <a:ea typeface="微软雅黑"/>
              </a:rPr>
              <a:t>张）</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方法一：（稀疏型）                                          方法二：（密集型）</a:t>
            </a:r>
            <a:endParaRPr b="0" lang="en-US" sz="1900" spc="-1" strike="noStrike">
              <a:solidFill>
                <a:srgbClr val="000000"/>
              </a:solidFill>
              <a:uFill>
                <a:solidFill>
                  <a:srgbClr val="ffffff"/>
                </a:solidFill>
              </a:uFill>
              <a:latin typeface="微软雅黑"/>
            </a:endParaRPr>
          </a:p>
        </p:txBody>
      </p:sp>
      <p:pic>
        <p:nvPicPr>
          <p:cNvPr id="205" name="Snip20170320_15.png" descr=""/>
          <p:cNvPicPr/>
          <p:nvPr/>
        </p:nvPicPr>
        <p:blipFill>
          <a:blip r:embed="rId1"/>
          <a:stretch/>
        </p:blipFill>
        <p:spPr>
          <a:xfrm>
            <a:off x="695160" y="2176560"/>
            <a:ext cx="4965120" cy="2943360"/>
          </a:xfrm>
          <a:prstGeom prst="rect">
            <a:avLst/>
          </a:prstGeom>
          <a:ln w="12600">
            <a:noFill/>
          </a:ln>
        </p:spPr>
      </p:pic>
      <p:pic>
        <p:nvPicPr>
          <p:cNvPr id="206" name="Snip20170320_17.png" descr=""/>
          <p:cNvPicPr/>
          <p:nvPr/>
        </p:nvPicPr>
        <p:blipFill>
          <a:blip r:embed="rId2"/>
          <a:stretch/>
        </p:blipFill>
        <p:spPr>
          <a:xfrm>
            <a:off x="5995080" y="2207160"/>
            <a:ext cx="5462280" cy="2443320"/>
          </a:xfrm>
          <a:prstGeom prst="rect">
            <a:avLst/>
          </a:prstGeom>
          <a:ln w="12600">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629640" y="189360"/>
            <a:ext cx="8278920" cy="1007640"/>
          </a:xfrm>
          <a:prstGeom prst="rect">
            <a:avLst/>
          </a:prstGeom>
          <a:noFill/>
          <a:ln>
            <a:noFill/>
          </a:ln>
        </p:spPr>
        <p:txBody>
          <a:bodyPr lIns="54360" rIns="54360" tIns="54360" bIns="54360" anchor="ctr"/>
          <a:p>
            <a:pPr algn="ctr"/>
            <a:endParaRPr b="0" lang="en-US" sz="2900" spc="-1" strike="noStrike">
              <a:solidFill>
                <a:srgbClr val="000000"/>
              </a:solidFill>
              <a:uFill>
                <a:solidFill>
                  <a:srgbClr val="ffffff"/>
                </a:solidFill>
              </a:uFill>
              <a:latin typeface="微软雅黑"/>
            </a:endParaRPr>
          </a:p>
        </p:txBody>
      </p:sp>
      <p:sp>
        <p:nvSpPr>
          <p:cNvPr id="208" name="TextShape 2"/>
          <p:cNvSpPr txBox="1"/>
          <p:nvPr/>
        </p:nvSpPr>
        <p:spPr>
          <a:xfrm>
            <a:off x="610200" y="1197720"/>
            <a:ext cx="10983960" cy="5659920"/>
          </a:xfrm>
          <a:prstGeom prst="rect">
            <a:avLst/>
          </a:prstGeom>
          <a:noFill/>
          <a:ln>
            <a:noFill/>
          </a:ln>
        </p:spPr>
        <p:txBody>
          <a:bodyPr lIns="54360" rIns="54360" tIns="54360" bIns="54360"/>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压缩（</a:t>
            </a:r>
            <a:r>
              <a:rPr b="0" lang="en-US" sz="1900" spc="-1" strike="noStrike">
                <a:solidFill>
                  <a:srgbClr val="000000"/>
                </a:solidFill>
                <a:uFill>
                  <a:solidFill>
                    <a:srgbClr val="ffffff"/>
                  </a:solidFill>
                </a:uFill>
                <a:latin typeface="微软雅黑"/>
                <a:ea typeface="微软雅黑"/>
              </a:rPr>
              <a:t>Compact</a:t>
            </a:r>
            <a:r>
              <a:rPr b="0" lang="en-US" sz="1900" spc="-1" strike="noStrike">
                <a:solidFill>
                  <a:srgbClr val="000000"/>
                </a:solidFill>
                <a:uFill>
                  <a:solidFill>
                    <a:srgbClr val="ffffff"/>
                  </a:solidFill>
                </a:uFill>
                <a:latin typeface="微软雅黑"/>
                <a:ea typeface="微软雅黑"/>
              </a:rPr>
              <a:t>）是什么？</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概括的来讲，就是在输出中，对真值输入分配</a:t>
            </a:r>
            <a:r>
              <a:rPr b="0" lang="en-US" sz="1900" spc="-1" strike="noStrike">
                <a:solidFill>
                  <a:srgbClr val="000000"/>
                </a:solidFill>
                <a:uFill>
                  <a:solidFill>
                    <a:srgbClr val="ffffff"/>
                  </a:solidFill>
                </a:uFill>
                <a:latin typeface="微软雅黑"/>
                <a:ea typeface="微软雅黑"/>
              </a:rPr>
              <a:t>1</a:t>
            </a:r>
            <a:r>
              <a:rPr b="0" lang="en-US" sz="1900" spc="-1" strike="noStrike">
                <a:solidFill>
                  <a:srgbClr val="000000"/>
                </a:solidFill>
                <a:uFill>
                  <a:solidFill>
                    <a:srgbClr val="ffffff"/>
                  </a:solidFill>
                </a:uFill>
                <a:latin typeface="微软雅黑"/>
                <a:ea typeface="微软雅黑"/>
              </a:rPr>
              <a:t>，对假值输入分配</a:t>
            </a:r>
            <a:r>
              <a:rPr b="0" lang="en-US" sz="1900" spc="-1" strike="noStrike">
                <a:solidFill>
                  <a:srgbClr val="000000"/>
                </a:solidFill>
                <a:uFill>
                  <a:solidFill>
                    <a:srgbClr val="ffffff"/>
                  </a:solidFill>
                </a:uFill>
                <a:latin typeface="微软雅黑"/>
                <a:ea typeface="微软雅黑"/>
              </a:rPr>
              <a:t>0</a:t>
            </a: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压缩的步骤</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1</a:t>
            </a:r>
            <a:r>
              <a:rPr b="0" lang="en-US" sz="1900" spc="-1" strike="noStrike">
                <a:solidFill>
                  <a:srgbClr val="000000"/>
                </a:solidFill>
                <a:uFill>
                  <a:solidFill>
                    <a:srgbClr val="ffffff"/>
                  </a:solidFill>
                </a:uFill>
                <a:latin typeface="微软雅黑"/>
                <a:ea typeface="微软雅黑"/>
              </a:rPr>
              <a:t>、 通过一个并行判断把需要进行分析的线程先通过一个判断全部筛选出来。</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2</a:t>
            </a:r>
            <a:r>
              <a:rPr b="0" lang="en-US" sz="1900" spc="-1" strike="noStrike">
                <a:solidFill>
                  <a:srgbClr val="000000"/>
                </a:solidFill>
                <a:uFill>
                  <a:solidFill>
                    <a:srgbClr val="ffffff"/>
                  </a:solidFill>
                </a:uFill>
                <a:latin typeface="微软雅黑"/>
                <a:ea typeface="微软雅黑"/>
              </a:rPr>
              <a:t>、 把筛选好的线程做并行分析。</a:t>
            </a:r>
            <a:endParaRPr b="0" lang="en-US" sz="1900" spc="-1" strike="noStrike">
              <a:solidFill>
                <a:srgbClr val="000000"/>
              </a:solidFill>
              <a:uFill>
                <a:solidFill>
                  <a:srgbClr val="ffffff"/>
                </a:solidFill>
              </a:uFill>
              <a:latin typeface="微软雅黑"/>
            </a:endParaRPr>
          </a:p>
          <a:p>
            <a:pPr>
              <a:lnSpc>
                <a:spcPct val="100000"/>
              </a:lnSpc>
            </a:pP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分配（</a:t>
            </a:r>
            <a:r>
              <a:rPr b="0" lang="en-US" sz="1900" spc="-1" strike="noStrike">
                <a:solidFill>
                  <a:srgbClr val="000000"/>
                </a:solidFill>
                <a:uFill>
                  <a:solidFill>
                    <a:srgbClr val="ffffff"/>
                  </a:solidFill>
                </a:uFill>
                <a:latin typeface="微软雅黑"/>
                <a:ea typeface="微软雅黑"/>
              </a:rPr>
              <a:t>Allocate</a:t>
            </a:r>
            <a:r>
              <a:rPr b="0" lang="en-US" sz="1900" spc="-1" strike="noStrike">
                <a:solidFill>
                  <a:srgbClr val="000000"/>
                </a:solidFill>
                <a:uFill>
                  <a:solidFill>
                    <a:srgbClr val="ffffff"/>
                  </a:solidFill>
                </a:uFill>
                <a:latin typeface="微软雅黑"/>
                <a:ea typeface="微软雅黑"/>
              </a:rPr>
              <a:t>）是什么？</a:t>
            </a:r>
            <a:endParaRPr b="0" lang="en-US" sz="1900" spc="-1" strike="noStrike">
              <a:solidFill>
                <a:srgbClr val="000000"/>
              </a:solidFill>
              <a:uFill>
                <a:solidFill>
                  <a:srgbClr val="ffffff"/>
                </a:solidFill>
              </a:uFill>
              <a:latin typeface="微软雅黑"/>
            </a:endParaRPr>
          </a:p>
          <a:p>
            <a:pPr marL="408600" indent="-408240">
              <a:lnSpc>
                <a:spcPct val="100000"/>
              </a:lnSpc>
              <a:buClr>
                <a:srgbClr val="00576e"/>
              </a:buClr>
              <a:buFont typeface="Wingdings" charset="2"/>
              <a:buChar char=""/>
            </a:pPr>
            <a:r>
              <a:rPr b="0" lang="en-US" sz="1900" spc="-1" strike="noStrike">
                <a:solidFill>
                  <a:srgbClr val="000000"/>
                </a:solidFill>
                <a:uFill>
                  <a:solidFill>
                    <a:srgbClr val="ffffff"/>
                  </a:solidFill>
                </a:uFill>
                <a:latin typeface="微软雅黑"/>
                <a:ea typeface="微软雅黑"/>
              </a:rPr>
              <a:t>输出项数可以动态的从每一个输入项计算出。</a:t>
            </a:r>
            <a:endParaRPr b="0" lang="en-US" sz="1900" spc="-1" strike="noStrike">
              <a:solidFill>
                <a:srgbClr val="000000"/>
              </a:solidFill>
              <a:uFill>
                <a:solidFill>
                  <a:srgbClr val="ffffff"/>
                </a:solidFill>
              </a:uFill>
              <a:latin typeface="微软雅黑"/>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zh-CN</dc:language>
  <cp:lastModifiedBy/>
  <dcterms:modified xsi:type="dcterms:W3CDTF">2019-11-22T19:07:44Z</dcterms:modified>
  <cp:revision>1</cp:revision>
  <dc:subject/>
  <dc:title/>
</cp:coreProperties>
</file>