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74" r:id="rId2"/>
    <p:sldId id="284" r:id="rId3"/>
    <p:sldId id="269" r:id="rId4"/>
    <p:sldId id="278" r:id="rId5"/>
    <p:sldId id="279" r:id="rId6"/>
    <p:sldId id="280" r:id="rId7"/>
    <p:sldId id="272" r:id="rId8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1436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15656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451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:p14="http://schemas.microsoft.com/office/powerpoint/2010/main" xmlns="" val="412900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smtClean="0"/>
              <a:t>图像处理教程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75989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5052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图像混合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557349"/>
          </a:xfrm>
        </p:spPr>
        <p:txBody>
          <a:bodyPr/>
          <a:lstStyle/>
          <a:p>
            <a:r>
              <a:rPr dirty="0" smtClean="0"/>
              <a:t>理论</a:t>
            </a:r>
            <a:r>
              <a:rPr lang="en-US" dirty="0" smtClean="0"/>
              <a:t>-</a:t>
            </a:r>
            <a:r>
              <a:rPr dirty="0" smtClean="0"/>
              <a:t>线性混合操作</a:t>
            </a:r>
            <a:endParaRPr lang="en-US" dirty="0" smtClean="0"/>
          </a:p>
          <a:p>
            <a:r>
              <a:rPr dirty="0" smtClean="0"/>
              <a:t>相关</a:t>
            </a:r>
            <a:r>
              <a:rPr lang="en-US" altLang="zh-CN" dirty="0" smtClean="0"/>
              <a:t>API (addWeighted)</a:t>
            </a:r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0341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理论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线性混合操作</a:t>
            </a:r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sz="quarter" idx="10"/>
          </p:nvPr>
        </p:nvGraphicFramePr>
        <p:xfrm>
          <a:off x="1098515" y="2358224"/>
          <a:ext cx="5584825" cy="762000"/>
        </p:xfrm>
        <a:graphic>
          <a:graphicData uri="http://schemas.openxmlformats.org/presentationml/2006/ole">
            <p:oleObj spid="_x0000_s1026" name="公式" r:id="rId3" imgW="1676160" imgH="2286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84267" y="3501232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其中      的取值范围为</a:t>
            </a:r>
            <a:r>
              <a:rPr lang="en-US" altLang="zh-CN" dirty="0" smtClean="0"/>
              <a:t>0~1</a:t>
            </a:r>
            <a:r>
              <a:rPr lang="zh-CN" altLang="en-US" dirty="0" smtClean="0"/>
              <a:t>之间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98647" y="3572670"/>
          <a:ext cx="428628" cy="356396"/>
        </p:xfrm>
        <a:graphic>
          <a:graphicData uri="http://schemas.openxmlformats.org/presentationml/2006/ole">
            <p:oleObj spid="_x0000_s1027" name="公式" r:id="rId4" imgW="152280" imgH="13968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en-US" altLang="zh-CN" dirty="0" smtClean="0"/>
              <a:t>API (addWeighted)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3423" y="2132330"/>
            <a:ext cx="6215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：输入图像</a:t>
            </a:r>
            <a:r>
              <a:rPr lang="en-US" altLang="zh-CN" dirty="0" smtClean="0"/>
              <a:t>Mat – src1</a:t>
            </a:r>
          </a:p>
          <a:p>
            <a:r>
              <a:rPr lang="zh-CN" altLang="en-US" dirty="0" smtClean="0"/>
              <a:t>参数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：输入图像</a:t>
            </a:r>
            <a:r>
              <a:rPr lang="en-US" altLang="zh-CN" dirty="0" smtClean="0"/>
              <a:t>src1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：输入图像</a:t>
            </a:r>
            <a:r>
              <a:rPr lang="en-US" altLang="zh-CN" dirty="0" smtClean="0"/>
              <a:t>Mat – src2</a:t>
            </a:r>
          </a:p>
          <a:p>
            <a:r>
              <a:rPr lang="zh-CN" altLang="en-US" dirty="0" smtClean="0"/>
              <a:t>参数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：输入图像</a:t>
            </a:r>
            <a:r>
              <a:rPr lang="en-US" altLang="zh-CN" dirty="0" smtClean="0"/>
              <a:t>src2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gamma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：输出混合图像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注意点：</a:t>
            </a:r>
            <a:r>
              <a:rPr lang="zh-CN" altLang="en-US" dirty="0" smtClean="0"/>
              <a:t>两张图像的大小和类型必须一致才可以</a:t>
            </a:r>
            <a:endParaRPr lang="en-US" altLang="zh-CN" dirty="0" smtClean="0"/>
          </a:p>
        </p:txBody>
      </p:sp>
      <p:pic>
        <p:nvPicPr>
          <p:cNvPr id="7169" name="Picture 1" descr="C:\Users\Administrator\AppData\Roaming\Tencent\Users\57558865\QQ\WinTemp\RichOle\FD4U@O~OIKTN%$H_3@KBI_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8515" y="5001430"/>
            <a:ext cx="4562475" cy="371475"/>
          </a:xfrm>
          <a:prstGeom prst="rect">
            <a:avLst/>
          </a:prstGeom>
          <a:noFill/>
        </p:spPr>
      </p:pic>
      <p:pic>
        <p:nvPicPr>
          <p:cNvPr id="7170" name="Picture 2" descr="C:\Users\Administrator\AppData\Roaming\Tencent\Users\57558865\QQ\WinTemp\RichOle\44QY3H4~K@(VOQI{QYQD_J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9953" y="2215348"/>
            <a:ext cx="3869558" cy="257176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85838" y="1072340"/>
            <a:ext cx="10153650" cy="49292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	Mat src1, src2, </a:t>
            </a:r>
            <a:r>
              <a:rPr lang="en-US" sz="1100" b="1" dirty="0" err="1" smtClean="0">
                <a:latin typeface="Arial" pitchFamily="34" charset="0"/>
                <a:cs typeface="Arial" pitchFamily="34" charset="0"/>
              </a:rPr>
              <a:t>dest</a:t>
            </a: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	src1 = </a:t>
            </a:r>
            <a:r>
              <a:rPr lang="en-US" sz="1100" b="1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("D:/vcprojects/images/LinuxLogo.jpg");</a:t>
            </a:r>
          </a:p>
          <a:p>
            <a:pPr>
              <a:buNone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	src2 = </a:t>
            </a:r>
            <a:r>
              <a:rPr lang="en-US" sz="1100" b="1" dirty="0" err="1" smtClean="0">
                <a:latin typeface="Arial" pitchFamily="34" charset="0"/>
                <a:cs typeface="Arial" pitchFamily="34" charset="0"/>
              </a:rPr>
              <a:t>imread</a:t>
            </a: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("D:/vcprojects/images/win7logo.jpg");</a:t>
            </a:r>
          </a:p>
          <a:p>
            <a:pPr>
              <a:buNone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	if (!src1.data) {</a:t>
            </a:r>
          </a:p>
          <a:p>
            <a:pPr>
              <a:buNone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1100" b="1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("could not load </a:t>
            </a:r>
            <a:r>
              <a:rPr lang="en-US" sz="1100" b="1" dirty="0" err="1" smtClean="0">
                <a:latin typeface="Arial" pitchFamily="34" charset="0"/>
                <a:cs typeface="Arial" pitchFamily="34" charset="0"/>
              </a:rPr>
              <a:t>LinuxLogo</a:t>
            </a: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 image...\n");</a:t>
            </a:r>
          </a:p>
          <a:p>
            <a:pPr>
              <a:buNone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		return -1;</a:t>
            </a:r>
          </a:p>
          <a:p>
            <a:pPr>
              <a:buNone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	if (!src2.data) {</a:t>
            </a:r>
          </a:p>
          <a:p>
            <a:pPr>
              <a:buNone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1100" b="1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("could not load win7logo image...\n");</a:t>
            </a:r>
          </a:p>
          <a:p>
            <a:pPr>
              <a:buNone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		return -1;</a:t>
            </a:r>
          </a:p>
          <a:p>
            <a:pPr>
              <a:buNone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	if (src1.rows == src2.rows &amp;&amp; src1.cols == src2.cols) {</a:t>
            </a:r>
          </a:p>
          <a:p>
            <a:pPr>
              <a:buNone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		double alpha = 0.5;</a:t>
            </a:r>
          </a:p>
          <a:p>
            <a:pPr>
              <a:buNone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1100" b="1" dirty="0" err="1" smtClean="0">
                <a:latin typeface="Arial" pitchFamily="34" charset="0"/>
                <a:cs typeface="Arial" pitchFamily="34" charset="0"/>
              </a:rPr>
              <a:t>namedWindow</a:t>
            </a: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("line-blend", CV_WINDOW_AUTOSIZE);</a:t>
            </a:r>
          </a:p>
          <a:p>
            <a:pPr>
              <a:buNone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		addWeighted(src1, (1 - alpha), src2, alpha, 0.0, </a:t>
            </a:r>
            <a:r>
              <a:rPr lang="en-US" sz="1100" b="1" dirty="0" err="1" smtClean="0">
                <a:latin typeface="Arial" pitchFamily="34" charset="0"/>
                <a:cs typeface="Arial" pitchFamily="34" charset="0"/>
              </a:rPr>
              <a:t>dest</a:t>
            </a: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endParaRPr lang="en-US" sz="11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1100" b="1" dirty="0" err="1" smtClean="0">
                <a:latin typeface="Arial" pitchFamily="34" charset="0"/>
                <a:cs typeface="Arial" pitchFamily="34" charset="0"/>
              </a:rPr>
              <a:t>imshow</a:t>
            </a: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("line-blend", </a:t>
            </a:r>
            <a:r>
              <a:rPr lang="en-US" sz="1100" b="1" dirty="0" err="1" smtClean="0">
                <a:latin typeface="Arial" pitchFamily="34" charset="0"/>
                <a:cs typeface="Arial" pitchFamily="34" charset="0"/>
              </a:rPr>
              <a:t>dest</a:t>
            </a: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1100" b="1" dirty="0" err="1" smtClean="0">
                <a:latin typeface="Arial" pitchFamily="34" charset="0"/>
                <a:cs typeface="Arial" pitchFamily="34" charset="0"/>
              </a:rPr>
              <a:t>waitKey</a:t>
            </a: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(0);</a:t>
            </a:r>
          </a:p>
          <a:p>
            <a:pPr>
              <a:buNone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		return 0; </a:t>
            </a:r>
          </a:p>
          <a:p>
            <a:pPr>
              <a:buNone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	else {</a:t>
            </a:r>
          </a:p>
          <a:p>
            <a:pPr>
              <a:buNone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1100" b="1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("image size is not same...\n");</a:t>
            </a:r>
          </a:p>
          <a:p>
            <a:pPr>
              <a:buNone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		return -1;</a:t>
            </a:r>
          </a:p>
          <a:p>
            <a:pPr>
              <a:buNone/>
            </a:pP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endParaRPr lang="zh-CN" altLang="en-US" sz="9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563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1112</TotalTime>
  <Words>101</Words>
  <Application>Microsoft Office PowerPoint</Application>
  <PresentationFormat>自定义</PresentationFormat>
  <Paragraphs>43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模板文件</vt:lpstr>
      <vt:lpstr>公式</vt:lpstr>
      <vt:lpstr>OpenCV 3.1.0 – 图像处理教程 </vt:lpstr>
      <vt:lpstr>幻灯片 2</vt:lpstr>
      <vt:lpstr>幻灯片 3</vt:lpstr>
      <vt:lpstr>理论-线性混合操作</vt:lpstr>
      <vt:lpstr>相关API (addWeighted)</vt:lpstr>
      <vt:lpstr>幻灯片 6</vt:lpstr>
      <vt:lpstr>幻灯片 7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190</cp:revision>
  <dcterms:created xsi:type="dcterms:W3CDTF">2014-08-01T06:06:31Z</dcterms:created>
  <dcterms:modified xsi:type="dcterms:W3CDTF">2016-10-20T08:46:24Z</dcterms:modified>
</cp:coreProperties>
</file>