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78" r:id="rId5"/>
    <p:sldId id="279" r:id="rId6"/>
    <p:sldId id="285" r:id="rId7"/>
    <p:sldId id="281" r:id="rId8"/>
    <p:sldId id="286" r:id="rId9"/>
    <p:sldId id="280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3.1.0/d1/dd6/classcv_1_1RNG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绘制形状与文字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2505301"/>
          </a:xfrm>
        </p:spPr>
        <p:txBody>
          <a:bodyPr/>
          <a:lstStyle/>
          <a:p>
            <a:r>
              <a:rPr dirty="0" smtClean="0"/>
              <a:t>使用</a:t>
            </a:r>
            <a:r>
              <a:rPr lang="en-US" dirty="0" smtClean="0"/>
              <a:t>cv::Point</a:t>
            </a:r>
            <a:r>
              <a:rPr dirty="0" smtClean="0"/>
              <a:t>与</a:t>
            </a:r>
            <a:r>
              <a:rPr lang="en-US" dirty="0" smtClean="0"/>
              <a:t>cv::Scalar</a:t>
            </a:r>
          </a:p>
          <a:p>
            <a:r>
              <a:rPr dirty="0" smtClean="0"/>
              <a:t>绘制线、矩形、园、椭圆等基本几何形状</a:t>
            </a:r>
            <a:endParaRPr lang="en-US" dirty="0" smtClean="0"/>
          </a:p>
          <a:p>
            <a:r>
              <a:rPr dirty="0" smtClean="0"/>
              <a:t>随机生成与绘制文本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cv::Point</a:t>
            </a:r>
            <a:r>
              <a:rPr lang="zh-CN" altLang="en-US" dirty="0" smtClean="0"/>
              <a:t>与</a:t>
            </a:r>
            <a:r>
              <a:rPr lang="en-US" dirty="0" smtClean="0"/>
              <a:t>cv::Scalar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Point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表示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2D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平面上一个点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Point p;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p.x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10;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p.y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8;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or</a:t>
            </a: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p = Pont(10,8);</a:t>
            </a:r>
          </a:p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Scalar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表示四个元素的向量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Scalar(a, b, c);// a = blue, b = green, c = red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表示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三个通道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绘制线、矩形、园、椭圆等基本几何形状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画线 </a:t>
            </a:r>
            <a:r>
              <a:rPr lang="en-US" dirty="0" smtClean="0"/>
              <a:t>cv::line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LINE_4\LINE_8\LINE_AA</a:t>
            </a:r>
            <a:r>
              <a:rPr lang="zh-CN" altLang="en-US" dirty="0" smtClean="0"/>
              <a:t>）</a:t>
            </a:r>
            <a:endParaRPr lang="en-US" dirty="0" smtClean="0"/>
          </a:p>
          <a:p>
            <a:r>
              <a:rPr lang="zh-CN" altLang="en-US" dirty="0" smtClean="0"/>
              <a:t>画椭圆</a:t>
            </a:r>
            <a:r>
              <a:rPr lang="en-US" altLang="zh-CN" dirty="0" smtClean="0"/>
              <a:t>cv::ellipse</a:t>
            </a:r>
          </a:p>
          <a:p>
            <a:r>
              <a:rPr lang="zh-CN" altLang="en-US" dirty="0" smtClean="0"/>
              <a:t>画矩形</a:t>
            </a:r>
            <a:r>
              <a:rPr lang="en-US" altLang="zh-CN" dirty="0" smtClean="0"/>
              <a:t>cv::rectangle</a:t>
            </a:r>
            <a:endParaRPr lang="en-US" dirty="0" smtClean="0"/>
          </a:p>
          <a:p>
            <a:r>
              <a:rPr lang="zh-CN" altLang="en-US" dirty="0" smtClean="0"/>
              <a:t>画圆</a:t>
            </a:r>
            <a:r>
              <a:rPr lang="en-US" dirty="0" smtClean="0"/>
              <a:t>cv::circle</a:t>
            </a:r>
          </a:p>
          <a:p>
            <a:r>
              <a:rPr lang="zh-CN" altLang="en-US" dirty="0" smtClean="0"/>
              <a:t>画填充</a:t>
            </a:r>
            <a:r>
              <a:rPr lang="en-US" dirty="0" smtClean="0"/>
              <a:t>cv::fillPoly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填充矩形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可以通过多边形填充来填充矩形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03" y="2858290"/>
            <a:ext cx="4429156" cy="316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随机数生成</a:t>
            </a:r>
            <a:r>
              <a:rPr lang="en-US" altLang="zh-CN" dirty="0" smtClean="0"/>
              <a:t>cv::RNG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生成高斯随机数</a:t>
            </a:r>
            <a:r>
              <a:rPr lang="en-US" dirty="0" err="1" smtClean="0">
                <a:hlinkClick r:id="rId2" action="ppaction://hlinkfile"/>
              </a:rPr>
              <a:t>gaussian</a:t>
            </a:r>
            <a:r>
              <a:rPr lang="en-US" dirty="0" smtClean="0"/>
              <a:t> (double sigma)</a:t>
            </a:r>
            <a:endParaRPr lang="en-US" altLang="zh-CN" dirty="0" smtClean="0"/>
          </a:p>
          <a:p>
            <a:r>
              <a:rPr lang="zh-CN" altLang="en-US" dirty="0" smtClean="0"/>
              <a:t>生成正态分布随机数</a:t>
            </a:r>
            <a:r>
              <a:rPr lang="en-US" altLang="zh-CN" dirty="0" smtClean="0"/>
              <a:t>uniform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endParaRPr lang="zh-CN" altLang="en-US" u="sn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绘制添加文字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putText</a:t>
            </a:r>
            <a:r>
              <a:rPr lang="zh-CN" altLang="en-US" dirty="0" smtClean="0"/>
              <a:t>函数 中设置</a:t>
            </a:r>
            <a:r>
              <a:rPr lang="en-US" i="1" dirty="0" err="1" smtClean="0"/>
              <a:t>fontFace</a:t>
            </a:r>
            <a:r>
              <a:rPr lang="en-US" i="1" dirty="0" smtClean="0"/>
              <a:t>(cv::</a:t>
            </a:r>
            <a:r>
              <a:rPr lang="en-US" i="1" dirty="0" err="1" smtClean="0"/>
              <a:t>HersheyFonts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dirty="0" err="1" smtClean="0"/>
              <a:t>fontFace</a:t>
            </a:r>
            <a:r>
              <a:rPr lang="en-US" altLang="zh-CN" dirty="0" smtClean="0"/>
              <a:t>, CV_FONT_HERSHEY_PLAIN </a:t>
            </a:r>
          </a:p>
          <a:p>
            <a:pPr>
              <a:buNone/>
            </a:pPr>
            <a:r>
              <a:rPr lang="en-US" altLang="zh-CN" dirty="0" smtClean="0"/>
              <a:t>- fontScale , 1.0, 2.0~ 8.0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5121" name="Picture 1" descr="C:\Users\Administrator\AppData\Roaming\Tencent\Users\57558865\QQ\WinTemp\RichOle\C7VM(CBKCT]XNH`JZ{9N})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779" y="1143778"/>
            <a:ext cx="8384845" cy="48577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1131</TotalTime>
  <Words>149</Words>
  <Application>Microsoft Office PowerPoint</Application>
  <PresentationFormat>自定义</PresentationFormat>
  <Paragraphs>34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模板文件</vt:lpstr>
      <vt:lpstr>OpenCV 3.1.0 – 图像处理教程</vt:lpstr>
      <vt:lpstr>幻灯片 2</vt:lpstr>
      <vt:lpstr>幻灯片 3</vt:lpstr>
      <vt:lpstr>使用cv::Point与cv::Scalar</vt:lpstr>
      <vt:lpstr>绘制线、矩形、园、椭圆等基本几何形状</vt:lpstr>
      <vt:lpstr>填充矩形</vt:lpstr>
      <vt:lpstr>随机数生成cv::RNG</vt:lpstr>
      <vt:lpstr>绘制添加文字</vt:lpstr>
      <vt:lpstr>演示代码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209</cp:revision>
  <dcterms:created xsi:type="dcterms:W3CDTF">2014-08-01T06:06:31Z</dcterms:created>
  <dcterms:modified xsi:type="dcterms:W3CDTF">2016-10-21T02:12:17Z</dcterms:modified>
</cp:coreProperties>
</file>