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74" r:id="rId2"/>
    <p:sldId id="284" r:id="rId3"/>
    <p:sldId id="269" r:id="rId4"/>
    <p:sldId id="278" r:id="rId5"/>
    <p:sldId id="279" r:id="rId6"/>
    <p:sldId id="285" r:id="rId7"/>
    <p:sldId id="286" r:id="rId8"/>
    <p:sldId id="280" r:id="rId9"/>
    <p:sldId id="272" r:id="rId10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1436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15656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451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:p14="http://schemas.microsoft.com/office/powerpoint/2010/main" xmlns="" val="412900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dirty="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75989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50521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altLang="en-US" dirty="0" smtClean="0"/>
              <a:t>图像模糊二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1557349"/>
          </a:xfrm>
        </p:spPr>
        <p:txBody>
          <a:bodyPr/>
          <a:lstStyle/>
          <a:p>
            <a:r>
              <a:rPr dirty="0" smtClean="0"/>
              <a:t>中值滤波</a:t>
            </a:r>
            <a:endParaRPr lang="en-US" dirty="0" smtClean="0"/>
          </a:p>
          <a:p>
            <a:r>
              <a:rPr dirty="0" smtClean="0"/>
              <a:t>双边滤波</a:t>
            </a:r>
            <a:endParaRPr lang="en-US" dirty="0" smtClean="0"/>
          </a:p>
          <a:p>
            <a:r>
              <a:rPr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90341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中值滤波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69888" y="2349500"/>
            <a:ext cx="10715700" cy="37235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统计排序滤波器</a:t>
            </a:r>
            <a:endParaRPr lang="en-US" altLang="zh-CN" dirty="0" smtClean="0"/>
          </a:p>
          <a:p>
            <a:r>
              <a:rPr lang="zh-CN" altLang="en-US" dirty="0" smtClean="0"/>
              <a:t>中值对椒盐噪声有很好的抑制作用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4758" y="3357786"/>
            <a:ext cx="6735103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双边滤波</a:t>
            </a:r>
            <a:endParaRPr lang="en-US" altLang="zh-C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365206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均值模糊无法克服边缘像素信息丢失缺陷。原因是均值滤波是基于平均权重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r>
              <a:rPr lang="zh-CN" altLang="en-US" dirty="0" smtClean="0"/>
              <a:t>高斯模糊部分克服了该缺陷，但是无法完全避免，因为没有考虑像素值的不同</a:t>
            </a:r>
            <a:endParaRPr lang="en-US" dirty="0" smtClean="0"/>
          </a:p>
          <a:p>
            <a:pPr>
              <a:buNone/>
            </a:pPr>
            <a:endParaRPr lang="zh-CN" altLang="en-US" dirty="0" smtClean="0"/>
          </a:p>
          <a:p>
            <a:r>
              <a:rPr lang="zh-CN" altLang="en-US" dirty="0" smtClean="0"/>
              <a:t>高斯双边模糊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是边缘保留的滤波方法，避免了边缘信息丢失，保留了图像轮廓不变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Administrator\AppData\Roaming\Tencent\Users\57558865\QQ\WinTemp\RichOle\G7SJY6AZ)Z~F]$MW055WE$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5837" y="1143777"/>
            <a:ext cx="6357982" cy="46681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中值模糊</a:t>
            </a:r>
            <a:r>
              <a:rPr lang="en-US" altLang="zh-CN" dirty="0" err="1" smtClean="0"/>
              <a:t>medianBlur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Mat 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ksize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双边模糊</a:t>
            </a:r>
            <a:r>
              <a:rPr lang="en-US" altLang="zh-CN" dirty="0" err="1" smtClean="0"/>
              <a:t>bilateralFilter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, d=15, 150, 3);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1400" dirty="0" smtClean="0"/>
              <a:t>	 - 15 –</a:t>
            </a:r>
            <a:r>
              <a:rPr lang="zh-CN" altLang="en-US" sz="1400" dirty="0" smtClean="0"/>
              <a:t>计算的半径，半径之内的像数都会被纳入计算，如果提供</a:t>
            </a:r>
            <a:r>
              <a:rPr lang="en-US" altLang="zh-CN" sz="1400" dirty="0" smtClean="0"/>
              <a:t>-1 </a:t>
            </a:r>
            <a:r>
              <a:rPr lang="zh-CN" altLang="en-US" sz="1400" dirty="0" smtClean="0"/>
              <a:t>则根据</a:t>
            </a:r>
            <a:r>
              <a:rPr lang="en-US" altLang="zh-CN" sz="1400" dirty="0" smtClean="0"/>
              <a:t>sigma space</a:t>
            </a:r>
            <a:r>
              <a:rPr lang="zh-CN" altLang="en-US" sz="1400" dirty="0" smtClean="0"/>
              <a:t>参数取值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 - 150 – sigma color </a:t>
            </a:r>
            <a:r>
              <a:rPr lang="zh-CN" altLang="en-US" sz="1400" dirty="0" smtClean="0"/>
              <a:t>决定多少差值之内的像素会被计算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 	 - 3 – sigma space </a:t>
            </a:r>
            <a:r>
              <a:rPr lang="zh-CN" altLang="en-US" sz="1400" dirty="0" smtClean="0"/>
              <a:t>如果</a:t>
            </a:r>
            <a:r>
              <a:rPr lang="en-US" altLang="zh-CN" sz="1400" dirty="0" smtClean="0"/>
              <a:t>d</a:t>
            </a:r>
            <a:r>
              <a:rPr lang="zh-CN" altLang="en-US" sz="1400" dirty="0" smtClean="0"/>
              <a:t>的值大于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则声明无效，否则根据它来计算</a:t>
            </a:r>
            <a:r>
              <a:rPr lang="en-US" altLang="zh-CN" sz="1400" dirty="0" smtClean="0"/>
              <a:t>d</a:t>
            </a:r>
            <a:r>
              <a:rPr lang="zh-CN" altLang="en-US" sz="1400" dirty="0" smtClean="0"/>
              <a:t>值</a:t>
            </a: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/>
              <a:t>中值模糊的</a:t>
            </a:r>
            <a:r>
              <a:rPr lang="en-US" altLang="zh-CN" sz="1400" dirty="0" err="1" smtClean="0"/>
              <a:t>ksize</a:t>
            </a:r>
            <a:r>
              <a:rPr lang="zh-CN" altLang="en-US" sz="1400" dirty="0" smtClean="0"/>
              <a:t>大小必须是大于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而且必须是奇数。</a:t>
            </a:r>
            <a:endParaRPr lang="en-US" altLang="zh-CN" sz="1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</a:p>
        </p:txBody>
      </p:sp>
      <p:pic>
        <p:nvPicPr>
          <p:cNvPr id="4097" name="Picture 1" descr="C:\Users\Administrator\AppData\Roaming\Tencent\Users\57558865\QQ\WinTemp\RichOle\$V}NCO3H1VRL7MN)4XYYN(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7341" y="1072339"/>
            <a:ext cx="5643602" cy="490846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563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917</TotalTime>
  <Words>123</Words>
  <Application>Microsoft Office PowerPoint</Application>
  <PresentationFormat>自定义</PresentationFormat>
  <Paragraphs>26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模板文件</vt:lpstr>
      <vt:lpstr>OpenCV 3.1.0 – 图像处理教程</vt:lpstr>
      <vt:lpstr>幻灯片 2</vt:lpstr>
      <vt:lpstr>幻灯片 3</vt:lpstr>
      <vt:lpstr>中值滤波</vt:lpstr>
      <vt:lpstr>双边滤波</vt:lpstr>
      <vt:lpstr>幻灯片 6</vt:lpstr>
      <vt:lpstr>相关API</vt:lpstr>
      <vt:lpstr>演示代码</vt:lpstr>
      <vt:lpstr>幻灯片 9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202</cp:revision>
  <dcterms:created xsi:type="dcterms:W3CDTF">2014-08-01T06:06:31Z</dcterms:created>
  <dcterms:modified xsi:type="dcterms:W3CDTF">2016-10-21T04:25:19Z</dcterms:modified>
</cp:coreProperties>
</file>