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74" r:id="rId2"/>
    <p:sldId id="284" r:id="rId3"/>
    <p:sldId id="269" r:id="rId4"/>
    <p:sldId id="278" r:id="rId5"/>
    <p:sldId id="279" r:id="rId6"/>
    <p:sldId id="285" r:id="rId7"/>
    <p:sldId id="286" r:id="rId8"/>
    <p:sldId id="287" r:id="rId9"/>
    <p:sldId id="288" r:id="rId10"/>
    <p:sldId id="289" r:id="rId11"/>
    <p:sldId id="280" r:id="rId12"/>
    <p:sldId id="272" r:id="rId1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57558865\QQ\WinTemp\RichOle\D(0HQAR6LPL{HUSGIRHNWN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895" y="1000902"/>
            <a:ext cx="8572560" cy="52149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3073" name="Picture 1" descr="C:\Users\Administrator\AppData\Roaming\Tencent\Users\57558865\QQ\WinTemp\RichOle\D30CX)YV9EWARUE3[7LVFD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03" y="1072340"/>
            <a:ext cx="9022791" cy="4643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smtClean="0"/>
              <a:t>基本阈值操作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图像阈值</a:t>
            </a:r>
            <a:endParaRPr lang="en-US" dirty="0" smtClean="0"/>
          </a:p>
          <a:p>
            <a:r>
              <a:rPr dirty="0" smtClean="0"/>
              <a:t>阈值类型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图像阈值（</a:t>
            </a:r>
            <a:r>
              <a:rPr lang="en-US" altLang="zh-CN" dirty="0" smtClean="0"/>
              <a:t>threshold</a:t>
            </a:r>
            <a:r>
              <a:rPr lang="zh-CN" altLang="en-US" dirty="0" smtClean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阈值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是什么？简单点说是把图像分割的标尺，这个标尺是根据什么产生的，阈值产生算法？阈值类型。（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Binary segmentation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69" name="Picture 1" descr="C:\Users\Administrator\AppData\Roaming\Tencent\Users\57558865\QQ\WinTemp\RichOle\FKI4PK6ZEBM6OSSK3$]4%5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9175" y="3872723"/>
            <a:ext cx="3248025" cy="1914525"/>
          </a:xfrm>
          <a:prstGeom prst="rect">
            <a:avLst/>
          </a:prstGeom>
          <a:noFill/>
        </p:spPr>
      </p:pic>
      <p:pic>
        <p:nvPicPr>
          <p:cNvPr id="7171" name="Picture 3" descr="http://m2.quanjing.com/2m/sps021/sps4285-108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1655" y="3786984"/>
            <a:ext cx="2143140" cy="21431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阈值类型一阈值二值化</a:t>
            </a:r>
            <a:r>
              <a:rPr lang="en-US" altLang="zh-CN" dirty="0" smtClean="0"/>
              <a:t>(threshold binary)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左下方的图表示图像像素点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值分布情况，蓝色水平线表示阈值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145" name="Picture 1" descr="D:\Threshold_Tutorial_Theory_Base_Fig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574" y="3501232"/>
            <a:ext cx="2771775" cy="971550"/>
          </a:xfrm>
          <a:prstGeom prst="rect">
            <a:avLst/>
          </a:prstGeom>
          <a:noFill/>
        </p:spPr>
      </p:pic>
      <p:pic>
        <p:nvPicPr>
          <p:cNvPr id="6146" name="Picture 2" descr="C:\Users\Administrator\AppData\Roaming\Tencent\Users\57558865\QQ\WinTemp\RichOle\KMFBPKX66$0_EC3ZFOJ_XH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9937" y="3644108"/>
            <a:ext cx="3333750" cy="628650"/>
          </a:xfrm>
          <a:prstGeom prst="rect">
            <a:avLst/>
          </a:prstGeom>
          <a:noFill/>
        </p:spPr>
      </p:pic>
      <p:pic>
        <p:nvPicPr>
          <p:cNvPr id="6147" name="Picture 3" descr="D:\Threshold_Tutorial_Theory_Binar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0877" y="3358356"/>
            <a:ext cx="2781300" cy="10382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阈值类型一阈值反二值化</a:t>
            </a:r>
            <a:r>
              <a:rPr lang="en-US" altLang="zh-CN" sz="2800" dirty="0" smtClean="0"/>
              <a:t>(threshold binary Inverted)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左下方的图表示图像像素点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值分布情况，蓝色水平线表示阈值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145" name="Picture 1" descr="D:\Threshold_Tutorial_Theory_Base_Fig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574" y="3501232"/>
            <a:ext cx="2771775" cy="971550"/>
          </a:xfrm>
          <a:prstGeom prst="rect">
            <a:avLst/>
          </a:prstGeom>
          <a:noFill/>
        </p:spPr>
      </p:pic>
      <p:pic>
        <p:nvPicPr>
          <p:cNvPr id="19457" name="Picture 1" descr="C:\Users\Administrator\AppData\Roaming\Tencent\Users\57558865\QQ\WinTemp\RichOle\V8OWZBQML2949{7`HB`ZJK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7537" y="3715546"/>
            <a:ext cx="3486150" cy="609600"/>
          </a:xfrm>
          <a:prstGeom prst="rect">
            <a:avLst/>
          </a:prstGeom>
          <a:noFill/>
        </p:spPr>
      </p:pic>
      <p:pic>
        <p:nvPicPr>
          <p:cNvPr id="19458" name="Picture 2" descr="D:\Threshold_Tutorial_Theory_Binary_Invert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8001" y="3572670"/>
            <a:ext cx="2781300" cy="10382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阈值类型一截断 </a:t>
            </a:r>
            <a:r>
              <a:rPr lang="en-US" altLang="zh-CN" dirty="0" smtClean="0"/>
              <a:t>(t</a:t>
            </a:r>
            <a:r>
              <a:rPr lang="en-US" dirty="0" smtClean="0"/>
              <a:t>runcate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左下方的图表示图像像素点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值分布情况，蓝色水平线表示阈值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145" name="Picture 1" descr="D:\Threshold_Tutorial_Theory_Base_Fig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574" y="3501232"/>
            <a:ext cx="2771775" cy="971550"/>
          </a:xfrm>
          <a:prstGeom prst="rect">
            <a:avLst/>
          </a:prstGeom>
          <a:noFill/>
        </p:spPr>
      </p:pic>
      <p:pic>
        <p:nvPicPr>
          <p:cNvPr id="20481" name="Picture 1" descr="C:\Users\Administrator\AppData\Roaming\Tencent\Users\57558865\QQ\WinTemp\RichOle\VZ}K0%R5FZ6ONFSA(AH228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3225" y="3715546"/>
            <a:ext cx="3495675" cy="533400"/>
          </a:xfrm>
          <a:prstGeom prst="rect">
            <a:avLst/>
          </a:prstGeom>
          <a:noFill/>
        </p:spPr>
      </p:pic>
      <p:pic>
        <p:nvPicPr>
          <p:cNvPr id="20482" name="Picture 2" descr="C:\Users\Administrator\AppData\Roaming\Tencent\Users\57558865\QQ\WinTemp\RichOle\QN0}LRGM6IG%8`KK0~FP~D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6563" y="3429794"/>
            <a:ext cx="2924175" cy="11525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阈值类型一阈值取零 </a:t>
            </a:r>
            <a:r>
              <a:rPr lang="en-US" altLang="zh-CN" sz="3600" dirty="0" smtClean="0"/>
              <a:t>(threshold to zero)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左下方的图表示图像像素点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值分布情况，蓝色水平线表示阈值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145" name="Picture 1" descr="D:\Threshold_Tutorial_Theory_Base_Fig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574" y="3501232"/>
            <a:ext cx="2771775" cy="971550"/>
          </a:xfrm>
          <a:prstGeom prst="rect">
            <a:avLst/>
          </a:prstGeom>
          <a:noFill/>
        </p:spPr>
      </p:pic>
      <p:pic>
        <p:nvPicPr>
          <p:cNvPr id="21505" name="Picture 1" descr="C:\Users\Administrator\AppData\Roaming\Tencent\Users\57558865\QQ\WinTemp\RichOle\DEZO)X]]NM}KOV[5H@FDG]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4663" y="3644108"/>
            <a:ext cx="3476625" cy="590550"/>
          </a:xfrm>
          <a:prstGeom prst="rect">
            <a:avLst/>
          </a:prstGeom>
          <a:noFill/>
        </p:spPr>
      </p:pic>
      <p:sp>
        <p:nvSpPr>
          <p:cNvPr id="21506" name="AutoShape 2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AutoShape 3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AutoShape 4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9" name="AutoShape 5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0" name="AutoShape 6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1" name="AutoShape 7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2" name="AutoShape 8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3" name="AutoShape 9" descr="C:\Users\Administrator\AppData\Roaming\Tencent\Users\57558865\QQ\WinTemp\RichOle\F$HAXOJNQ2CG[N0_YXG9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4" name="AutoShape 10" descr="C:\Users\Administrator\AppData\Roaming\Tencent\Users\57558865\QQ\WinTemp\RichOle\F$HAXOJNQ2CG[N0_YXG9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7534" y="3429794"/>
            <a:ext cx="30194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/>
              <a:t>阈值类型一阈值反取零 </a:t>
            </a:r>
            <a:r>
              <a:rPr lang="en-US" altLang="zh-CN" sz="3600" dirty="0" smtClean="0"/>
              <a:t>(threshold to zero inverted)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左下方的图表示图像像素点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值分布情况，蓝色水平线表示阈值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145" name="Picture 1" descr="D:\Threshold_Tutorial_Theory_Base_Fig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574" y="3501232"/>
            <a:ext cx="2771775" cy="971550"/>
          </a:xfrm>
          <a:prstGeom prst="rect">
            <a:avLst/>
          </a:prstGeom>
          <a:noFill/>
        </p:spPr>
      </p:pic>
      <p:sp>
        <p:nvSpPr>
          <p:cNvPr id="21506" name="AutoShape 2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AutoShape 3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AutoShape 4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9" name="AutoShape 5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0" name="AutoShape 6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1" name="AutoShape 7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2" name="AutoShape 8" descr="C:\Users\Administrator\AppData\Roaming\Tencent\Users\57558865\QQ\WinTemp\RichOle\D~JND0F5&gt;+8SHPO3DWJ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3" name="AutoShape 9" descr="C:\Users\Administrator\AppData\Roaming\Tencent\Users\57558865\QQ\WinTemp\RichOle\F$HAXOJNQ2CG[N0_YXG9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4" name="AutoShape 10" descr="C:\Users\Administrator\AppData\Roaming\Tencent\Users\57558865\QQ\WinTemp\RichOle\F$HAXOJNQ2CG[N0_YXG9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529" name="Picture 1" descr="C:\Users\Administrator\AppData\Roaming\Tencent\Users\57558865\QQ\WinTemp\RichOle\MWE~GGSAM4V7_{5[))%(L~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4663" y="3715546"/>
            <a:ext cx="3448050" cy="571500"/>
          </a:xfrm>
          <a:prstGeom prst="rect">
            <a:avLst/>
          </a:prstGeom>
          <a:noFill/>
        </p:spPr>
      </p:pic>
      <p:pic>
        <p:nvPicPr>
          <p:cNvPr id="22530" name="Picture 2" descr="C:\Users\Administrator\AppData\Roaming\Tencent\Users\57558865\QQ\WinTemp\RichOle\98BCB}I%KZU$OVR(1]A0B{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8001" y="3429794"/>
            <a:ext cx="2914650" cy="1143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1136</TotalTime>
  <Words>193</Words>
  <Application>Microsoft Office PowerPoint</Application>
  <PresentationFormat>自定义</PresentationFormat>
  <Paragraphs>21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模板文件</vt:lpstr>
      <vt:lpstr>OpenCV 3.1.0 – 图像处理教程</vt:lpstr>
      <vt:lpstr>幻灯片 2</vt:lpstr>
      <vt:lpstr>幻灯片 3</vt:lpstr>
      <vt:lpstr>图像阈值（threshold）</vt:lpstr>
      <vt:lpstr>阈值类型一阈值二值化(threshold binary)</vt:lpstr>
      <vt:lpstr>阈值类型一阈值反二值化(threshold binary Inverted)</vt:lpstr>
      <vt:lpstr>阈值类型一截断 (truncate)</vt:lpstr>
      <vt:lpstr>阈值类型一阈值取零 (threshold to zero)</vt:lpstr>
      <vt:lpstr>阈值类型一阈值反取零 (threshold to zero inverted)</vt:lpstr>
      <vt:lpstr>幻灯片 10</vt:lpstr>
      <vt:lpstr>演示代码</vt:lpstr>
      <vt:lpstr>幻灯片 12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201</cp:revision>
  <dcterms:created xsi:type="dcterms:W3CDTF">2014-08-01T06:06:31Z</dcterms:created>
  <dcterms:modified xsi:type="dcterms:W3CDTF">2016-10-26T02:00:21Z</dcterms:modified>
</cp:coreProperties>
</file>