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sldIdLst>
    <p:sldId id="274" r:id="rId2"/>
    <p:sldId id="284" r:id="rId3"/>
    <p:sldId id="269" r:id="rId4"/>
    <p:sldId id="278" r:id="rId5"/>
    <p:sldId id="285" r:id="rId6"/>
    <p:sldId id="279" r:id="rId7"/>
    <p:sldId id="286" r:id="rId8"/>
    <p:sldId id="287" r:id="rId9"/>
    <p:sldId id="288" r:id="rId10"/>
    <p:sldId id="289" r:id="rId11"/>
    <p:sldId id="290" r:id="rId12"/>
    <p:sldId id="280" r:id="rId13"/>
    <p:sldId id="272" r:id="rId14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44" y="-78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pPr/>
              <a:t>2016/10/26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567" y="6002543"/>
            <a:ext cx="2304256" cy="55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 smtClean="0">
                <a:solidFill>
                  <a:srgbClr val="21B6BB"/>
                </a:solidFill>
              </a:rPr>
              <a:t>edu.51cto.com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  <a:endParaRPr lang="zh-CN" altLang="en-US" sz="3600" b="1" kern="1200" dirty="0">
              <a:solidFill>
                <a:srgbClr val="21B6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14362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43591" y="6094090"/>
            <a:ext cx="2045692" cy="49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4156567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2451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71583" y="405458"/>
            <a:ext cx="2030768" cy="48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</p:spTree>
    <p:extLst>
      <p:ext uri="{BB962C8B-B14F-4D97-AF65-F5344CB8AC3E}">
        <p14:creationId xmlns:p14="http://schemas.microsoft.com/office/powerpoint/2010/main" xmlns="" val="4129006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559" y="261442"/>
            <a:ext cx="1728192" cy="41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  <a:r>
              <a:rPr lang="en-US" altLang="zh-CN" dirty="0" smtClean="0"/>
              <a:t>	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582" y="4655161"/>
            <a:ext cx="10657185" cy="646331"/>
          </a:xfrm>
        </p:spPr>
        <p:txBody>
          <a:bodyPr/>
          <a:lstStyle/>
          <a:p>
            <a:r>
              <a:rPr lang="en-US" altLang="zh-CN" sz="3600" dirty="0" smtClean="0"/>
              <a:t>OpenCV 3.1.0 – </a:t>
            </a:r>
            <a:r>
              <a:rPr sz="3600" dirty="0" smtClean="0"/>
              <a:t>图像处理教程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759893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/>
              <a:t>BORDER_WRAP</a:t>
            </a:r>
            <a:r>
              <a:rPr lang="en-US" sz="1200" dirty="0" smtClean="0"/>
              <a:t> </a:t>
            </a:r>
            <a:r>
              <a:rPr lang="en-US" altLang="zh-CN" sz="1200" dirty="0" smtClean="0"/>
              <a:t>– </a:t>
            </a:r>
            <a:r>
              <a:rPr lang="zh-CN" altLang="en-US" sz="1200" dirty="0" smtClean="0"/>
              <a:t>另外一边补偿</a:t>
            </a:r>
            <a:endParaRPr lang="zh-CN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5639" y="2001034"/>
            <a:ext cx="5286412" cy="377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56365" y="1949150"/>
            <a:ext cx="5500726" cy="3909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说明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给图像添加边缘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copyMakeBorder</a:t>
            </a:r>
            <a:r>
              <a:rPr lang="zh-CN" altLang="en-US" dirty="0" smtClean="0"/>
              <a:t>（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- Mat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, // </a:t>
            </a:r>
            <a:r>
              <a:rPr lang="zh-CN" altLang="en-US" dirty="0" smtClean="0"/>
              <a:t>输入图像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- Mat </a:t>
            </a:r>
            <a:r>
              <a:rPr lang="en-US" altLang="zh-CN" dirty="0" err="1" smtClean="0"/>
              <a:t>dst</a:t>
            </a:r>
            <a:r>
              <a:rPr lang="en-US" altLang="zh-CN" dirty="0" smtClean="0"/>
              <a:t>, // </a:t>
            </a:r>
            <a:r>
              <a:rPr lang="zh-CN" altLang="en-US" dirty="0" smtClean="0"/>
              <a:t>添加边缘图像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-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top, // </a:t>
            </a:r>
            <a:r>
              <a:rPr lang="zh-CN" altLang="en-US" dirty="0" smtClean="0"/>
              <a:t>边缘长度，一般上下左右都取相同值，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-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bottom,</a:t>
            </a:r>
          </a:p>
          <a:p>
            <a:pPr>
              <a:buNone/>
            </a:pPr>
            <a:r>
              <a:rPr lang="en-US" altLang="zh-CN" dirty="0" smtClean="0"/>
              <a:t> -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left,</a:t>
            </a:r>
          </a:p>
          <a:p>
            <a:pPr>
              <a:buNone/>
            </a:pPr>
            <a:r>
              <a:rPr lang="en-US" altLang="zh-CN" dirty="0" smtClean="0"/>
              <a:t> -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right, </a:t>
            </a:r>
          </a:p>
          <a:p>
            <a:pPr>
              <a:buNone/>
            </a:pPr>
            <a:r>
              <a:rPr lang="en-US" altLang="zh-CN" dirty="0" smtClean="0"/>
              <a:t> -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borderType</a:t>
            </a:r>
            <a:r>
              <a:rPr lang="en-US" altLang="zh-CN" dirty="0" smtClean="0"/>
              <a:t> // </a:t>
            </a:r>
            <a:r>
              <a:rPr lang="zh-CN" altLang="en-US" dirty="0" smtClean="0"/>
              <a:t>边缘类型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- Scalar value </a:t>
            </a:r>
          </a:p>
          <a:p>
            <a:pPr>
              <a:buNone/>
            </a:pP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演示代码</a:t>
            </a:r>
          </a:p>
        </p:txBody>
      </p:sp>
      <p:pic>
        <p:nvPicPr>
          <p:cNvPr id="5121" name="Picture 1" descr="C:\Users\Administrator\AppData\Roaming\Tencent\Users\57558865\QQ\WinTemp\RichOle\K55M1OV`RH8U~)802%2WTM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5903" y="1024743"/>
            <a:ext cx="8001056" cy="491394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5634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贾志刚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170349" y="2925738"/>
            <a:ext cx="6393322" cy="1212640"/>
          </a:xfrm>
        </p:spPr>
        <p:txBody>
          <a:bodyPr/>
          <a:lstStyle/>
          <a:p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E-Mail: bfnh1998@hotmail.com</a:t>
            </a:r>
          </a:p>
          <a:p>
            <a:r>
              <a:rPr sz="2000" dirty="0" smtClean="0">
                <a:latin typeface="Arial" pitchFamily="34" charset="0"/>
                <a:cs typeface="Arial" pitchFamily="34" charset="0"/>
              </a:rPr>
              <a:t>微博：流浪的鱼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-GloomyFish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25400">
            <a:solidFill>
              <a:srgbClr val="21B6BB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850521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</p:spPr>
        <p:txBody>
          <a:bodyPr/>
          <a:lstStyle/>
          <a:p>
            <a:r>
              <a:rPr altLang="en-US" dirty="0" smtClean="0"/>
              <a:t>处理边缘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1557349"/>
          </a:xfrm>
        </p:spPr>
        <p:txBody>
          <a:bodyPr/>
          <a:lstStyle/>
          <a:p>
            <a:r>
              <a:rPr dirty="0" smtClean="0"/>
              <a:t>卷积边缘问题</a:t>
            </a:r>
            <a:endParaRPr lang="en-US" dirty="0" smtClean="0"/>
          </a:p>
          <a:p>
            <a:r>
              <a:rPr dirty="0" smtClean="0"/>
              <a:t>处理边缘</a:t>
            </a:r>
            <a:endParaRPr lang="en-US" dirty="0" smtClean="0"/>
          </a:p>
          <a:p>
            <a:r>
              <a:rPr dirty="0" smtClean="0"/>
              <a:t>代码演示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903416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卷积边缘问题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9953" y="2215348"/>
            <a:ext cx="9932138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卷积边界问题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图像卷积的时候边界像素，不能被卷积操作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原因</a:t>
            </a:r>
            <a:r>
              <a:rPr lang="zh-CN" altLang="en-US" dirty="0" smtClean="0"/>
              <a:t>在于</a:t>
            </a:r>
            <a:r>
              <a:rPr lang="zh-CN" altLang="en-US" dirty="0" smtClean="0"/>
              <a:t>边界像素没有完全跟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重叠</a:t>
            </a:r>
            <a:r>
              <a:rPr lang="zh-CN" altLang="en-US" dirty="0" smtClean="0"/>
              <a:t>，所以当</a:t>
            </a:r>
            <a:r>
              <a:rPr lang="en-US" altLang="zh-CN" dirty="0" smtClean="0"/>
              <a:t>3x3</a:t>
            </a:r>
            <a:r>
              <a:rPr lang="zh-CN" altLang="en-US" dirty="0" smtClean="0"/>
              <a:t>滤波时候有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个像素的边缘没有被处理，</a:t>
            </a:r>
            <a:r>
              <a:rPr lang="en-US" altLang="zh-CN" dirty="0" smtClean="0"/>
              <a:t>5x5</a:t>
            </a:r>
            <a:r>
              <a:rPr lang="zh-CN" altLang="en-US" dirty="0" smtClean="0"/>
              <a:t>滤波的时候有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个像素的边缘没有被处理。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处理边缘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9953" y="2429662"/>
            <a:ext cx="1029179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/>
              <a:t>在卷积开始之前增加边缘像素，填充的像素值为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RGB</a:t>
            </a:r>
            <a:r>
              <a:rPr lang="zh-CN" altLang="en-US" dirty="0" smtClean="0"/>
              <a:t>黑色，比如</a:t>
            </a:r>
            <a:r>
              <a:rPr lang="en-US" altLang="zh-CN" dirty="0" smtClean="0"/>
              <a:t>3x3</a:t>
            </a:r>
            <a:r>
              <a:rPr lang="zh-CN" altLang="en-US" dirty="0" smtClean="0"/>
              <a:t>在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四周各填充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个像素的边缘，这样就确保图像的边缘被处理，在卷积处理之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后再去掉这些边缘。</a:t>
            </a:r>
            <a:r>
              <a:rPr lang="en-US" altLang="zh-CN" dirty="0" err="1" smtClean="0"/>
              <a:t>openCV</a:t>
            </a:r>
            <a:r>
              <a:rPr lang="zh-CN" altLang="en-US" dirty="0" smtClean="0"/>
              <a:t>中默认的处理方法是：</a:t>
            </a:r>
            <a:r>
              <a:rPr lang="en-US" altLang="zh-CN" dirty="0" smtClean="0"/>
              <a:t> BORDER_DEFAULT</a:t>
            </a:r>
            <a:r>
              <a:rPr lang="zh-CN" altLang="en-US" dirty="0" smtClean="0"/>
              <a:t>，此外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常用的还有如下几种：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- </a:t>
            </a:r>
            <a:r>
              <a:rPr lang="en-US" altLang="zh-CN" b="1" dirty="0" smtClean="0"/>
              <a:t>BORDER_CONSTANT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填充边缘用指定像素值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- </a:t>
            </a:r>
            <a:r>
              <a:rPr lang="en-US" b="1" dirty="0" smtClean="0"/>
              <a:t>BORDER_REPLICATE </a:t>
            </a:r>
            <a:r>
              <a:rPr lang="en-US" altLang="zh-CN" b="1" dirty="0" smtClean="0"/>
              <a:t>– </a:t>
            </a:r>
            <a:r>
              <a:rPr lang="zh-CN" altLang="en-US" dirty="0" smtClean="0"/>
              <a:t>填充边缘像素用已知的边缘像素值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 - BORDER_WRAP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用另外一边的像素来补偿填充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/>
              <a:t>BORDER_DEFAULT</a:t>
            </a:r>
            <a:endParaRPr lang="zh-CN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5639" y="2001034"/>
            <a:ext cx="5286412" cy="377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27803" y="1858158"/>
            <a:ext cx="562875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/>
              <a:t>BORDER_CONSTANT</a:t>
            </a:r>
            <a:endParaRPr lang="zh-CN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5639" y="2001034"/>
            <a:ext cx="5286412" cy="377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9527" y="1858158"/>
            <a:ext cx="5669002" cy="402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BORDER_REPLICATE </a:t>
            </a:r>
            <a:r>
              <a:rPr lang="en-US" altLang="zh-CN" sz="1200" dirty="0" smtClean="0"/>
              <a:t>– </a:t>
            </a:r>
            <a:r>
              <a:rPr lang="zh-CN" altLang="en-US" sz="1200" dirty="0" smtClean="0"/>
              <a:t>通过插值计算</a:t>
            </a:r>
            <a:endParaRPr lang="zh-CN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5639" y="2001034"/>
            <a:ext cx="5286412" cy="377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27803" y="1935270"/>
            <a:ext cx="5419741" cy="3851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1034</TotalTime>
  <Words>265</Words>
  <Application>Microsoft Office PowerPoint</Application>
  <PresentationFormat>自定义</PresentationFormat>
  <Paragraphs>35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模板文件</vt:lpstr>
      <vt:lpstr>OpenCV 3.1.0 – 图像处理教程</vt:lpstr>
      <vt:lpstr>幻灯片 2</vt:lpstr>
      <vt:lpstr>幻灯片 3</vt:lpstr>
      <vt:lpstr>卷积边缘问题</vt:lpstr>
      <vt:lpstr>卷积边界问题</vt:lpstr>
      <vt:lpstr>处理边缘</vt:lpstr>
      <vt:lpstr>BORDER_DEFAULT</vt:lpstr>
      <vt:lpstr>BORDER_CONSTANT</vt:lpstr>
      <vt:lpstr>BORDER_REPLICATE – 通过插值计算</vt:lpstr>
      <vt:lpstr>BORDER_WRAP – 另外一边补偿</vt:lpstr>
      <vt:lpstr>API说明 – 给图像添加边缘API</vt:lpstr>
      <vt:lpstr>演示代码</vt:lpstr>
      <vt:lpstr>幻灯片 13</vt:lpstr>
    </vt:vector>
  </TitlesOfParts>
  <Company>苏州艾迪科信息技术有限公司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贾志刚</dc:creator>
  <cp:lastModifiedBy>微软用户</cp:lastModifiedBy>
  <cp:revision>212</cp:revision>
  <dcterms:created xsi:type="dcterms:W3CDTF">2014-08-01T06:06:31Z</dcterms:created>
  <dcterms:modified xsi:type="dcterms:W3CDTF">2016-10-26T05:58:43Z</dcterms:modified>
</cp:coreProperties>
</file>