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sldIdLst>
    <p:sldId id="274" r:id="rId2"/>
    <p:sldId id="284" r:id="rId3"/>
    <p:sldId id="269" r:id="rId4"/>
    <p:sldId id="278" r:id="rId5"/>
    <p:sldId id="279" r:id="rId6"/>
    <p:sldId id="285" r:id="rId7"/>
    <p:sldId id="286" r:id="rId8"/>
    <p:sldId id="287" r:id="rId9"/>
    <p:sldId id="288" r:id="rId10"/>
    <p:sldId id="280" r:id="rId11"/>
    <p:sldId id="272" r:id="rId12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44" y="-78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pPr/>
              <a:t>2016/10/26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67" y="6002543"/>
            <a:ext cx="2304256" cy="5525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 smtClean="0">
                <a:solidFill>
                  <a:srgbClr val="21B6BB"/>
                </a:solidFill>
              </a:rPr>
              <a:t>edu.51cto.com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  <a:endParaRPr lang="zh-CN" altLang="en-US" sz="3600" b="1" kern="1200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143627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591" y="6094090"/>
            <a:ext cx="2045692" cy="4905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41565673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245151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583" y="405458"/>
            <a:ext cx="2030768" cy="4869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</p:spTree>
    <p:extLst>
      <p:ext uri="{BB962C8B-B14F-4D97-AF65-F5344CB8AC3E}">
        <p14:creationId xmlns="" xmlns:p14="http://schemas.microsoft.com/office/powerpoint/2010/main" val="41290064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59" y="261442"/>
            <a:ext cx="1728192" cy="4143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  <a:r>
              <a:rPr lang="en-US" altLang="zh-CN" dirty="0" smtClean="0"/>
              <a:t>	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582" y="4655161"/>
            <a:ext cx="10657185" cy="646331"/>
          </a:xfrm>
        </p:spPr>
        <p:txBody>
          <a:bodyPr/>
          <a:lstStyle/>
          <a:p>
            <a:r>
              <a:rPr lang="en-US" altLang="zh-CN" sz="3600" dirty="0" smtClean="0"/>
              <a:t>OpenCV 3.1.0 – </a:t>
            </a:r>
            <a:r>
              <a:rPr sz="3600" dirty="0" smtClean="0"/>
              <a:t>图像处理教程</a:t>
            </a:r>
            <a:endParaRPr lang="zh-CN" alt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3759893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演示代码</a:t>
            </a:r>
          </a:p>
        </p:txBody>
      </p:sp>
      <p:pic>
        <p:nvPicPr>
          <p:cNvPr id="2049" name="Picture 1" descr="C:\Users\Administrator\AppData\Roaming\Tencent\Users\57558865\QQ\WinTemp\RichOle\MDI5{%J%{KOOUCYQW~4%IJV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5969" y="1072340"/>
            <a:ext cx="6990470" cy="485778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956347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贾志刚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170349" y="2925738"/>
            <a:ext cx="6393322" cy="1212640"/>
          </a:xfrm>
        </p:spPr>
        <p:txBody>
          <a:bodyPr/>
          <a:lstStyle/>
          <a:p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E-Mail: bfnh1998@hotmail.com</a:t>
            </a:r>
          </a:p>
          <a:p>
            <a:r>
              <a:rPr sz="2000" dirty="0" smtClean="0">
                <a:latin typeface="Arial" pitchFamily="34" charset="0"/>
                <a:cs typeface="Arial" pitchFamily="34" charset="0"/>
              </a:rPr>
              <a:t>微博：流浪的鱼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-GloomyFish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25400">
            <a:solidFill>
              <a:srgbClr val="21B6BB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85052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</p:spPr>
        <p:txBody>
          <a:bodyPr/>
          <a:lstStyle/>
          <a:p>
            <a:r>
              <a:rPr lang="en-US" dirty="0" smtClean="0"/>
              <a:t>Canny</a:t>
            </a:r>
            <a:r>
              <a:rPr dirty="0" smtClean="0"/>
              <a:t>边缘检测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1557349"/>
          </a:xfrm>
        </p:spPr>
        <p:txBody>
          <a:bodyPr/>
          <a:lstStyle/>
          <a:p>
            <a:r>
              <a:rPr lang="en-US" dirty="0" smtClean="0"/>
              <a:t>Canny</a:t>
            </a:r>
            <a:r>
              <a:rPr dirty="0" smtClean="0"/>
              <a:t>算法介绍</a:t>
            </a:r>
            <a:endParaRPr lang="en-US" dirty="0" smtClean="0"/>
          </a:p>
          <a:p>
            <a:r>
              <a:rPr lang="en-US" altLang="zh-CN" dirty="0" smtClean="0"/>
              <a:t>API cv::Canny()</a:t>
            </a:r>
            <a:endParaRPr lang="en-US" dirty="0" smtClean="0"/>
          </a:p>
          <a:p>
            <a:r>
              <a:rPr dirty="0" smtClean="0"/>
              <a:t>代码演示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9034169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Canny</a:t>
            </a:r>
            <a:r>
              <a:rPr lang="zh-CN" altLang="en-US" dirty="0" smtClean="0"/>
              <a:t>算法介绍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69888" y="2349500"/>
            <a:ext cx="10715700" cy="37235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Canny</a:t>
            </a:r>
            <a:r>
              <a:rPr lang="zh-CN" altLang="en-US" dirty="0" smtClean="0"/>
              <a:t>是边缘检测算法，在</a:t>
            </a:r>
            <a:r>
              <a:rPr lang="en-US" altLang="zh-CN" dirty="0" smtClean="0"/>
              <a:t>1986</a:t>
            </a:r>
            <a:r>
              <a:rPr lang="zh-CN" altLang="en-US" dirty="0" smtClean="0"/>
              <a:t>年提出的。</a:t>
            </a:r>
            <a:endParaRPr lang="en-US" altLang="zh-CN" dirty="0" smtClean="0"/>
          </a:p>
          <a:p>
            <a:r>
              <a:rPr lang="zh-CN" altLang="en-US" dirty="0" smtClean="0"/>
              <a:t>是一个很好的边缘检测器</a:t>
            </a:r>
            <a:endParaRPr lang="en-US" altLang="zh-CN" dirty="0" smtClean="0"/>
          </a:p>
          <a:p>
            <a:r>
              <a:rPr lang="zh-CN" altLang="en-US" dirty="0" smtClean="0"/>
              <a:t>很常用也很实用的图像处理方法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Canny</a:t>
            </a:r>
            <a:r>
              <a:rPr lang="zh-CN" altLang="en-US" dirty="0" smtClean="0"/>
              <a:t>算法介绍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五步 </a:t>
            </a:r>
            <a:r>
              <a:rPr lang="en-US" altLang="zh-CN" dirty="0" smtClean="0"/>
              <a:t>in </a:t>
            </a:r>
            <a:r>
              <a:rPr lang="en-US" altLang="zh-CN" dirty="0" err="1" smtClean="0"/>
              <a:t>cv</a:t>
            </a:r>
            <a:r>
              <a:rPr lang="en-US" altLang="zh-CN" dirty="0" smtClean="0"/>
              <a:t>::Canny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7077" y="2215348"/>
            <a:ext cx="106442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dirty="0" smtClean="0"/>
              <a:t>高斯模糊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GaussianBlur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灰度转换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cvtColor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计算梯度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Sobel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Scharr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非最大信号抑制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高低阈值输出二值图像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Canny</a:t>
            </a:r>
            <a:r>
              <a:rPr lang="zh-CN" altLang="en-US" dirty="0" smtClean="0"/>
              <a:t>算法介绍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非最大信号抑制</a:t>
            </a:r>
            <a:endParaRPr lang="zh-CN" altLang="en-US" dirty="0"/>
          </a:p>
        </p:txBody>
      </p:sp>
      <p:pic>
        <p:nvPicPr>
          <p:cNvPr id="1025" name="Picture 1" descr="C:\Users\Administrator\AppData\Roaming\Tencent\Users\57558865\QQ\WinTemp\RichOle\`8%}{MDKK]L9Z%`}H`1714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7605" y="2358224"/>
            <a:ext cx="5133975" cy="3390900"/>
          </a:xfrm>
          <a:prstGeom prst="rect">
            <a:avLst/>
          </a:prstGeom>
          <a:noFill/>
        </p:spPr>
      </p:pic>
      <p:pic>
        <p:nvPicPr>
          <p:cNvPr id="1026" name="Picture 2" descr="C:\Users\Administrator\AppData\Roaming\Tencent\Users\57558865\QQ\WinTemp\RichOle\CPX}_S57UFRBQ336WCI30}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4267" y="2429662"/>
            <a:ext cx="2714644" cy="33033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Canny</a:t>
            </a:r>
            <a:r>
              <a:rPr lang="zh-CN" altLang="en-US" dirty="0" smtClean="0"/>
              <a:t>算法介绍</a:t>
            </a:r>
            <a:r>
              <a:rPr lang="en-US" altLang="zh-CN" dirty="0" smtClean="0"/>
              <a:t>-</a:t>
            </a:r>
            <a:r>
              <a:rPr lang="zh-CN" altLang="en-US" dirty="0" smtClean="0"/>
              <a:t>高低阈值输出二值图像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T1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T2</a:t>
            </a:r>
            <a:r>
              <a:rPr lang="zh-CN" altLang="en-US" dirty="0" smtClean="0"/>
              <a:t>为阈值，凡是高于</a:t>
            </a:r>
            <a:r>
              <a:rPr lang="en-US" altLang="zh-CN" dirty="0" smtClean="0"/>
              <a:t>T2</a:t>
            </a:r>
            <a:r>
              <a:rPr lang="zh-CN" altLang="en-US" dirty="0" smtClean="0"/>
              <a:t>的</a:t>
            </a:r>
            <a:r>
              <a:rPr lang="zh-CN" altLang="en-US" dirty="0" smtClean="0"/>
              <a:t>都保留，凡是小于</a:t>
            </a:r>
            <a:r>
              <a:rPr lang="en-US" altLang="zh-CN" dirty="0" smtClean="0"/>
              <a:t>T1</a:t>
            </a:r>
            <a:r>
              <a:rPr lang="zh-CN" altLang="en-US" dirty="0" smtClean="0"/>
              <a:t>都</a:t>
            </a:r>
            <a:r>
              <a:rPr lang="zh-CN" altLang="en-US" dirty="0" smtClean="0"/>
              <a:t>丢弃，从高于</a:t>
            </a:r>
            <a:r>
              <a:rPr lang="en-US" altLang="zh-CN" dirty="0" smtClean="0"/>
              <a:t>T2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像素出发，凡是大于</a:t>
            </a:r>
            <a:r>
              <a:rPr lang="en-US" altLang="zh-CN" dirty="0" smtClean="0"/>
              <a:t>T1</a:t>
            </a:r>
            <a:r>
              <a:rPr lang="zh-CN" altLang="en-US" dirty="0" smtClean="0"/>
              <a:t>而且</a:t>
            </a:r>
            <a:r>
              <a:rPr lang="zh-CN" altLang="en-US" dirty="0" smtClean="0"/>
              <a:t>相互连接的，都保留。最终得到一个输出二值图像。</a:t>
            </a:r>
            <a:endParaRPr lang="en-US" altLang="zh-CN" dirty="0" smtClean="0"/>
          </a:p>
          <a:p>
            <a:r>
              <a:rPr lang="zh-CN" altLang="en-US" dirty="0" smtClean="0"/>
              <a:t>推荐的高低阈值比值为 </a:t>
            </a:r>
            <a:r>
              <a:rPr lang="en-US" altLang="zh-CN" dirty="0" smtClean="0"/>
              <a:t>T2: T1 </a:t>
            </a:r>
            <a:r>
              <a:rPr lang="en-US" altLang="zh-CN" dirty="0" smtClean="0"/>
              <a:t>= 3:1/2:1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T2</a:t>
            </a:r>
            <a:r>
              <a:rPr lang="zh-CN" altLang="en-US" dirty="0" smtClean="0"/>
              <a:t>为</a:t>
            </a:r>
            <a:r>
              <a:rPr lang="zh-CN" altLang="en-US" dirty="0" smtClean="0"/>
              <a:t>高阈值，</a:t>
            </a:r>
            <a:r>
              <a:rPr lang="en-US" altLang="zh-CN" dirty="0" smtClean="0"/>
              <a:t>T1</a:t>
            </a:r>
            <a:r>
              <a:rPr lang="zh-CN" altLang="en-US" dirty="0" smtClean="0"/>
              <a:t>为</a:t>
            </a:r>
            <a:r>
              <a:rPr lang="zh-CN" altLang="en-US" dirty="0" smtClean="0"/>
              <a:t>低阈值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 – cv::Canny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1391" y="2358224"/>
            <a:ext cx="946271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Canny</a:t>
            </a:r>
            <a:r>
              <a:rPr lang="zh-CN" altLang="en-US" dirty="0" smtClean="0"/>
              <a:t>（</a:t>
            </a:r>
            <a:endParaRPr lang="en-US" altLang="zh-CN" dirty="0" smtClean="0"/>
          </a:p>
          <a:p>
            <a:r>
              <a:rPr lang="en-US" altLang="zh-CN" dirty="0" err="1" smtClean="0"/>
              <a:t>InputArray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, // 8-bit</a:t>
            </a:r>
            <a:r>
              <a:rPr lang="zh-CN" altLang="en-US" dirty="0" smtClean="0"/>
              <a:t>的输入图像</a:t>
            </a:r>
            <a:endParaRPr lang="en-US" altLang="zh-CN" dirty="0" smtClean="0"/>
          </a:p>
          <a:p>
            <a:r>
              <a:rPr lang="en-US" altLang="zh-CN" dirty="0" err="1" smtClean="0"/>
              <a:t>OutputArray</a:t>
            </a:r>
            <a:r>
              <a:rPr lang="en-US" altLang="zh-CN" dirty="0" smtClean="0"/>
              <a:t> edges,// </a:t>
            </a:r>
            <a:r>
              <a:rPr lang="zh-CN" altLang="en-US" dirty="0" smtClean="0"/>
              <a:t>输出边缘图像， 一般都是二值图像，背景是黑色</a:t>
            </a:r>
            <a:endParaRPr lang="en-US" altLang="zh-CN" dirty="0" smtClean="0"/>
          </a:p>
          <a:p>
            <a:r>
              <a:rPr lang="en-US" altLang="zh-CN" dirty="0" smtClean="0"/>
              <a:t>double threshold1,// </a:t>
            </a:r>
            <a:r>
              <a:rPr lang="zh-CN" altLang="en-US" dirty="0" smtClean="0"/>
              <a:t>低</a:t>
            </a:r>
            <a:r>
              <a:rPr lang="zh-CN" altLang="en-US" dirty="0" smtClean="0"/>
              <a:t>阈值</a:t>
            </a:r>
            <a:r>
              <a:rPr lang="zh-CN" altLang="en-US" dirty="0" smtClean="0"/>
              <a:t>，常取高阈值的</a:t>
            </a:r>
            <a:r>
              <a:rPr lang="en-US" altLang="zh-CN" dirty="0" smtClean="0"/>
              <a:t>1/2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1/3</a:t>
            </a:r>
          </a:p>
          <a:p>
            <a:r>
              <a:rPr lang="en-US" altLang="zh-CN" dirty="0" smtClean="0"/>
              <a:t>double threshold2,// </a:t>
            </a:r>
            <a:r>
              <a:rPr lang="zh-CN" altLang="en-US" dirty="0" smtClean="0"/>
              <a:t>高阈值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aptertureSize</a:t>
            </a:r>
            <a:r>
              <a:rPr lang="en-US" altLang="zh-CN" dirty="0" smtClean="0"/>
              <a:t>,// </a:t>
            </a:r>
            <a:r>
              <a:rPr lang="en-US" altLang="zh-CN" dirty="0" err="1" smtClean="0"/>
              <a:t>Soble</a:t>
            </a:r>
            <a:r>
              <a:rPr lang="zh-CN" altLang="en-US" dirty="0" smtClean="0"/>
              <a:t>算子的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，通常</a:t>
            </a:r>
            <a:r>
              <a:rPr lang="en-US" altLang="zh-CN" dirty="0" smtClean="0"/>
              <a:t>3x3</a:t>
            </a:r>
            <a:r>
              <a:rPr lang="zh-CN" altLang="en-US" dirty="0" smtClean="0"/>
              <a:t>，取值</a:t>
            </a:r>
            <a:r>
              <a:rPr lang="en-US" altLang="zh-CN" dirty="0" smtClean="0"/>
              <a:t>3</a:t>
            </a:r>
          </a:p>
          <a:p>
            <a:r>
              <a:rPr lang="en-US" altLang="zh-CN" dirty="0" err="1" smtClean="0"/>
              <a:t>bool</a:t>
            </a:r>
            <a:r>
              <a:rPr lang="en-US" altLang="zh-CN" dirty="0" smtClean="0"/>
              <a:t> L2gradient // </a:t>
            </a:r>
            <a:r>
              <a:rPr lang="zh-CN" altLang="en-US" dirty="0" smtClean="0"/>
              <a:t>选择 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表示是</a:t>
            </a:r>
            <a:r>
              <a:rPr lang="en-US" altLang="zh-CN" dirty="0" smtClean="0"/>
              <a:t>L2</a:t>
            </a:r>
            <a:r>
              <a:rPr lang="zh-CN" altLang="en-US" dirty="0" smtClean="0"/>
              <a:t>来归一化，否则用</a:t>
            </a:r>
            <a:r>
              <a:rPr lang="en-US" altLang="zh-CN" dirty="0" smtClean="0"/>
              <a:t>L1</a:t>
            </a:r>
            <a:r>
              <a:rPr lang="zh-CN" altLang="en-US" dirty="0" smtClean="0"/>
              <a:t>归一化</a:t>
            </a:r>
            <a:endParaRPr lang="en-US" altLang="zh-CN" dirty="0" smtClean="0"/>
          </a:p>
          <a:p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 descr="C:\Users\Administrator\AppData\Roaming\Tencent\Users\57558865\QQ\WinTemp\RichOle\XG5VM((O@M16UUS8`GV6]O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0085" y="1643844"/>
            <a:ext cx="2371725" cy="266700"/>
          </a:xfrm>
          <a:prstGeom prst="rect">
            <a:avLst/>
          </a:prstGeom>
          <a:noFill/>
        </p:spPr>
      </p:pic>
      <p:pic>
        <p:nvPicPr>
          <p:cNvPr id="20482" name="Picture 2" descr="C:\Users\Administrator\AppData\Roaming\Tencent\Users\57558865\QQ\WinTemp\RichOle\B30T2HZW5NIF}(R`BDG0L(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41523" y="2215348"/>
            <a:ext cx="1952625" cy="27622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241523" y="3144042"/>
            <a:ext cx="5667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默认情况一般选择是</a:t>
            </a:r>
            <a:r>
              <a:rPr lang="en-US" altLang="zh-CN" dirty="0" smtClean="0"/>
              <a:t>L1</a:t>
            </a:r>
            <a:r>
              <a:rPr lang="zh-CN" altLang="en-US" dirty="0" smtClean="0"/>
              <a:t>，参数设置为</a:t>
            </a:r>
            <a:r>
              <a:rPr lang="en-US" altLang="zh-CN" dirty="0" smtClean="0"/>
              <a:t>false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977</TotalTime>
  <Words>263</Words>
  <Application>Microsoft Office PowerPoint</Application>
  <PresentationFormat>自定义</PresentationFormat>
  <Paragraphs>33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模板文件</vt:lpstr>
      <vt:lpstr>OpenCV 3.1.0 – 图像处理教程</vt:lpstr>
      <vt:lpstr>幻灯片 2</vt:lpstr>
      <vt:lpstr>幻灯片 3</vt:lpstr>
      <vt:lpstr>Canny算法介绍</vt:lpstr>
      <vt:lpstr>Canny算法介绍 – 五步 in cv::Canny</vt:lpstr>
      <vt:lpstr>Canny算法介绍 - 非最大信号抑制</vt:lpstr>
      <vt:lpstr>Canny算法介绍-高低阈值输出二值图像 </vt:lpstr>
      <vt:lpstr>API – cv::Canny</vt:lpstr>
      <vt:lpstr>幻灯片 9</vt:lpstr>
      <vt:lpstr>演示代码</vt:lpstr>
      <vt:lpstr>幻灯片 11</vt:lpstr>
    </vt:vector>
  </TitlesOfParts>
  <Company>苏州艾迪科信息技术有限公司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贾志刚</dc:creator>
  <cp:lastModifiedBy>微软用户</cp:lastModifiedBy>
  <cp:revision>203</cp:revision>
  <dcterms:created xsi:type="dcterms:W3CDTF">2014-08-01T06:06:31Z</dcterms:created>
  <dcterms:modified xsi:type="dcterms:W3CDTF">2016-10-26T09:12:23Z</dcterms:modified>
</cp:coreProperties>
</file>