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84" r:id="rId3"/>
    <p:sldId id="269" r:id="rId4"/>
    <p:sldId id="278" r:id="rId5"/>
    <p:sldId id="285" r:id="rId6"/>
    <p:sldId id="286" r:id="rId7"/>
    <p:sldId id="279" r:id="rId8"/>
    <p:sldId id="281" r:id="rId9"/>
    <p:sldId id="287" r:id="rId10"/>
    <p:sldId id="280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2049" name="Picture 1" descr="C:\Users\Administrator\AppData\Roaming\Tencent\Users\57558865\QQ\WinTemp\RichOle\E%NPM{}7~P85)_(Y30K[5B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1072340"/>
            <a:ext cx="5500726" cy="49038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直方图均衡化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2074414"/>
          </a:xfrm>
        </p:spPr>
        <p:txBody>
          <a:bodyPr/>
          <a:lstStyle/>
          <a:p>
            <a:r>
              <a:rPr dirty="0" smtClean="0"/>
              <a:t>什么是直方图</a:t>
            </a:r>
            <a:endParaRPr lang="en-US" dirty="0" smtClean="0"/>
          </a:p>
          <a:p>
            <a:r>
              <a:rPr dirty="0" smtClean="0"/>
              <a:t>直方图均衡化</a:t>
            </a:r>
            <a:endParaRPr lang="en-US" dirty="0" smtClean="0"/>
          </a:p>
          <a:p>
            <a:r>
              <a:rPr lang="en-US" altLang="zh-CN" dirty="0" smtClean="0"/>
              <a:t>API</a:t>
            </a:r>
            <a:r>
              <a:rPr dirty="0" smtClean="0"/>
              <a:t>说明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/>
              <a:t>直方图</a:t>
            </a:r>
            <a:r>
              <a:rPr lang="en-US" altLang="zh-CN" dirty="0" smtClean="0"/>
              <a:t>(Histogram)</a:t>
            </a:r>
            <a:endParaRPr lang="zh-CN" altLang="en-US" dirty="0" smtClean="0"/>
          </a:p>
        </p:txBody>
      </p:sp>
      <p:pic>
        <p:nvPicPr>
          <p:cNvPr id="7169" name="Picture 1" descr="C:\Users\Administrator\AppData\Roaming\Tencent\Users\57558865\QQ\WinTemp\RichOle\HQDJC]~6}MWAXMXU1SQ2`P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895" y="2486823"/>
            <a:ext cx="2171700" cy="15144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70019" y="4190199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假设有图像数据</a:t>
            </a:r>
            <a:r>
              <a:rPr lang="en-US" altLang="zh-CN" sz="1400" dirty="0" smtClean="0"/>
              <a:t>8x8</a:t>
            </a:r>
            <a:r>
              <a:rPr lang="zh-CN" altLang="en-US" sz="1400" dirty="0" smtClean="0"/>
              <a:t>，像素值范围</a:t>
            </a:r>
            <a:r>
              <a:rPr lang="en-US" altLang="zh-CN" sz="1400" dirty="0" smtClean="0"/>
              <a:t>0~14</a:t>
            </a:r>
            <a:r>
              <a:rPr lang="zh-CN" altLang="en-US" sz="1400" dirty="0" smtClean="0"/>
              <a:t>共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个灰度等级，统计得到各个等级出现次数及直方图如右侧所示</a:t>
            </a:r>
            <a:endParaRPr lang="zh-CN" altLang="en-US" sz="1400" dirty="0"/>
          </a:p>
        </p:txBody>
      </p:sp>
      <p:pic>
        <p:nvPicPr>
          <p:cNvPr id="7171" name="Picture 3" descr="C:\Users\Administrator\AppData\Roaming\Tencent\Users\57558865\QQ\WinTemp\RichOle\C%MBHKA39)~OBDYWHRJFA(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3291" y="2215348"/>
            <a:ext cx="6296025" cy="30670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什么是直方图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图像直方图，是指</a:t>
            </a:r>
            <a:r>
              <a:rPr lang="zh-CN" altLang="en-US" dirty="0" smtClean="0"/>
              <a:t>对</a:t>
            </a:r>
            <a:r>
              <a:rPr lang="zh-CN" altLang="en-US" dirty="0" smtClean="0"/>
              <a:t>整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图像像在灰度范围内的像素值</a:t>
            </a:r>
            <a:r>
              <a:rPr lang="en-US" altLang="zh-CN" dirty="0" smtClean="0"/>
              <a:t>(0~255)</a:t>
            </a:r>
            <a:r>
              <a:rPr lang="zh-CN" altLang="en-US" dirty="0" smtClean="0"/>
              <a:t>统计出现频率次数，据此生成的直方图，称为图像直方图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直方图。直方图反映了图像灰度的分布情况。是图像的统计学特征。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图像直方图</a:t>
            </a:r>
            <a:endParaRPr lang="zh-CN" altLang="en-US" dirty="0"/>
          </a:p>
        </p:txBody>
      </p:sp>
      <p:sp>
        <p:nvSpPr>
          <p:cNvPr id="19457" name="AutoShape 1" descr="C:\Users\Administrator\AppData\Roaming\Tencent\Users\57558865\QQ\WinTemp\RichOle\YN ZJQ%QEG}OZ}2HHU_C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8" name="Picture 2" descr="C:\Users\Administrator\AppData\Roaming\Tencent\Users\57558865\QQ\WinTemp\RichOle\ESW5I1V8$LAR)RM533W@SL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055" y="2215348"/>
            <a:ext cx="6972458" cy="335758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直方图均衡化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41391" y="2286787"/>
            <a:ext cx="757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是一种提高图像对比度的方法，拉伸图像灰度值范围。</a:t>
            </a:r>
            <a:endParaRPr lang="en-US" altLang="zh-CN" dirty="0" smtClean="0"/>
          </a:p>
        </p:txBody>
      </p:sp>
      <p:pic>
        <p:nvPicPr>
          <p:cNvPr id="6145" name="Picture 1" descr="C:\Users\Administrator\AppData\Roaming\Tencent\Users\57558865\QQ\WinTemp\RichOle\4FXAWA$3RD)($MV4O8~C4O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267" y="2929728"/>
            <a:ext cx="6858048" cy="23127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直方图均衡化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如何实现，通过上一课中的</a:t>
            </a:r>
            <a:r>
              <a:rPr lang="en-US" altLang="zh-CN" dirty="0" smtClean="0"/>
              <a:t>remap</a:t>
            </a:r>
            <a:r>
              <a:rPr lang="zh-CN" altLang="en-US" dirty="0" smtClean="0"/>
              <a:t>我们知道可以将图像灰度分布从一个分布映射到另外一个分布，然后在得到映射后的像素值即可。</a:t>
            </a:r>
            <a:endParaRPr lang="zh-CN" altLang="en-US" dirty="0"/>
          </a:p>
        </p:txBody>
      </p:sp>
      <p:pic>
        <p:nvPicPr>
          <p:cNvPr id="5121" name="Picture 1" descr="C:\Users\Administrator\AppData\Roaming\Tencent\Users\57558865\QQ\WinTemp\RichOle\`@(KS4IJ8_N64E_[[6TUX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5419" y="4644240"/>
            <a:ext cx="2476500" cy="457200"/>
          </a:xfrm>
          <a:prstGeom prst="rect">
            <a:avLst/>
          </a:prstGeom>
          <a:noFill/>
        </p:spPr>
      </p:pic>
      <p:pic>
        <p:nvPicPr>
          <p:cNvPr id="5122" name="Picture 2" descr="C:\Users\Administrator\AppData\Roaming\Tencent\Users\57558865\QQ\WinTemp\RichOle\MDA9`%I3M5WZDWBVA2YN3D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1589" y="3715546"/>
            <a:ext cx="1676400" cy="7334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cv::</a:t>
            </a:r>
            <a:r>
              <a:rPr lang="en-US" altLang="zh-CN" dirty="0" err="1" smtClean="0"/>
              <a:t>equalizeHist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3" y="2501100"/>
            <a:ext cx="7147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equalizeHist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InputArray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,//</a:t>
            </a:r>
            <a:r>
              <a:rPr lang="zh-CN" altLang="en-US" dirty="0" smtClean="0"/>
              <a:t>输入图像，必须是</a:t>
            </a:r>
            <a:r>
              <a:rPr lang="en-US" altLang="zh-CN" dirty="0" smtClean="0"/>
              <a:t>8-bit</a:t>
            </a:r>
            <a:r>
              <a:rPr lang="zh-CN" altLang="en-US" smtClean="0"/>
              <a:t>的单通道图像</a:t>
            </a:r>
            <a:endParaRPr lang="en-US" altLang="zh-CN" dirty="0" smtClean="0"/>
          </a:p>
          <a:p>
            <a:r>
              <a:rPr lang="en-US" altLang="zh-CN" dirty="0" err="1" smtClean="0"/>
              <a:t>OutputArray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输出结果</a:t>
            </a:r>
            <a:endParaRPr lang="en-US" altLang="zh-CN" dirty="0" smtClean="0"/>
          </a:p>
          <a:p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917</TotalTime>
  <Words>196</Words>
  <Application>Microsoft Office PowerPoint</Application>
  <PresentationFormat>自定义</PresentationFormat>
  <Paragraphs>24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模板文件</vt:lpstr>
      <vt:lpstr>OpenCV 3.1.0 – 图像处理教程</vt:lpstr>
      <vt:lpstr>幻灯片 2</vt:lpstr>
      <vt:lpstr>幻灯片 3</vt:lpstr>
      <vt:lpstr>什么是直方图(Histogram)</vt:lpstr>
      <vt:lpstr>什么是直方图</vt:lpstr>
      <vt:lpstr>图像直方图</vt:lpstr>
      <vt:lpstr>直方图均衡化</vt:lpstr>
      <vt:lpstr>直方图均衡化</vt:lpstr>
      <vt:lpstr>API说明cv::equalizeHist</vt:lpstr>
      <vt:lpstr>演示代码</vt:lpstr>
      <vt:lpstr>幻灯片 11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197</cp:revision>
  <dcterms:created xsi:type="dcterms:W3CDTF">2014-08-01T06:06:31Z</dcterms:created>
  <dcterms:modified xsi:type="dcterms:W3CDTF">2016-10-27T07:11:26Z</dcterms:modified>
</cp:coreProperties>
</file>