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284" r:id="rId3"/>
    <p:sldId id="269" r:id="rId4"/>
    <p:sldId id="281" r:id="rId5"/>
    <p:sldId id="282" r:id="rId6"/>
    <p:sldId id="285" r:id="rId7"/>
    <p:sldId id="286" r:id="rId8"/>
    <p:sldId id="280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直方图计算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直方图概念</a:t>
            </a:r>
            <a:endParaRPr lang="en-US" dirty="0" smtClean="0"/>
          </a:p>
          <a:p>
            <a:r>
              <a:rPr lang="en-US" altLang="zh-CN" dirty="0" smtClean="0"/>
              <a:t>API</a:t>
            </a:r>
            <a:r>
              <a:rPr dirty="0" smtClean="0"/>
              <a:t>学习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直方图概念</a:t>
            </a:r>
          </a:p>
        </p:txBody>
      </p:sp>
      <p:pic>
        <p:nvPicPr>
          <p:cNvPr id="5" name="Picture 1" descr="C:\Users\Administrator\AppData\Roaming\Tencent\Users\57558865\QQ\WinTemp\RichOle\HQDJC]~6}MWAXMXU1SQ2`P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895" y="2486823"/>
            <a:ext cx="2171700" cy="1514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70019" y="4190199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假设有图像数据</a:t>
            </a:r>
            <a:r>
              <a:rPr lang="en-US" altLang="zh-CN" sz="1400" dirty="0" smtClean="0"/>
              <a:t>8x8</a:t>
            </a:r>
            <a:r>
              <a:rPr lang="zh-CN" altLang="en-US" sz="1400" dirty="0" smtClean="0"/>
              <a:t>，像素值范围</a:t>
            </a:r>
            <a:r>
              <a:rPr lang="en-US" altLang="zh-CN" sz="1400" dirty="0" smtClean="0"/>
              <a:t>0~14</a:t>
            </a:r>
            <a:r>
              <a:rPr lang="zh-CN" altLang="en-US" sz="1400" dirty="0" smtClean="0"/>
              <a:t>共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个灰度等级，统计得到各个等级出现次数及直方图如右侧所示，每个紫色的长条叫</a:t>
            </a:r>
            <a:r>
              <a:rPr lang="en-US" altLang="zh-CN" sz="1400" dirty="0" smtClean="0"/>
              <a:t>BIN</a:t>
            </a:r>
            <a:endParaRPr lang="zh-CN" altLang="en-US" sz="1400" dirty="0"/>
          </a:p>
        </p:txBody>
      </p:sp>
      <p:pic>
        <p:nvPicPr>
          <p:cNvPr id="7" name="Picture 3" descr="C:\Users\Administrator\AppData\Roaming\Tencent\Users\57558865\QQ\WinTemp\RichOle\C%MBHKA39)~OBDYWHRJFA(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3291" y="2215348"/>
            <a:ext cx="6296025" cy="30670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直方图概念</a:t>
            </a:r>
            <a:endParaRPr lang="zh-CN" altLang="en-US" dirty="0"/>
          </a:p>
        </p:txBody>
      </p:sp>
      <p:pic>
        <p:nvPicPr>
          <p:cNvPr id="4098" name="Picture 2" descr="Histogram_Calculation_Theory_Hist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705" y="2143910"/>
            <a:ext cx="3810000" cy="3800476"/>
          </a:xfrm>
          <a:prstGeom prst="rect">
            <a:avLst/>
          </a:prstGeom>
          <a:noFill/>
        </p:spPr>
      </p:pic>
      <p:pic>
        <p:nvPicPr>
          <p:cNvPr id="4099" name="Picture 3" descr="C:\Users\Administrator\AppData\Roaming\Tencent\Users\57558865\QQ\WinTemp\RichOle\][65%I{@V`MBJ3L(9KB{VV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0613" y="2858290"/>
            <a:ext cx="3086100" cy="542925"/>
          </a:xfrm>
          <a:prstGeom prst="rect">
            <a:avLst/>
          </a:prstGeom>
          <a:noFill/>
        </p:spPr>
      </p:pic>
      <p:pic>
        <p:nvPicPr>
          <p:cNvPr id="4100" name="Picture 4" descr="C:\Users\Administrator\AppData\Roaming\Tencent\Users\57558865\QQ\WinTemp\RichOle\_I1XR~@YE(ZQVJM4C`{}7}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3423" y="3786984"/>
            <a:ext cx="4219575" cy="1562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直方图概念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上述直方图概念是基于图像像素值，其实对图像梯度、每个像素的角度、等一切图像的属性值，我们都可以建立直方图。这个才是直方图的概念真正意义，不过是基于图像像素灰度直方图是最常见的。</a:t>
            </a:r>
            <a:endParaRPr lang="en-US" altLang="zh-CN" dirty="0" smtClean="0"/>
          </a:p>
          <a:p>
            <a:r>
              <a:rPr lang="zh-CN" altLang="en-US" dirty="0" smtClean="0"/>
              <a:t>直方图最常见的几个属性：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dims </a:t>
            </a:r>
            <a:r>
              <a:rPr lang="zh-CN" altLang="en-US" dirty="0" smtClean="0"/>
              <a:t>表示维度，对灰度图像来说只有一个通道值</a:t>
            </a:r>
            <a:r>
              <a:rPr lang="en-US" altLang="zh-CN" dirty="0" smtClean="0"/>
              <a:t>dims=1</a:t>
            </a:r>
          </a:p>
          <a:p>
            <a:pPr>
              <a:buNone/>
            </a:pPr>
            <a:r>
              <a:rPr lang="en-US" altLang="zh-CN" dirty="0" smtClean="0"/>
              <a:t> - bins </a:t>
            </a:r>
            <a:r>
              <a:rPr lang="zh-CN" altLang="en-US" dirty="0" smtClean="0"/>
              <a:t>表示在维度中子区域大小划分，</a:t>
            </a:r>
            <a:r>
              <a:rPr lang="en-US" altLang="zh-CN" dirty="0" smtClean="0"/>
              <a:t>bins=256</a:t>
            </a:r>
            <a:r>
              <a:rPr lang="zh-CN" altLang="en-US" dirty="0" smtClean="0"/>
              <a:t>，划分为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个级别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range </a:t>
            </a:r>
            <a:r>
              <a:rPr lang="zh-CN" altLang="en-US" dirty="0" smtClean="0"/>
              <a:t>表示值得范围，灰度值范围为</a:t>
            </a:r>
            <a:r>
              <a:rPr lang="en-US" altLang="zh-CN" dirty="0" smtClean="0"/>
              <a:t>[0~255]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01" y="1072340"/>
            <a:ext cx="10200539" cy="7184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077" y="1715282"/>
            <a:ext cx="102156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split</a:t>
            </a:r>
            <a:r>
              <a:rPr lang="en-US" altLang="zh-CN" sz="1600" dirty="0" smtClean="0"/>
              <a:t>(// </a:t>
            </a:r>
            <a:r>
              <a:rPr lang="zh-CN" altLang="en-US" sz="1600" dirty="0" smtClean="0"/>
              <a:t>把多通道图像分为多个单通道图像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const Mat &amp;</a:t>
            </a:r>
            <a:r>
              <a:rPr lang="en-US" altLang="zh-CN" sz="1600" dirty="0" err="1" smtClean="0"/>
              <a:t>src</a:t>
            </a:r>
            <a:r>
              <a:rPr lang="en-US" altLang="zh-CN" sz="1600" dirty="0" smtClean="0"/>
              <a:t>, //</a:t>
            </a:r>
            <a:r>
              <a:rPr lang="zh-CN" altLang="en-US" sz="1600" dirty="0" smtClean="0"/>
              <a:t>输入图像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Mat* </a:t>
            </a:r>
            <a:r>
              <a:rPr lang="en-US" altLang="zh-CN" sz="1600" dirty="0" err="1" smtClean="0"/>
              <a:t>mvbegin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输出</a:t>
            </a:r>
            <a:r>
              <a:rPr lang="zh-CN" altLang="en-US" sz="1600" dirty="0" smtClean="0"/>
              <a:t>的通道</a:t>
            </a:r>
            <a:r>
              <a:rPr lang="zh-CN" altLang="en-US" sz="1600" dirty="0" smtClean="0"/>
              <a:t>图像数组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calcHist</a:t>
            </a:r>
            <a:r>
              <a:rPr lang="en-US" altLang="zh-CN" sz="1600" dirty="0" smtClean="0"/>
              <a:t>(</a:t>
            </a:r>
          </a:p>
          <a:p>
            <a:pPr>
              <a:buNone/>
            </a:pPr>
            <a:r>
              <a:rPr lang="en-US" altLang="zh-CN" sz="1600" dirty="0" smtClean="0"/>
              <a:t> const Mat* images,//</a:t>
            </a:r>
            <a:r>
              <a:rPr lang="zh-CN" altLang="en-US" sz="1600" dirty="0" smtClean="0"/>
              <a:t>输入图像指针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images,// </a:t>
            </a:r>
            <a:r>
              <a:rPr lang="zh-CN" altLang="en-US" sz="1600" dirty="0" smtClean="0"/>
              <a:t>图像数目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const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* channels,// </a:t>
            </a:r>
            <a:r>
              <a:rPr lang="zh-CN" altLang="en-US" sz="1600" dirty="0" smtClean="0"/>
              <a:t>通道数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mask,// </a:t>
            </a:r>
            <a:r>
              <a:rPr lang="zh-CN" altLang="en-US" sz="1600" dirty="0" smtClean="0"/>
              <a:t>输入</a:t>
            </a:r>
            <a:r>
              <a:rPr lang="en-US" altLang="zh-CN" sz="1600" dirty="0" smtClean="0"/>
              <a:t>mask</a:t>
            </a:r>
            <a:r>
              <a:rPr lang="zh-CN" altLang="en-US" sz="1600" dirty="0" smtClean="0"/>
              <a:t>，可选，不用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OutputArray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hist</a:t>
            </a:r>
            <a:r>
              <a:rPr lang="en-US" altLang="zh-CN" sz="1600" dirty="0" smtClean="0"/>
              <a:t>,//</a:t>
            </a:r>
            <a:r>
              <a:rPr lang="zh-CN" altLang="en-US" sz="1600" dirty="0" smtClean="0"/>
              <a:t>输出的直方图数据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dims,// </a:t>
            </a:r>
            <a:r>
              <a:rPr lang="zh-CN" altLang="en-US" sz="1600" dirty="0" smtClean="0"/>
              <a:t>维数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const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* </a:t>
            </a:r>
            <a:r>
              <a:rPr lang="en-US" altLang="zh-CN" sz="1600" dirty="0" err="1" smtClean="0"/>
              <a:t>histsize</a:t>
            </a:r>
            <a:r>
              <a:rPr lang="en-US" altLang="zh-CN" sz="1600" dirty="0" smtClean="0"/>
              <a:t>,// </a:t>
            </a:r>
            <a:r>
              <a:rPr lang="zh-CN" altLang="en-US" sz="1600" dirty="0" smtClean="0"/>
              <a:t>直方图级数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const float* ranges,// </a:t>
            </a:r>
            <a:r>
              <a:rPr lang="zh-CN" altLang="en-US" sz="1600" dirty="0" smtClean="0"/>
              <a:t>值域范围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bool</a:t>
            </a:r>
            <a:r>
              <a:rPr lang="en-US" altLang="zh-CN" sz="1600" dirty="0" smtClean="0"/>
              <a:t> uniform,// true by default</a:t>
            </a:r>
          </a:p>
          <a:p>
            <a:pPr>
              <a:buNone/>
            </a:pPr>
            <a:r>
              <a:rPr lang="en-US" altLang="zh-CN" sz="1600" dirty="0" err="1" smtClean="0"/>
              <a:t>bool</a:t>
            </a:r>
            <a:r>
              <a:rPr lang="en-US" altLang="zh-CN" sz="1600" dirty="0" smtClean="0"/>
              <a:t> accumulate// false by </a:t>
            </a:r>
            <a:r>
              <a:rPr lang="en-US" altLang="zh-CN" sz="1600" dirty="0" err="1" smtClean="0"/>
              <a:t>defaut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2049" name="Picture 1" descr="C:\Users\Administrator\AppData\Roaming\Tencent\Users\57558865\QQ\WinTemp\RichOle\VAV8B94D33)5%9%83C~ZFY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1655" y="1000902"/>
            <a:ext cx="7324725" cy="5343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1234</TotalTime>
  <Words>275</Words>
  <Application>Microsoft Office PowerPoint</Application>
  <PresentationFormat>自定义</PresentationFormat>
  <Paragraphs>35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模板文件</vt:lpstr>
      <vt:lpstr>OpenCV 3.1.0 – 图像处理教程</vt:lpstr>
      <vt:lpstr>幻灯片 2</vt:lpstr>
      <vt:lpstr>幻灯片 3</vt:lpstr>
      <vt:lpstr>直方图概念</vt:lpstr>
      <vt:lpstr>直方图概念</vt:lpstr>
      <vt:lpstr>直方图概念</vt:lpstr>
      <vt:lpstr>API学习</vt:lpstr>
      <vt:lpstr>演示代码</vt:lpstr>
      <vt:lpstr>幻灯片 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216</cp:revision>
  <dcterms:created xsi:type="dcterms:W3CDTF">2014-08-01T06:06:31Z</dcterms:created>
  <dcterms:modified xsi:type="dcterms:W3CDTF">2016-10-27T09:52:35Z</dcterms:modified>
</cp:coreProperties>
</file>