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74" r:id="rId2"/>
    <p:sldId id="284" r:id="rId3"/>
    <p:sldId id="269" r:id="rId4"/>
    <p:sldId id="287" r:id="rId5"/>
    <p:sldId id="278" r:id="rId6"/>
    <p:sldId id="279" r:id="rId7"/>
    <p:sldId id="285" r:id="rId8"/>
    <p:sldId id="286" r:id="rId9"/>
    <p:sldId id="280" r:id="rId10"/>
    <p:sldId id="272" r:id="rId11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38" y="-78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pPr/>
              <a:t>2016/10/28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567" y="6002543"/>
            <a:ext cx="2304256" cy="55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 smtClean="0">
                <a:solidFill>
                  <a:srgbClr val="21B6BB"/>
                </a:solidFill>
              </a:rPr>
              <a:t>edu.51cto.com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  <a:endParaRPr lang="zh-CN" altLang="en-US" sz="3600" b="1" kern="1200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1436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43591" y="6094090"/>
            <a:ext cx="2045692" cy="49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4156567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2451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71583" y="405458"/>
            <a:ext cx="2030768" cy="4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</p:spTree>
    <p:extLst>
      <p:ext uri="{BB962C8B-B14F-4D97-AF65-F5344CB8AC3E}">
        <p14:creationId xmlns:p14="http://schemas.microsoft.com/office/powerpoint/2010/main" xmlns="" val="4129006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559" y="261442"/>
            <a:ext cx="1728192" cy="41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  <a:r>
              <a:rPr lang="en-US" altLang="zh-CN" dirty="0" smtClean="0"/>
              <a:t>	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582" y="4655161"/>
            <a:ext cx="10657185" cy="646331"/>
          </a:xfrm>
        </p:spPr>
        <p:txBody>
          <a:bodyPr/>
          <a:lstStyle/>
          <a:p>
            <a:r>
              <a:rPr lang="en-US" altLang="zh-CN" sz="3600" dirty="0" smtClean="0"/>
              <a:t>OpenCV 3.1.0 – </a:t>
            </a:r>
            <a:r>
              <a:rPr sz="3600" dirty="0" smtClean="0"/>
              <a:t>图像处理教程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759893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5634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贾志刚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170349" y="2925738"/>
            <a:ext cx="6393322" cy="1212640"/>
          </a:xfrm>
        </p:spPr>
        <p:txBody>
          <a:bodyPr/>
          <a:lstStyle/>
          <a:p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E-Mail: bfnh1998@hotmail.com</a:t>
            </a:r>
          </a:p>
          <a:p>
            <a:r>
              <a:rPr sz="2000" dirty="0" smtClean="0">
                <a:latin typeface="Arial" pitchFamily="34" charset="0"/>
                <a:cs typeface="Arial" pitchFamily="34" charset="0"/>
              </a:rPr>
              <a:t>微博：流浪的鱼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-GloomyFish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25400">
            <a:solidFill>
              <a:srgbClr val="21B6BB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850521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584775"/>
          </a:xfrm>
        </p:spPr>
        <p:txBody>
          <a:bodyPr/>
          <a:lstStyle/>
          <a:p>
            <a:r>
              <a:rPr altLang="en-US" sz="3200" dirty="0" smtClean="0"/>
              <a:t>轮廓发现</a:t>
            </a:r>
            <a:r>
              <a:rPr lang="en-US" altLang="en-US" sz="3200" dirty="0" smtClean="0"/>
              <a:t>(find contour in your image)</a:t>
            </a:r>
            <a:endParaRPr lang="zh-CN" altLang="en-US" sz="3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1040285"/>
          </a:xfrm>
        </p:spPr>
        <p:txBody>
          <a:bodyPr/>
          <a:lstStyle/>
          <a:p>
            <a:r>
              <a:rPr dirty="0" smtClean="0"/>
              <a:t>轮廓发现</a:t>
            </a:r>
            <a:r>
              <a:rPr lang="en-US" dirty="0" smtClean="0"/>
              <a:t>(find contour)</a:t>
            </a:r>
          </a:p>
          <a:p>
            <a:r>
              <a:rPr dirty="0" smtClean="0"/>
              <a:t>代码演示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903416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Administrator\AppData\Roaming\Tencent\Users\57558865\QQ\WinTemp\RichOle\3(RDD}OIB}3FNEF]HZ$$1Y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3093" y="1572406"/>
            <a:ext cx="5086350" cy="37052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轮廓发现</a:t>
            </a:r>
            <a:r>
              <a:rPr lang="en-US" altLang="zh-CN" dirty="0" smtClean="0"/>
              <a:t>(</a:t>
            </a:r>
            <a:r>
              <a:rPr lang="en-US" dirty="0" smtClean="0"/>
              <a:t>find contour)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69888" y="2349500"/>
            <a:ext cx="10715700" cy="37235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轮廓发现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是基于图像边缘提取的基础寻找对象轮廓的方法。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所以边缘提取的阈值选定会影响最终轮廓发现结果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API</a:t>
            </a:r>
            <a:r>
              <a:rPr lang="zh-CN" altLang="en-US" b="1" dirty="0" smtClean="0">
                <a:solidFill>
                  <a:srgbClr val="FF0000"/>
                </a:solidFill>
              </a:rPr>
              <a:t>介绍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zh-CN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findContours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发现轮廓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altLang="zh-CN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drawContours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绘制轮廓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663" y="1072340"/>
            <a:ext cx="3071834" cy="42862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轮廓发现</a:t>
            </a:r>
            <a:r>
              <a:rPr lang="en-US" altLang="zh-CN" sz="2000" dirty="0" smtClean="0"/>
              <a:t>(</a:t>
            </a:r>
            <a:r>
              <a:rPr lang="en-US" sz="2000" dirty="0" smtClean="0"/>
              <a:t>find contour)</a:t>
            </a:r>
            <a:endParaRPr lang="en-US" altLang="zh-CN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8449" y="1500968"/>
            <a:ext cx="110014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在二值图像上发现轮廓使用</a:t>
            </a:r>
            <a:r>
              <a:rPr lang="en-US" altLang="zh-CN" sz="1800" dirty="0" smtClean="0"/>
              <a:t>API cv::</a:t>
            </a:r>
            <a:r>
              <a:rPr lang="en-US" altLang="zh-CN" sz="1800" dirty="0" err="1" smtClean="0"/>
              <a:t>findContours</a:t>
            </a:r>
            <a:r>
              <a:rPr lang="en-US" altLang="zh-CN" sz="1800" dirty="0" smtClean="0"/>
              <a:t>(</a:t>
            </a:r>
          </a:p>
          <a:p>
            <a:r>
              <a:rPr lang="en-US" altLang="zh-CN" sz="1800" dirty="0" err="1" smtClean="0"/>
              <a:t>InputOutputArray</a:t>
            </a: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binImg</a:t>
            </a:r>
            <a:r>
              <a:rPr lang="en-US" altLang="zh-CN" sz="1800" dirty="0" smtClean="0"/>
              <a:t>, // </a:t>
            </a:r>
            <a:r>
              <a:rPr lang="zh-CN" altLang="en-US" sz="1800" dirty="0" smtClean="0"/>
              <a:t>输入图像，非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的像素被看成</a:t>
            </a:r>
            <a:r>
              <a:rPr lang="en-US" altLang="zh-CN" sz="1800" dirty="0" smtClean="0"/>
              <a:t>1,0</a:t>
            </a:r>
            <a:r>
              <a:rPr lang="zh-CN" altLang="en-US" sz="1800" dirty="0" smtClean="0"/>
              <a:t>的像素值保持不变，</a:t>
            </a:r>
            <a:r>
              <a:rPr lang="en-US" altLang="zh-CN" sz="1800" dirty="0" smtClean="0"/>
              <a:t>8-bit</a:t>
            </a:r>
          </a:p>
          <a:p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OutputArrayOfArrays</a:t>
            </a:r>
            <a:r>
              <a:rPr lang="en-US" altLang="zh-CN" sz="1800" dirty="0" smtClean="0"/>
              <a:t>  contours,//  </a:t>
            </a:r>
            <a:r>
              <a:rPr lang="zh-CN" altLang="en-US" sz="1800" dirty="0" smtClean="0"/>
              <a:t>全部发现的轮廓对象</a:t>
            </a:r>
            <a:endParaRPr lang="en-US" altLang="zh-CN" sz="1800" dirty="0" smtClean="0"/>
          </a:p>
          <a:p>
            <a:r>
              <a:rPr lang="en-US" altLang="zh-CN" sz="1800" dirty="0" err="1" smtClean="0"/>
              <a:t>OutputArray</a:t>
            </a:r>
            <a:r>
              <a:rPr lang="en-US" altLang="zh-CN" sz="1800" dirty="0" smtClean="0"/>
              <a:t>,  </a:t>
            </a:r>
            <a:r>
              <a:rPr lang="en-US" altLang="zh-CN" sz="1800" dirty="0" err="1" smtClean="0"/>
              <a:t>hierachy</a:t>
            </a:r>
            <a:r>
              <a:rPr lang="en-US" altLang="zh-CN" sz="1800" dirty="0" smtClean="0"/>
              <a:t>// </a:t>
            </a:r>
            <a:r>
              <a:rPr lang="zh-CN" altLang="en-US" sz="1800" dirty="0" smtClean="0"/>
              <a:t>图该的拓扑结构，可选，该轮廓发现算法正是基于图像拓扑结构实现。</a:t>
            </a:r>
            <a:endParaRPr lang="en-US" altLang="zh-CN" sz="1800" dirty="0" smtClean="0"/>
          </a:p>
          <a:p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mode, //  </a:t>
            </a:r>
            <a:r>
              <a:rPr lang="zh-CN" altLang="en-US" sz="1800" dirty="0" smtClean="0"/>
              <a:t>轮廓返回的模式</a:t>
            </a:r>
            <a:endParaRPr lang="en-US" altLang="zh-CN" sz="1800" dirty="0" smtClean="0"/>
          </a:p>
          <a:p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method,// </a:t>
            </a:r>
            <a:r>
              <a:rPr lang="zh-CN" altLang="en-US" sz="1800" dirty="0" smtClean="0"/>
              <a:t>发现方法</a:t>
            </a:r>
            <a:endParaRPr lang="en-US" altLang="zh-CN" sz="1800" dirty="0" smtClean="0"/>
          </a:p>
          <a:p>
            <a:r>
              <a:rPr lang="en-US" altLang="zh-CN" sz="1800" dirty="0" smtClean="0"/>
              <a:t>Point offset=Point()//  </a:t>
            </a:r>
            <a:r>
              <a:rPr lang="zh-CN" altLang="en-US" sz="1800" dirty="0" smtClean="0"/>
              <a:t>轮廓像素的位移，默认（</a:t>
            </a:r>
            <a:r>
              <a:rPr lang="en-US" altLang="zh-CN" sz="1800" dirty="0" smtClean="0"/>
              <a:t>0, 0</a:t>
            </a:r>
            <a:r>
              <a:rPr lang="zh-CN" altLang="en-US" sz="1800" dirty="0" smtClean="0"/>
              <a:t>）没有位移</a:t>
            </a:r>
            <a:endParaRPr lang="en-US" altLang="zh-CN" sz="1800" dirty="0" smtClean="0"/>
          </a:p>
          <a:p>
            <a:r>
              <a:rPr lang="en-US" altLang="zh-CN" sz="1800" dirty="0" smtClean="0"/>
              <a:t>)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663" y="1072340"/>
            <a:ext cx="3071834" cy="428628"/>
          </a:xfrm>
        </p:spPr>
        <p:txBody>
          <a:bodyPr>
            <a:normAutofit fontScale="90000"/>
          </a:bodyPr>
          <a:lstStyle/>
          <a:p>
            <a:r>
              <a:rPr lang="zh-CN" altLang="en-US" sz="2000" dirty="0" smtClean="0"/>
              <a:t>轮廓绘制</a:t>
            </a:r>
            <a:r>
              <a:rPr lang="en-US" altLang="zh-CN" sz="2000" dirty="0" smtClean="0"/>
              <a:t>(draw</a:t>
            </a:r>
            <a:r>
              <a:rPr lang="en-US" sz="2000" dirty="0" smtClean="0"/>
              <a:t> contour)</a:t>
            </a:r>
            <a:endParaRPr lang="en-US" altLang="zh-CN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8449" y="1500968"/>
            <a:ext cx="110014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在二值图像上发现轮廓使用</a:t>
            </a:r>
            <a:r>
              <a:rPr lang="en-US" altLang="zh-CN" sz="1800" dirty="0" smtClean="0"/>
              <a:t>API cv::</a:t>
            </a:r>
            <a:r>
              <a:rPr lang="en-US" altLang="zh-CN" sz="1800" dirty="0" err="1" smtClean="0"/>
              <a:t>findContours</a:t>
            </a:r>
            <a:r>
              <a:rPr lang="zh-CN" altLang="en-US" sz="1800" dirty="0" smtClean="0"/>
              <a:t>之后对发现的轮廓数据进行绘制显示</a:t>
            </a:r>
            <a:endParaRPr lang="en-US" altLang="zh-CN" sz="1800" dirty="0" smtClean="0"/>
          </a:p>
          <a:p>
            <a:r>
              <a:rPr lang="en-US" altLang="zh-CN" sz="1800" dirty="0" err="1" smtClean="0"/>
              <a:t>drawContours</a:t>
            </a:r>
            <a:r>
              <a:rPr lang="en-US" altLang="zh-CN" sz="1800" dirty="0" smtClean="0"/>
              <a:t>(</a:t>
            </a:r>
          </a:p>
          <a:p>
            <a:r>
              <a:rPr lang="en-US" altLang="zh-CN" sz="1800" dirty="0" err="1" smtClean="0"/>
              <a:t>InputOutputArray</a:t>
            </a: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binImg</a:t>
            </a:r>
            <a:r>
              <a:rPr lang="en-US" altLang="zh-CN" sz="1800" dirty="0" smtClean="0"/>
              <a:t>, // </a:t>
            </a:r>
            <a:r>
              <a:rPr lang="zh-CN" altLang="en-US" sz="1800" dirty="0" smtClean="0"/>
              <a:t>输出图像</a:t>
            </a:r>
            <a:endParaRPr lang="en-US" altLang="zh-CN" sz="1800" dirty="0" smtClean="0"/>
          </a:p>
          <a:p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OutputArrayOfArrays</a:t>
            </a:r>
            <a:r>
              <a:rPr lang="en-US" altLang="zh-CN" sz="1800" dirty="0" smtClean="0"/>
              <a:t>  contours,//  </a:t>
            </a:r>
            <a:r>
              <a:rPr lang="zh-CN" altLang="en-US" sz="1800" dirty="0" smtClean="0"/>
              <a:t>全部发现的轮廓对象</a:t>
            </a:r>
            <a:endParaRPr lang="en-US" altLang="zh-CN" sz="1800" dirty="0" smtClean="0"/>
          </a:p>
          <a:p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contourIdx</a:t>
            </a:r>
            <a:r>
              <a:rPr lang="en-US" altLang="zh-CN" sz="1800" dirty="0" smtClean="0"/>
              <a:t>// </a:t>
            </a:r>
            <a:r>
              <a:rPr lang="zh-CN" altLang="en-US" sz="1800" dirty="0" smtClean="0"/>
              <a:t>轮廓索引号</a:t>
            </a:r>
            <a:endParaRPr lang="en-US" altLang="zh-CN" sz="1800" dirty="0" smtClean="0"/>
          </a:p>
          <a:p>
            <a:r>
              <a:rPr lang="en-US" altLang="zh-CN" sz="1800" dirty="0" smtClean="0"/>
              <a:t>const Scalar &amp; color,// </a:t>
            </a:r>
            <a:r>
              <a:rPr lang="zh-CN" altLang="en-US" sz="1800" dirty="0" smtClean="0"/>
              <a:t>绘制时候颜色</a:t>
            </a:r>
            <a:endParaRPr lang="en-US" altLang="zh-CN" sz="1800" dirty="0" smtClean="0"/>
          </a:p>
          <a:p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 thickness,// </a:t>
            </a:r>
            <a:r>
              <a:rPr lang="zh-CN" altLang="en-US" sz="1800" dirty="0" smtClean="0"/>
              <a:t>绘制线宽</a:t>
            </a:r>
            <a:endParaRPr lang="en-US" altLang="zh-CN" sz="1800" dirty="0" smtClean="0"/>
          </a:p>
          <a:p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lineType</a:t>
            </a:r>
            <a:r>
              <a:rPr lang="en-US" altLang="zh-CN" sz="1800" dirty="0" smtClean="0"/>
              <a:t> ,// </a:t>
            </a:r>
            <a:r>
              <a:rPr lang="zh-CN" altLang="en-US" sz="1800" dirty="0" smtClean="0"/>
              <a:t>线的类型</a:t>
            </a:r>
            <a:r>
              <a:rPr lang="en-US" altLang="zh-CN" sz="1800" dirty="0" smtClean="0"/>
              <a:t>LINE_8</a:t>
            </a:r>
          </a:p>
          <a:p>
            <a:r>
              <a:rPr lang="en-US" altLang="zh-CN" sz="1800" dirty="0" err="1" smtClean="0"/>
              <a:t>InputArray</a:t>
            </a:r>
            <a:r>
              <a:rPr lang="en-US" altLang="zh-CN" sz="1800" dirty="0" smtClean="0"/>
              <a:t> hierarchy,// </a:t>
            </a:r>
            <a:r>
              <a:rPr lang="zh-CN" altLang="en-US" sz="1800" dirty="0" smtClean="0"/>
              <a:t>拓扑结构图</a:t>
            </a:r>
            <a:endParaRPr lang="en-US" altLang="zh-CN" sz="1800" dirty="0" smtClean="0"/>
          </a:p>
          <a:p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maxlevel</a:t>
            </a:r>
            <a:r>
              <a:rPr lang="en-US" altLang="zh-CN" sz="1800" dirty="0" smtClean="0"/>
              <a:t>,// </a:t>
            </a:r>
            <a:r>
              <a:rPr lang="zh-CN" altLang="en-US" sz="1800" dirty="0" smtClean="0"/>
              <a:t>最大层数， 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只绘制当前的，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表示绘制绘制当前及其内嵌的轮廓</a:t>
            </a:r>
            <a:endParaRPr lang="en-US" altLang="zh-CN" sz="1800" dirty="0" smtClean="0"/>
          </a:p>
          <a:p>
            <a:r>
              <a:rPr lang="en-US" altLang="zh-CN" sz="1800" dirty="0" smtClean="0"/>
              <a:t>Point offset=Point()// </a:t>
            </a:r>
            <a:r>
              <a:rPr lang="zh-CN" altLang="en-US" sz="1800" dirty="0" smtClean="0"/>
              <a:t>轮廓位移，可选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输入图像转为灰度图像</a:t>
            </a:r>
            <a:r>
              <a:rPr lang="en-US" altLang="zh-CN" dirty="0" err="1" smtClean="0"/>
              <a:t>cvtColor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Canny</a:t>
            </a:r>
            <a:r>
              <a:rPr lang="zh-CN" altLang="en-US" dirty="0" smtClean="0"/>
              <a:t>进行边缘提取，得到二值图像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findContours</a:t>
            </a:r>
            <a:r>
              <a:rPr lang="zh-CN" altLang="en-US" dirty="0" smtClean="0"/>
              <a:t>寻找轮廓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drawContours</a:t>
            </a:r>
            <a:r>
              <a:rPr lang="zh-CN" altLang="en-US" dirty="0" smtClean="0"/>
              <a:t>绘制轮廓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演示代码</a:t>
            </a:r>
          </a:p>
        </p:txBody>
      </p:sp>
      <p:pic>
        <p:nvPicPr>
          <p:cNvPr id="5121" name="Picture 1" descr="C:\Users\Administrator\AppData\Roaming\Tencent\Users\57558865\QQ\WinTemp\RichOle\`[6XAT`Y0FSV$VSYAXX~CD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763" y="2786852"/>
            <a:ext cx="7978462" cy="257176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951</TotalTime>
  <Words>302</Words>
  <Application>Microsoft Office PowerPoint</Application>
  <PresentationFormat>自定义</PresentationFormat>
  <Paragraphs>40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模板文件</vt:lpstr>
      <vt:lpstr>OpenCV 3.1.0 – 图像处理教程</vt:lpstr>
      <vt:lpstr>幻灯片 2</vt:lpstr>
      <vt:lpstr>幻灯片 3</vt:lpstr>
      <vt:lpstr>幻灯片 4</vt:lpstr>
      <vt:lpstr>轮廓发现(find contour)</vt:lpstr>
      <vt:lpstr>轮廓发现(find contour)</vt:lpstr>
      <vt:lpstr>轮廓绘制(draw contour)</vt:lpstr>
      <vt:lpstr>演示代码</vt:lpstr>
      <vt:lpstr>演示代码</vt:lpstr>
      <vt:lpstr>幻灯片 10</vt:lpstr>
    </vt:vector>
  </TitlesOfParts>
  <Company>苏州艾迪科信息技术有限公司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贾志刚</dc:creator>
  <cp:lastModifiedBy>微软用户</cp:lastModifiedBy>
  <cp:revision>213</cp:revision>
  <dcterms:created xsi:type="dcterms:W3CDTF">2014-08-01T06:06:31Z</dcterms:created>
  <dcterms:modified xsi:type="dcterms:W3CDTF">2016-10-28T07:52:42Z</dcterms:modified>
</cp:coreProperties>
</file>