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78" r:id="rId5"/>
    <p:sldId id="279" r:id="rId6"/>
    <p:sldId id="283" r:id="rId7"/>
    <p:sldId id="285" r:id="rId8"/>
    <p:sldId id="280" r:id="rId9"/>
    <p:sldId id="286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点多边形测试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概念介绍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 smtClean="0"/>
              <a:t>介绍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21" y="1429530"/>
            <a:ext cx="5429288" cy="714380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/>
              <a:t>概念介绍 </a:t>
            </a:r>
            <a:r>
              <a:rPr lang="en-US" altLang="zh-CN" sz="1800" dirty="0" smtClean="0"/>
              <a:t>- </a:t>
            </a:r>
            <a:r>
              <a:rPr lang="zh-CN" altLang="en-US" sz="1800" dirty="0" smtClean="0"/>
              <a:t>点多边形测试</a:t>
            </a:r>
            <a:r>
              <a:rPr lang="en-US" altLang="zh-CN" sz="1800" dirty="0" smtClean="0"/>
              <a:t> </a:t>
            </a:r>
            <a:br>
              <a:rPr lang="en-US" altLang="zh-CN" sz="1800" dirty="0" smtClean="0"/>
            </a:br>
            <a:r>
              <a:rPr lang="en-US" altLang="zh-CN" sz="1800" dirty="0" smtClean="0"/>
              <a:t>- </a:t>
            </a:r>
            <a:r>
              <a:rPr lang="zh-CN" altLang="en-US" sz="1800" dirty="0" smtClean="0"/>
              <a:t>测试一个点是否在给定的多边形内部，边缘或者外部</a:t>
            </a:r>
          </a:p>
        </p:txBody>
      </p:sp>
      <p:pic>
        <p:nvPicPr>
          <p:cNvPr id="7170" name="Picture 2" descr="pointpolyg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6233" y="1143778"/>
            <a:ext cx="4762500" cy="47625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267" y="2786852"/>
            <a:ext cx="2981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cv::</a:t>
            </a:r>
            <a:r>
              <a:rPr lang="en-US" altLang="zh-CN" dirty="0" err="1" smtClean="0"/>
              <a:t>pointPolygonTest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8515" y="2215348"/>
            <a:ext cx="10572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pointPolygonTest</a:t>
            </a:r>
            <a:r>
              <a:rPr lang="en-US" altLang="zh-CN" sz="1600" dirty="0" smtClean="0"/>
              <a:t>(</a:t>
            </a:r>
          </a:p>
          <a:p>
            <a:r>
              <a:rPr lang="en-US" altLang="zh-CN" sz="1600" dirty="0" err="1" smtClean="0"/>
              <a:t>InputArray</a:t>
            </a:r>
            <a:r>
              <a:rPr lang="en-US" altLang="zh-CN" sz="1600" dirty="0" smtClean="0"/>
              <a:t>  contour,// </a:t>
            </a:r>
            <a:r>
              <a:rPr lang="zh-CN" altLang="en-US" sz="1600" dirty="0" smtClean="0"/>
              <a:t>输入的轮廓</a:t>
            </a:r>
            <a:endParaRPr lang="en-US" altLang="zh-CN" sz="1600" dirty="0" smtClean="0"/>
          </a:p>
          <a:p>
            <a:r>
              <a:rPr lang="en-US" altLang="zh-CN" sz="1600" dirty="0" smtClean="0"/>
              <a:t>Point2f  pt, // </a:t>
            </a:r>
            <a:r>
              <a:rPr lang="zh-CN" altLang="en-US" sz="1600" dirty="0" smtClean="0"/>
              <a:t>测试点</a:t>
            </a:r>
            <a:endParaRPr lang="en-US" altLang="zh-CN" sz="1600" dirty="0" smtClean="0"/>
          </a:p>
          <a:p>
            <a:r>
              <a:rPr lang="en-US" altLang="zh-CN" sz="1600" dirty="0" err="1" smtClean="0"/>
              <a:t>bool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measureDist</a:t>
            </a:r>
            <a:r>
              <a:rPr lang="en-US" altLang="zh-CN" sz="1600" dirty="0" smtClean="0"/>
              <a:t> // </a:t>
            </a:r>
            <a:r>
              <a:rPr lang="zh-CN" altLang="en-US" sz="1600" dirty="0" smtClean="0"/>
              <a:t>是否返回距离值，如果是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表示在内面，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表示在边界上，</a:t>
            </a:r>
            <a:r>
              <a:rPr lang="en-US" altLang="zh-CN" sz="1600" dirty="0" smtClean="0"/>
              <a:t>-1</a:t>
            </a:r>
            <a:r>
              <a:rPr lang="zh-CN" altLang="en-US" sz="1600" dirty="0" smtClean="0"/>
              <a:t>表示在外部，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返回实际距离</a:t>
            </a:r>
            <a:endParaRPr lang="en-US" altLang="zh-CN" sz="1600" dirty="0" smtClean="0"/>
          </a:p>
          <a:p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返回数据是</a:t>
            </a:r>
            <a:r>
              <a:rPr lang="en-US" altLang="zh-CN" sz="1600" dirty="0" smtClean="0"/>
              <a:t>double</a:t>
            </a:r>
            <a:r>
              <a:rPr lang="zh-CN" altLang="en-US" sz="1600" dirty="0" smtClean="0"/>
              <a:t>类型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构建一张</a:t>
            </a:r>
            <a:r>
              <a:rPr lang="en-US" altLang="zh-CN" dirty="0" smtClean="0"/>
              <a:t>400x400</a:t>
            </a:r>
            <a:r>
              <a:rPr lang="zh-CN" altLang="en-US" dirty="0" smtClean="0"/>
              <a:t>大小的图片， </a:t>
            </a:r>
            <a:r>
              <a:rPr lang="en-US" altLang="zh-CN" dirty="0" smtClean="0"/>
              <a:t>Mat::Zero(400, 400, CV_8UC1)</a:t>
            </a:r>
          </a:p>
          <a:p>
            <a:r>
              <a:rPr lang="zh-CN" altLang="en-US" dirty="0" smtClean="0"/>
              <a:t>画上一个六边形的闭合区域</a:t>
            </a:r>
            <a:r>
              <a:rPr lang="en-US" altLang="zh-CN" dirty="0" smtClean="0"/>
              <a:t>line</a:t>
            </a:r>
          </a:p>
          <a:p>
            <a:r>
              <a:rPr lang="zh-CN" altLang="en-US" dirty="0" smtClean="0"/>
              <a:t>发现轮廓</a:t>
            </a:r>
            <a:endParaRPr lang="en-US" altLang="zh-CN" dirty="0" smtClean="0"/>
          </a:p>
          <a:p>
            <a:r>
              <a:rPr lang="zh-CN" altLang="en-US" dirty="0" smtClean="0"/>
              <a:t>对图像中所有像素点做点 多边形测试，得到距离，归一化后显示。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509186"/>
          </a:xfrm>
        </p:spPr>
        <p:txBody>
          <a:bodyPr/>
          <a:lstStyle/>
          <a:p>
            <a:r>
              <a:rPr lang="zh-CN" altLang="en-US" dirty="0" smtClean="0"/>
              <a:t>内部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外部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边缘线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9457" name="AutoShape 1" descr="C:\Users\Administrator\AppData\Roaming\Tencent\Users\57558865\QQ\WinTemp\RichOle\]3B2U60(YAOKGH$aGAHG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8" name="AutoShape 2" descr="C:\Users\Administrator\AppData\Roaming\Tencent\Users\57558865\QQ\WinTemp\RichOle\]3B2U60(YAOKGH$aGAHG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AutoShape 3" descr="C:\Users\Administrator\AppData\Roaming\Tencent\Users\57558865\QQ\WinTemp\RichOle\]3B2U60(YAOKGH$aGAHG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60" name="Picture 4" descr="C:\Users\Administrator\AppData\Roaming\Tencent\Users\57558865\QQ\WinTemp\RichOle\2EO{4XN@9(8TVBVDN9NDI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1853" y="1643844"/>
            <a:ext cx="3857625" cy="342900"/>
          </a:xfrm>
          <a:prstGeom prst="rect">
            <a:avLst/>
          </a:prstGeom>
          <a:noFill/>
        </p:spPr>
      </p:pic>
      <p:pic>
        <p:nvPicPr>
          <p:cNvPr id="19461" name="Picture 5" descr="C:\Users\Administrator\AppData\Roaming\Tencent\Users\57558865\QQ\WinTemp\RichOle\XCUI(D{A9G2P5FH[V4G_%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647" y="3001166"/>
            <a:ext cx="4857750" cy="238125"/>
          </a:xfrm>
          <a:prstGeom prst="rect">
            <a:avLst/>
          </a:prstGeom>
          <a:noFill/>
        </p:spPr>
      </p:pic>
      <p:pic>
        <p:nvPicPr>
          <p:cNvPr id="19462" name="Picture 6" descr="C:\Users\Administrator\AppData\Roaming\Tencent\Users\57558865\QQ\WinTemp\RichOle\VVAW9QCESCSSBIV9Z`X3B6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8647" y="4001298"/>
            <a:ext cx="4810125" cy="190500"/>
          </a:xfrm>
          <a:prstGeom prst="rect">
            <a:avLst/>
          </a:prstGeom>
          <a:noFill/>
        </p:spPr>
      </p:pic>
      <p:pic>
        <p:nvPicPr>
          <p:cNvPr id="19463" name="Picture 7" descr="C:\Users\Administrator\AppData\Roaming\Tencent\Users\57558865\QQ\WinTemp\RichOle\)7OMG%LWYWL74C_UK1[N2Z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70085" y="5001430"/>
            <a:ext cx="4324350" cy="504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UQ4)3XY[(PZQS{$GC)88D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69" y="1143778"/>
            <a:ext cx="4457700" cy="2133600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57558865\QQ\WinTemp\RichOle\FVHRP]74OS{`]C(I@`HI3`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37" y="3644108"/>
            <a:ext cx="7743825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endParaRPr lang="zh-CN" altLang="en-US" dirty="0"/>
          </a:p>
        </p:txBody>
      </p:sp>
      <p:pic>
        <p:nvPicPr>
          <p:cNvPr id="4" name="Picture 3" descr="C:\Users\Administrator\AppData\Roaming\Tencent\Users\57558865\QQ\WinTemp\RichOle\L4]R$X`(5D995Q[Z%I%VC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93" y="1215216"/>
            <a:ext cx="7840267" cy="44291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1126</TotalTime>
  <Words>143</Words>
  <Application>Microsoft Office PowerPoint</Application>
  <PresentationFormat>自定义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概念介绍 - 点多边形测试  - 测试一个点是否在给定的多边形内部，边缘或者外部</vt:lpstr>
      <vt:lpstr>API介绍 cv::pointPolygonTest</vt:lpstr>
      <vt:lpstr>演示代码-步骤</vt:lpstr>
      <vt:lpstr>演示代码-细节</vt:lpstr>
      <vt:lpstr>演示代码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202</cp:revision>
  <dcterms:created xsi:type="dcterms:W3CDTF">2014-08-01T06:06:31Z</dcterms:created>
  <dcterms:modified xsi:type="dcterms:W3CDTF">2016-10-31T07:50:53Z</dcterms:modified>
</cp:coreProperties>
</file>