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74" r:id="rId2"/>
    <p:sldId id="273" r:id="rId3"/>
    <p:sldId id="269" r:id="rId4"/>
    <p:sldId id="278" r:id="rId5"/>
    <p:sldId id="282" r:id="rId6"/>
    <p:sldId id="281" r:id="rId7"/>
    <p:sldId id="279" r:id="rId8"/>
    <p:sldId id="283" r:id="rId9"/>
    <p:sldId id="280" r:id="rId10"/>
    <p:sldId id="272" r:id="rId11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14362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41565673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2451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="" xmlns:p14="http://schemas.microsoft.com/office/powerpoint/2010/main" val="4129006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opencv.org/opencv-3-1.html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dirty="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759893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56347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50521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lang="en-US" altLang="zh-CN" dirty="0" smtClean="0"/>
              <a:t>OpenCV</a:t>
            </a:r>
            <a:r>
              <a:rPr dirty="0" smtClean="0"/>
              <a:t>介绍与</a:t>
            </a:r>
            <a:r>
              <a:rPr altLang="en-US" dirty="0" smtClean="0"/>
              <a:t>环境搭建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1557349"/>
          </a:xfrm>
        </p:spPr>
        <p:txBody>
          <a:bodyPr/>
          <a:lstStyle/>
          <a:p>
            <a:r>
              <a:rPr lang="en-US" altLang="zh-CN" dirty="0" smtClean="0"/>
              <a:t>OpenCV</a:t>
            </a:r>
            <a:r>
              <a:rPr dirty="0"/>
              <a:t>介绍</a:t>
            </a:r>
            <a:endParaRPr lang="en-US" altLang="zh-CN" dirty="0" smtClean="0"/>
          </a:p>
          <a:p>
            <a:r>
              <a:rPr dirty="0" smtClean="0"/>
              <a:t>开发环境搭建</a:t>
            </a:r>
            <a:endParaRPr lang="en-US" altLang="zh-CN" dirty="0" smtClean="0"/>
          </a:p>
          <a:p>
            <a:r>
              <a:rPr dirty="0" smtClean="0"/>
              <a:t>代码</a:t>
            </a:r>
            <a:r>
              <a:rPr dirty="0" smtClean="0"/>
              <a:t>与演示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903416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OpenCV</a:t>
            </a:r>
            <a:r>
              <a:rPr lang="zh-CN" altLang="en-US" dirty="0" smtClean="0"/>
              <a:t>介绍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OpenCV</a:t>
            </a:r>
            <a:r>
              <a:rPr lang="zh-CN" altLang="en-US" dirty="0" smtClean="0"/>
              <a:t>是计算机视觉开源库，主要算法涉及图像处理和机器学习相关方法。</a:t>
            </a:r>
            <a:endParaRPr lang="en-US" altLang="zh-CN" dirty="0" smtClean="0"/>
          </a:p>
          <a:p>
            <a:r>
              <a:rPr lang="zh-CN" altLang="en-US" dirty="0" smtClean="0"/>
              <a:t>是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公司贡献出来的，俄罗斯工程师贡献大部分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带代码。</a:t>
            </a:r>
            <a:endParaRPr lang="en-US" altLang="zh-CN" dirty="0" smtClean="0"/>
          </a:p>
          <a:p>
            <a:r>
              <a:rPr lang="zh-CN" altLang="en-US" dirty="0" smtClean="0"/>
              <a:t>在多数图像处理相关的应用程序中被采用</a:t>
            </a:r>
            <a:r>
              <a:rPr lang="en-US" altLang="zh-CN" dirty="0" smtClean="0"/>
              <a:t>,BSD</a:t>
            </a:r>
            <a:r>
              <a:rPr lang="zh-CN" altLang="en-US" dirty="0" smtClean="0"/>
              <a:t>许可，可以免费应用在商业和研究领域</a:t>
            </a:r>
            <a:endParaRPr lang="en-US" altLang="zh-CN" dirty="0" smtClean="0"/>
          </a:p>
          <a:p>
            <a:r>
              <a:rPr lang="zh-CN" altLang="en-US" dirty="0" smtClean="0"/>
              <a:t>最新版本是</a:t>
            </a:r>
            <a:r>
              <a:rPr lang="en-US" altLang="zh-CN" dirty="0" err="1" smtClean="0"/>
              <a:t>OpenCV</a:t>
            </a:r>
            <a:r>
              <a:rPr lang="en-US" altLang="zh-CN" dirty="0" smtClean="0"/>
              <a:t> 3.1.0</a:t>
            </a:r>
            <a:r>
              <a:rPr lang="zh-CN" altLang="en-US" dirty="0" smtClean="0"/>
              <a:t>，当前</a:t>
            </a:r>
            <a:r>
              <a:rPr lang="en-US" altLang="zh-CN" dirty="0" smtClean="0"/>
              <a:t>SDK</a:t>
            </a:r>
            <a:r>
              <a:rPr lang="zh-CN" altLang="en-US" dirty="0" smtClean="0"/>
              <a:t>支持语言包括了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版本。</a:t>
            </a:r>
            <a:endParaRPr lang="en-US" altLang="zh-CN" dirty="0" smtClean="0"/>
          </a:p>
          <a:p>
            <a:r>
              <a:rPr lang="zh-CN" altLang="en-US" dirty="0" smtClean="0"/>
              <a:t>官方主页：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http://opencv.org/opencv-3-1.html</a:t>
            </a:r>
            <a:endParaRPr lang="en-US" altLang="zh-CN" dirty="0" smtClean="0"/>
          </a:p>
          <a:p>
            <a:r>
              <a:rPr lang="zh-CN" altLang="en-US" dirty="0" smtClean="0"/>
              <a:t>其它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Halcon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0085" y="1092153"/>
            <a:ext cx="6929486" cy="489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HighGUI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r>
              <a:rPr lang="en-US" altLang="zh-CN" dirty="0" smtClean="0"/>
              <a:t>Image Process</a:t>
            </a:r>
          </a:p>
          <a:p>
            <a:r>
              <a:rPr lang="en-US" altLang="zh-CN" dirty="0" smtClean="0"/>
              <a:t>2D Feature</a:t>
            </a:r>
          </a:p>
          <a:p>
            <a:r>
              <a:rPr lang="en-US" altLang="zh-CN" dirty="0" smtClean="0"/>
              <a:t>Camera Calibration and 3D reconstruction</a:t>
            </a:r>
          </a:p>
          <a:p>
            <a:r>
              <a:rPr lang="en-US" altLang="zh-CN" dirty="0" smtClean="0"/>
              <a:t>Video Analysis</a:t>
            </a:r>
          </a:p>
          <a:p>
            <a:r>
              <a:rPr lang="en-US" altLang="zh-CN" dirty="0" smtClean="0"/>
              <a:t>Object Detection</a:t>
            </a:r>
          </a:p>
          <a:p>
            <a:r>
              <a:rPr lang="en-US" altLang="zh-CN" dirty="0" smtClean="0"/>
              <a:t>Machine Learning</a:t>
            </a:r>
          </a:p>
          <a:p>
            <a:r>
              <a:rPr lang="en-US" altLang="zh-CN" dirty="0" smtClean="0"/>
              <a:t>GPU</a:t>
            </a:r>
            <a:r>
              <a:rPr lang="zh-CN" altLang="en-US" dirty="0" smtClean="0"/>
              <a:t>加速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开发环境搭建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VS2015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r>
              <a:rPr lang="zh-CN" altLang="en-US" dirty="0" smtClean="0"/>
              <a:t>下载</a:t>
            </a:r>
            <a:r>
              <a:rPr lang="en-US" altLang="zh-CN" dirty="0" smtClean="0"/>
              <a:t>OpenCV 3.1.0 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r>
              <a:rPr lang="zh-CN" altLang="en-US" dirty="0" smtClean="0"/>
              <a:t>配置环境变量和在</a:t>
            </a:r>
            <a:r>
              <a:rPr lang="en-US" altLang="zh-CN" dirty="0" smtClean="0"/>
              <a:t>VS2015</a:t>
            </a:r>
            <a:r>
              <a:rPr lang="zh-CN" altLang="en-US" dirty="0" smtClean="0"/>
              <a:t>中引入头文件、库文件、连接库。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 descr="C:\Users\Administrator\AppData\Roaming\Tencent\Users\57558865\QQ\WinTemp\RichOle\N1FC~W2DC0B`L}JFZ5HA~{S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6365" y="1858158"/>
            <a:ext cx="171451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8515" y="2358224"/>
            <a:ext cx="104299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包括头文件：</a:t>
            </a:r>
          </a:p>
          <a:p>
            <a:r>
              <a:rPr lang="en-US" altLang="zh-CN" sz="2000" dirty="0" smtClean="0"/>
              <a:t>D:\opencv3.1\opencv\build\include </a:t>
            </a:r>
          </a:p>
          <a:p>
            <a:r>
              <a:rPr lang="en-US" altLang="zh-CN" sz="2000" dirty="0" smtClean="0"/>
              <a:t>D:\opencv3.1\opencv\build\include\opencv </a:t>
            </a:r>
          </a:p>
          <a:p>
            <a:r>
              <a:rPr lang="en-US" altLang="zh-CN" sz="2000" dirty="0" smtClean="0"/>
              <a:t>D:\opencv3.1\opencv\build\include\opencv2 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库文件</a:t>
            </a:r>
          </a:p>
          <a:p>
            <a:r>
              <a:rPr lang="en-US" altLang="zh-CN" sz="2000" dirty="0" smtClean="0"/>
              <a:t>D:\opencv3.1\opencv\build\x64\vc14\lib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链接器</a:t>
            </a:r>
          </a:p>
          <a:p>
            <a:r>
              <a:rPr lang="en-US" altLang="zh-CN" sz="2000" dirty="0" smtClean="0"/>
              <a:t>opencv_world310d.lib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测试代码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85838" y="2143910"/>
            <a:ext cx="10153650" cy="385765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#include &lt;opencv2/core/core.hpp&gt; 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#include &lt;opencv2/imgcodecs.hpp&gt; 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#include &lt;opencv2/</a:t>
            </a:r>
            <a:r>
              <a:rPr lang="en-US" dirty="0" err="1" smtClean="0"/>
              <a:t>highgui</a:t>
            </a:r>
            <a:r>
              <a:rPr lang="en-US" dirty="0" smtClean="0"/>
              <a:t>/highgui.hpp&gt;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cv</a:t>
            </a:r>
            <a:r>
              <a:rPr lang="en-US" dirty="0" smtClean="0"/>
              <a:t>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using namespace std;</a:t>
            </a:r>
            <a:endParaRPr lang="zh-CN" alt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char**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Mat image = </a:t>
            </a:r>
            <a:r>
              <a:rPr lang="en-US" dirty="0" err="1" smtClean="0"/>
              <a:t>imread</a:t>
            </a:r>
            <a:r>
              <a:rPr lang="en-US" dirty="0" smtClean="0"/>
              <a:t>("girl.jpg", IMREAD_GRAYSCALE);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if (</a:t>
            </a:r>
            <a:r>
              <a:rPr lang="en-US" dirty="0" err="1" smtClean="0"/>
              <a:t>image.empty</a:t>
            </a:r>
            <a:r>
              <a:rPr lang="en-US" dirty="0" smtClean="0"/>
              <a:t>()) {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"could not find the image resource..." &lt;&lt; std::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	return -1;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}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namedWindow</a:t>
            </a:r>
            <a:r>
              <a:rPr lang="en-US" dirty="0" smtClean="0"/>
              <a:t>("My Image", CV_WINDOW_AUTOSIZE);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imshow</a:t>
            </a:r>
            <a:r>
              <a:rPr lang="en-US" dirty="0" smtClean="0"/>
              <a:t>("My Image", image);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waitKey</a:t>
            </a:r>
            <a:r>
              <a:rPr lang="en-US" dirty="0" smtClean="0"/>
              <a:t>(0);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return 0;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863</TotalTime>
  <Words>197</Words>
  <Application>Microsoft Office PowerPoint</Application>
  <PresentationFormat>自定义</PresentationFormat>
  <Paragraphs>59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模板文件</vt:lpstr>
      <vt:lpstr>OpenCV 3.1.0 – 图像处理教程</vt:lpstr>
      <vt:lpstr>幻灯片 2</vt:lpstr>
      <vt:lpstr>幻灯片 3</vt:lpstr>
      <vt:lpstr>OpenCV介绍</vt:lpstr>
      <vt:lpstr>幻灯片 5</vt:lpstr>
      <vt:lpstr>核心模块</vt:lpstr>
      <vt:lpstr>开发环境搭建</vt:lpstr>
      <vt:lpstr>开发环境搭建</vt:lpstr>
      <vt:lpstr>测试代码</vt:lpstr>
      <vt:lpstr>幻灯片 10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159</cp:revision>
  <dcterms:created xsi:type="dcterms:W3CDTF">2014-08-01T06:06:31Z</dcterms:created>
  <dcterms:modified xsi:type="dcterms:W3CDTF">2016-11-01T04:18:06Z</dcterms:modified>
</cp:coreProperties>
</file>