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69" r:id="rId2"/>
    <p:sldId id="278" r:id="rId3"/>
    <p:sldId id="279" r:id="rId4"/>
    <p:sldId id="281" r:id="rId5"/>
    <p:sldId id="282" r:id="rId6"/>
    <p:sldId id="283" r:id="rId7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08" y="102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cv.org/3.1.0/d7/d1b/group__imgproc__misc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dirty="0"/>
              <a:t>加载、修改、保存图像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2074414"/>
          </a:xfrm>
        </p:spPr>
        <p:txBody>
          <a:bodyPr/>
          <a:lstStyle/>
          <a:p>
            <a:r>
              <a:rPr dirty="0"/>
              <a:t>加载图像（用</a:t>
            </a:r>
            <a:r>
              <a:rPr lang="en-US" dirty="0"/>
              <a:t>cv::imread</a:t>
            </a:r>
            <a:r>
              <a:rPr dirty="0"/>
              <a:t>）</a:t>
            </a:r>
            <a:endParaRPr lang="en-US" altLang="zh-CN" dirty="0"/>
          </a:p>
          <a:p>
            <a:r>
              <a:rPr dirty="0"/>
              <a:t>修改图像 </a:t>
            </a:r>
            <a:r>
              <a:rPr lang="en-US" dirty="0"/>
              <a:t>(</a:t>
            </a:r>
            <a:r>
              <a:rPr lang="en-US" dirty="0" err="1"/>
              <a:t>cv</a:t>
            </a:r>
            <a:r>
              <a:rPr lang="en-US" dirty="0"/>
              <a:t>::</a:t>
            </a:r>
            <a:r>
              <a:rPr lang="en-US" dirty="0" err="1"/>
              <a:t>cvtColor</a:t>
            </a:r>
            <a:r>
              <a:rPr lang="en-US" dirty="0"/>
              <a:t>)</a:t>
            </a:r>
            <a:endParaRPr lang="en-US" altLang="zh-CN" dirty="0"/>
          </a:p>
          <a:p>
            <a:r>
              <a:rPr dirty="0"/>
              <a:t>保存图像</a:t>
            </a:r>
            <a:r>
              <a:rPr lang="en-US" dirty="0"/>
              <a:t>(</a:t>
            </a:r>
            <a:r>
              <a:rPr lang="en-US" dirty="0" err="1"/>
              <a:t>cv</a:t>
            </a:r>
            <a:r>
              <a:rPr lang="en-US" dirty="0"/>
              <a:t>::</a:t>
            </a:r>
            <a:r>
              <a:rPr lang="en-US" dirty="0" err="1"/>
              <a:t>imwrite</a:t>
            </a:r>
            <a:r>
              <a:rPr lang="en-US" dirty="0"/>
              <a:t>)</a:t>
            </a:r>
          </a:p>
          <a:p>
            <a:r>
              <a:rPr dirty="0"/>
              <a:t>代码演示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341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加载图像（用</a:t>
            </a:r>
            <a:r>
              <a:rPr lang="en-US" altLang="zh-CN" dirty="0"/>
              <a:t>cv::imread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imread</a:t>
            </a:r>
            <a:r>
              <a:rPr lang="zh-CN" altLang="en-US" dirty="0"/>
              <a:t>功能是加载图像文件成为一个</a:t>
            </a:r>
            <a:r>
              <a:rPr lang="en-US" b="1" dirty="0">
                <a:solidFill>
                  <a:srgbClr val="FF0000"/>
                </a:solidFill>
              </a:rPr>
              <a:t>Mat</a:t>
            </a:r>
            <a:r>
              <a:rPr lang="zh-CN" altLang="en-US" dirty="0"/>
              <a:t>对象，其中第一个参数表示图像文件名称</a:t>
            </a:r>
          </a:p>
          <a:p>
            <a:r>
              <a:rPr lang="zh-CN" altLang="en-US" dirty="0"/>
              <a:t>第二个参数，表示加载的图像是什么类型，支持常见的三个参数值</a:t>
            </a:r>
          </a:p>
          <a:p>
            <a:r>
              <a:rPr lang="en-US" dirty="0"/>
              <a:t>IMREAD_UNCHANGED (&lt;0) </a:t>
            </a:r>
            <a:r>
              <a:rPr lang="zh-CN" altLang="en-US" dirty="0"/>
              <a:t>表示加载原图，不做任何改变</a:t>
            </a:r>
          </a:p>
          <a:p>
            <a:r>
              <a:rPr lang="en-US" dirty="0"/>
              <a:t>IMREAD_GRAYSCALE ( 0)</a:t>
            </a:r>
            <a:r>
              <a:rPr lang="zh-CN" altLang="en-US" dirty="0"/>
              <a:t>表示把原图作为灰度图像加载进来</a:t>
            </a:r>
          </a:p>
          <a:p>
            <a:r>
              <a:rPr lang="en-US" dirty="0"/>
              <a:t>IMREAD_COLOR (&gt;0) </a:t>
            </a:r>
            <a:r>
              <a:rPr lang="zh-CN" altLang="en-US" dirty="0"/>
              <a:t>表示把原图作为</a:t>
            </a:r>
            <a:r>
              <a:rPr lang="en-US" dirty="0"/>
              <a:t>RGB</a:t>
            </a:r>
            <a:r>
              <a:rPr lang="zh-CN" altLang="en-US" dirty="0"/>
              <a:t>图像加载进来</a:t>
            </a:r>
          </a:p>
          <a:p>
            <a:pPr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en-US" dirty="0" err="1"/>
              <a:t>OpenCV</a:t>
            </a:r>
            <a:r>
              <a:rPr lang="zh-CN" altLang="en-US" dirty="0"/>
              <a:t>支持</a:t>
            </a:r>
            <a:r>
              <a:rPr lang="en-US" dirty="0"/>
              <a:t>JPG</a:t>
            </a:r>
            <a:r>
              <a:rPr lang="zh-CN" altLang="en-US" dirty="0"/>
              <a:t>、</a:t>
            </a:r>
            <a:r>
              <a:rPr lang="en-US" dirty="0"/>
              <a:t>PNG</a:t>
            </a:r>
            <a:r>
              <a:rPr lang="zh-CN" altLang="en-US" dirty="0"/>
              <a:t>、</a:t>
            </a:r>
            <a:r>
              <a:rPr lang="en-US" dirty="0"/>
              <a:t>TIFF</a:t>
            </a:r>
            <a:r>
              <a:rPr lang="zh-CN" altLang="en-US" dirty="0"/>
              <a:t>等常见格式图像文件加载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显示图像 </a:t>
            </a:r>
            <a:r>
              <a:rPr lang="en-US" altLang="zh-CN" dirty="0"/>
              <a:t>(cv::</a:t>
            </a:r>
            <a:r>
              <a:rPr lang="en-US" dirty="0"/>
              <a:t>namedWindos </a:t>
            </a:r>
            <a:r>
              <a:rPr lang="zh-CN" altLang="en-US" dirty="0"/>
              <a:t>与</a:t>
            </a:r>
            <a:r>
              <a:rPr lang="en-US" dirty="0"/>
              <a:t>cv::imshow)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36520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namedWindos</a:t>
            </a:r>
            <a:r>
              <a:rPr lang="zh-CN" altLang="en-US" dirty="0"/>
              <a:t>功能是创建一个</a:t>
            </a:r>
            <a:r>
              <a:rPr lang="en-US" dirty="0" err="1"/>
              <a:t>OpenCV</a:t>
            </a:r>
            <a:r>
              <a:rPr lang="zh-CN" altLang="en-US" dirty="0"/>
              <a:t>窗口，它是由</a:t>
            </a:r>
            <a:r>
              <a:rPr lang="en-US" dirty="0" err="1"/>
              <a:t>OpenCV</a:t>
            </a:r>
            <a:r>
              <a:rPr lang="zh-CN" altLang="en-US" dirty="0"/>
              <a:t>自动创建与释放，你无需取销毁它。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  <a:p>
            <a:r>
              <a:rPr lang="zh-CN" altLang="en-US" dirty="0"/>
              <a:t>常见用法</a:t>
            </a:r>
            <a:r>
              <a:rPr lang="en-US" dirty="0" err="1"/>
              <a:t>namedWindow</a:t>
            </a:r>
            <a:r>
              <a:rPr lang="en-US" dirty="0"/>
              <a:t>("Window Title", WINDOW_AUTOSIZE)</a:t>
            </a:r>
          </a:p>
          <a:p>
            <a:pPr>
              <a:buNone/>
            </a:pPr>
            <a:endParaRPr lang="zh-CN" altLang="en-US" dirty="0"/>
          </a:p>
          <a:p>
            <a:r>
              <a:rPr lang="en-US" dirty="0"/>
              <a:t>WINDOW_AUTOSIZE</a:t>
            </a:r>
            <a:r>
              <a:rPr lang="zh-CN" altLang="en-US" dirty="0"/>
              <a:t>会自动根据图像大小，显示窗口大小，不能人为改变窗口大小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  <a:p>
            <a:r>
              <a:rPr lang="en-US" dirty="0"/>
              <a:t>WINDOW_NORMAL,</a:t>
            </a:r>
            <a:r>
              <a:rPr lang="zh-CN" altLang="en-US" dirty="0"/>
              <a:t>跟</a:t>
            </a:r>
            <a:r>
              <a:rPr lang="en-US" dirty="0"/>
              <a:t>QT</a:t>
            </a:r>
            <a:r>
              <a:rPr lang="zh-CN" altLang="en-US" dirty="0"/>
              <a:t>集成的时候会使用，允许修改窗口大小。</a:t>
            </a:r>
          </a:p>
          <a:p>
            <a:pPr>
              <a:buNone/>
            </a:pPr>
            <a:endParaRPr lang="zh-CN" altLang="en-US" dirty="0"/>
          </a:p>
          <a:p>
            <a:r>
              <a:rPr lang="en-US" dirty="0" err="1"/>
              <a:t>imshow</a:t>
            </a:r>
            <a:r>
              <a:rPr lang="zh-CN" altLang="en-US" dirty="0"/>
              <a:t>根据窗口名称显示图像到指定的窗口上去，第一个参数是窗口名称，第二参数是</a:t>
            </a:r>
            <a:r>
              <a:rPr lang="en-US" dirty="0"/>
              <a:t>Mat</a:t>
            </a:r>
            <a:r>
              <a:rPr lang="zh-CN" altLang="en-US" dirty="0"/>
              <a:t>对象</a:t>
            </a:r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修改图像 </a:t>
            </a:r>
            <a:r>
              <a:rPr lang="en-US" altLang="zh-CN" dirty="0"/>
              <a:t>(</a:t>
            </a:r>
            <a:r>
              <a:rPr lang="en-US" dirty="0" err="1"/>
              <a:t>cv</a:t>
            </a:r>
            <a:r>
              <a:rPr lang="en-US" dirty="0"/>
              <a:t>::</a:t>
            </a:r>
            <a:r>
              <a:rPr lang="en-US" dirty="0" err="1"/>
              <a:t>cvtColor</a:t>
            </a:r>
            <a:r>
              <a:rPr lang="en-US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cvtColor</a:t>
            </a:r>
            <a:r>
              <a:rPr lang="zh-CN" altLang="en-US" dirty="0"/>
              <a:t>的功能是把图像从一个彩色空间转换到另外一个色彩空间，有三个参数，第一个参数表示源图像、第二参数表示色彩空间转换之后的图像、第三个参数表示源和目标色彩空间如：</a:t>
            </a:r>
            <a:r>
              <a:rPr lang="en-US" dirty="0"/>
              <a:t>COLOR_BGR2HLS </a:t>
            </a:r>
            <a:r>
              <a:rPr lang="zh-CN" altLang="en-US" dirty="0"/>
              <a:t>、</a:t>
            </a:r>
            <a:r>
              <a:rPr lang="en-US" dirty="0"/>
              <a:t>COLOR_BGR2GRAY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u="sng" dirty="0" err="1">
                <a:hlinkClick r:id="rId2" action="ppaction://hlinkfile"/>
              </a:rPr>
              <a:t>cvtColor</a:t>
            </a:r>
            <a:r>
              <a:rPr lang="en-US" dirty="0"/>
              <a:t>( image, </a:t>
            </a:r>
            <a:r>
              <a:rPr lang="en-US" dirty="0" err="1"/>
              <a:t>gray_image</a:t>
            </a:r>
            <a:r>
              <a:rPr lang="en-US" dirty="0"/>
              <a:t>, </a:t>
            </a:r>
            <a:r>
              <a:rPr lang="en-US" dirty="0">
                <a:hlinkClick r:id="rId2" action="ppaction://hlinkfile"/>
              </a:rPr>
              <a:t>COLOR_BGR2GRAY</a:t>
            </a:r>
            <a:r>
              <a:rPr lang="en-US" dirty="0"/>
              <a:t> );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保存图像</a:t>
            </a:r>
            <a:r>
              <a:rPr lang="en-US" altLang="zh-CN" dirty="0"/>
              <a:t>(</a:t>
            </a:r>
            <a:r>
              <a:rPr lang="en-US" dirty="0" err="1"/>
              <a:t>cv</a:t>
            </a:r>
            <a:r>
              <a:rPr lang="en-US" dirty="0"/>
              <a:t>::</a:t>
            </a:r>
            <a:r>
              <a:rPr lang="en-US" dirty="0" err="1"/>
              <a:t>imwrite</a:t>
            </a:r>
            <a:r>
              <a:rPr lang="en-US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保存图像文件到指定目录路径</a:t>
            </a:r>
            <a:endParaRPr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/>
              <a:t>8</a:t>
            </a:r>
            <a:r>
              <a:rPr lang="zh-CN" altLang="en-US" dirty="0"/>
              <a:t>位、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en-US" altLang="zh-CN" dirty="0"/>
              <a:t>PNG</a:t>
            </a:r>
            <a:r>
              <a:rPr lang="zh-CN" altLang="en-US" dirty="0"/>
              <a:t>、</a:t>
            </a:r>
            <a:r>
              <a:rPr lang="en-US" altLang="zh-CN" dirty="0"/>
              <a:t>JPG</a:t>
            </a:r>
            <a:r>
              <a:rPr lang="zh-CN" altLang="en-US" dirty="0"/>
              <a:t>、</a:t>
            </a:r>
            <a:r>
              <a:rPr lang="en-US" altLang="zh-CN" dirty="0"/>
              <a:t>Tiff</a:t>
            </a:r>
            <a:r>
              <a:rPr lang="zh-CN" altLang="en-US" dirty="0"/>
              <a:t>文件格式而且是单通道或者三通道的</a:t>
            </a:r>
            <a:r>
              <a:rPr lang="en-US" altLang="zh-CN" dirty="0"/>
              <a:t>BGR</a:t>
            </a:r>
            <a:r>
              <a:rPr lang="zh-CN" altLang="en-US" dirty="0"/>
              <a:t>的图像才可以通过这种方式保存</a:t>
            </a:r>
            <a:endParaRPr lang="en-US" altLang="zh-CN" dirty="0"/>
          </a:p>
          <a:p>
            <a:r>
              <a:rPr lang="zh-CN" altLang="en-US" dirty="0"/>
              <a:t>保存</a:t>
            </a:r>
            <a:r>
              <a:rPr lang="en-US" altLang="zh-CN" dirty="0"/>
              <a:t>PNG</a:t>
            </a:r>
            <a:r>
              <a:rPr lang="zh-CN" altLang="en-US" dirty="0"/>
              <a:t>格式的时候可以保存透明通道的图片</a:t>
            </a:r>
            <a:endParaRPr lang="en-US" altLang="zh-CN" dirty="0"/>
          </a:p>
          <a:p>
            <a:r>
              <a:rPr lang="zh-CN" altLang="en-US" dirty="0"/>
              <a:t>可以指定压缩参数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图像加载、修改、保存的代码演示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代码演示程序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383</Words>
  <Application>Microsoft Office PowerPoint</Application>
  <PresentationFormat>自定义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 Unicode MS</vt:lpstr>
      <vt:lpstr>微软雅黑</vt:lpstr>
      <vt:lpstr>Arial</vt:lpstr>
      <vt:lpstr>Calibri</vt:lpstr>
      <vt:lpstr>Wingdings</vt:lpstr>
      <vt:lpstr>模板文件</vt:lpstr>
      <vt:lpstr>PowerPoint 演示文稿</vt:lpstr>
      <vt:lpstr>加载图像（用cv::imread）</vt:lpstr>
      <vt:lpstr>显示图像 (cv::namedWindos 与cv::imshow)</vt:lpstr>
      <vt:lpstr>修改图像 (cv::cvtColor)</vt:lpstr>
      <vt:lpstr>保存图像(cv::imwrite)</vt:lpstr>
      <vt:lpstr>图像加载、修改、保存的代码演示</vt:lpstr>
    </vt:vector>
  </TitlesOfParts>
  <Company>苏州艾迪科信息技术有限公司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冯波</cp:lastModifiedBy>
  <cp:revision>173</cp:revision>
  <dcterms:created xsi:type="dcterms:W3CDTF">2014-08-01T06:06:31Z</dcterms:created>
  <dcterms:modified xsi:type="dcterms:W3CDTF">2020-06-07T00:52:59Z</dcterms:modified>
</cp:coreProperties>
</file>