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74" r:id="rId2"/>
    <p:sldId id="281" r:id="rId3"/>
    <p:sldId id="269" r:id="rId4"/>
    <p:sldId id="278" r:id="rId5"/>
    <p:sldId id="279" r:id="rId6"/>
    <p:sldId id="282" r:id="rId7"/>
    <p:sldId id="283" r:id="rId8"/>
    <p:sldId id="280" r:id="rId9"/>
    <p:sldId id="272" r:id="rId10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cv.org/3.1.0/db/de0/group__core__utils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矩阵的掩膜操作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/>
              <a:t>获取图像像素指针</a:t>
            </a:r>
            <a:endParaRPr lang="en-US" altLang="zh-CN" dirty="0" smtClean="0"/>
          </a:p>
          <a:p>
            <a:r>
              <a:rPr dirty="0" smtClean="0"/>
              <a:t>掩膜操作解释</a:t>
            </a:r>
            <a:endParaRPr lang="en-US" altLang="zh-CN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获取图像像素指针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2" action="ppaction://hlinkfile"/>
              </a:rPr>
              <a:t>CV_Assert</a:t>
            </a:r>
            <a:r>
              <a:rPr lang="en-US" dirty="0" smtClean="0"/>
              <a:t>(</a:t>
            </a:r>
            <a:r>
              <a:rPr lang="en-US" dirty="0" err="1" smtClean="0"/>
              <a:t>myImage.depth</a:t>
            </a:r>
            <a:r>
              <a:rPr lang="en-US" dirty="0" smtClean="0"/>
              <a:t>() == </a:t>
            </a:r>
            <a:r>
              <a:rPr lang="en-US" dirty="0" smtClean="0">
                <a:hlinkClick r:id="rId2" action="ppaction://hlinkfile"/>
              </a:rPr>
              <a:t>CV_8U</a:t>
            </a:r>
            <a:r>
              <a:rPr lang="en-US" dirty="0" smtClean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Mat.ptr&lt;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=0) </a:t>
            </a:r>
            <a:r>
              <a:rPr lang="zh-CN" altLang="en-US" dirty="0" smtClean="0"/>
              <a:t>获取像素矩阵的指针，索引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表示第几行，从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开始计行数。</a:t>
            </a:r>
            <a:endParaRPr lang="en-US" altLang="zh-CN" dirty="0" smtClean="0"/>
          </a:p>
          <a:p>
            <a:r>
              <a:rPr lang="zh-CN" altLang="en-US" dirty="0" smtClean="0"/>
              <a:t>获得当前行指针</a:t>
            </a:r>
            <a:r>
              <a:rPr lang="en-US" altLang="zh-CN" dirty="0" smtClean="0"/>
              <a:t>const 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*  current= myImage.ptr&lt;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&gt;(row );</a:t>
            </a:r>
          </a:p>
          <a:p>
            <a:r>
              <a:rPr lang="zh-CN" altLang="en-US" dirty="0" smtClean="0"/>
              <a:t>获取当前像素点</a:t>
            </a:r>
            <a:r>
              <a:rPr lang="en-US" altLang="zh-CN" dirty="0" smtClean="0"/>
              <a:t>P(row,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的像素值 </a:t>
            </a:r>
            <a:r>
              <a:rPr lang="en-US" altLang="zh-CN" dirty="0" smtClean="0"/>
              <a:t>p(row,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) =current[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像素范围处理</a:t>
            </a:r>
            <a:r>
              <a:rPr lang="en-US" altLang="zh-CN" dirty="0" err="1" smtClean="0"/>
              <a:t>saturate_cast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saturate_cast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-100</a:t>
            </a:r>
            <a:r>
              <a:rPr lang="zh-CN" altLang="en-US" dirty="0" smtClean="0"/>
              <a:t>），返回 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saturate_cast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288</a:t>
            </a:r>
            <a:r>
              <a:rPr lang="zh-CN" altLang="en-US" dirty="0" smtClean="0"/>
              <a:t>），返回</a:t>
            </a:r>
            <a:r>
              <a:rPr lang="en-US" altLang="zh-CN" dirty="0" smtClean="0"/>
              <a:t>255</a:t>
            </a:r>
          </a:p>
          <a:p>
            <a:r>
              <a:rPr lang="en-US" altLang="zh-CN" dirty="0" err="1" smtClean="0"/>
              <a:t>saturate_cast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），返回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这个函数的功能是确保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值得范围在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之间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697" y="1429530"/>
            <a:ext cx="3071834" cy="1785950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掩膜操作实现图像对比度调整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-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红色是中心像素，从上到下，从左到右对每个像素做同样的处理操作，得到最终结果就是对比度提高之后的输出图像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5" name="Picture 1" descr="C:\Users\Administrator\AppData\Roaming\Tencent\Users\57558865\QQ\WinTemp\RichOle\XBYXML1MPB(FV8~XPLPNQR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0283" y="1143778"/>
            <a:ext cx="7215238" cy="47361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Administrator\AppData\Roaming\Tencent\Users\57558865\QQ\WinTemp\RichOle\VZ}]NUP475B`_V(HQW2QN9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21" y="1072340"/>
            <a:ext cx="9763125" cy="49434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171141" y="1143778"/>
            <a:ext cx="16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r>
              <a:rPr lang="en-US" altLang="zh-CN" dirty="0" smtClean="0"/>
              <a:t>filter2D</a:t>
            </a:r>
            <a:r>
              <a:rPr lang="zh-CN" altLang="en-US" dirty="0" smtClean="0"/>
              <a:t>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143910"/>
            <a:ext cx="10153650" cy="385765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zh-CN" altLang="en-US" dirty="0" smtClean="0"/>
              <a:t>定义掩膜：</a:t>
            </a:r>
            <a:r>
              <a:rPr lang="en-US" dirty="0" smtClean="0"/>
              <a:t>Mat kernel = (Mat_&lt;char&gt;(3,3) &lt;&lt; 0, -1, 0, -1, 5, -1, 0, -1, 0);</a:t>
            </a:r>
          </a:p>
          <a:p>
            <a:pPr>
              <a:buAutoNum type="arabicPeriod"/>
            </a:pPr>
            <a:r>
              <a:rPr lang="en-US" dirty="0" smtClean="0"/>
              <a:t>filter2D(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src.depth</a:t>
            </a:r>
            <a:r>
              <a:rPr lang="en-US" dirty="0" smtClean="0"/>
              <a:t>(), kernel );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dst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Mat</a:t>
            </a:r>
            <a:r>
              <a:rPr lang="zh-CN" altLang="en-US" dirty="0" smtClean="0"/>
              <a:t>类型变量、</a:t>
            </a:r>
            <a:r>
              <a:rPr lang="en-US" altLang="zh-CN" dirty="0" err="1" smtClean="0"/>
              <a:t>src.depth</a:t>
            </a:r>
            <a:r>
              <a:rPr lang="zh-CN" altLang="en-US" dirty="0" smtClean="0"/>
              <a:t>表示位图深度，有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>
              <a:buAutoNum type="arabicPeriod"/>
            </a:pPr>
            <a:endParaRPr lang="en-US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3" name="Picture 1" descr="C:\Users\Administrator\AppData\Roaming\Tencent\Users\57558865\QQ\WinTemp\RichOle\LXEJ`O3[XA]{K3U26VZ[C(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837" y="4072736"/>
            <a:ext cx="4657725" cy="18097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929</TotalTime>
  <Words>205</Words>
  <Application>Microsoft Office PowerPoint</Application>
  <PresentationFormat>自定义</PresentationFormat>
  <Paragraphs>23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模板文件</vt:lpstr>
      <vt:lpstr>OpenCV 3.1.0 – 图像处理教程</vt:lpstr>
      <vt:lpstr>幻灯片 2</vt:lpstr>
      <vt:lpstr>幻灯片 3</vt:lpstr>
      <vt:lpstr>获取图像像素指针</vt:lpstr>
      <vt:lpstr>像素范围处理saturate_cast&lt;uchar&gt;</vt:lpstr>
      <vt:lpstr>掩膜操作实现图像对比度调整  -红色是中心像素，从上到下，从左到右对每个像素做同样的处理操作，得到最终结果就是对比度提高之后的输出图像Mat对象</vt:lpstr>
      <vt:lpstr>幻灯片 7</vt:lpstr>
      <vt:lpstr>函数调用filter2D功能</vt:lpstr>
      <vt:lpstr>幻灯片 9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191</cp:revision>
  <dcterms:created xsi:type="dcterms:W3CDTF">2014-08-01T06:06:31Z</dcterms:created>
  <dcterms:modified xsi:type="dcterms:W3CDTF">2016-10-19T08:54:19Z</dcterms:modified>
</cp:coreProperties>
</file>