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74" r:id="rId2"/>
    <p:sldId id="284" r:id="rId3"/>
    <p:sldId id="269" r:id="rId4"/>
    <p:sldId id="278" r:id="rId5"/>
    <p:sldId id="287" r:id="rId6"/>
    <p:sldId id="288" r:id="rId7"/>
    <p:sldId id="279" r:id="rId8"/>
    <p:sldId id="285" r:id="rId9"/>
    <p:sldId id="282" r:id="rId10"/>
    <p:sldId id="286" r:id="rId11"/>
    <p:sldId id="283" r:id="rId12"/>
    <p:sldId id="280" r:id="rId13"/>
    <p:sldId id="272" r:id="rId14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1215216"/>
            <a:ext cx="10153650" cy="4087034"/>
          </a:xfrm>
        </p:spPr>
        <p:txBody>
          <a:bodyPr/>
          <a:lstStyle/>
          <a:p>
            <a:r>
              <a:rPr lang="en-US" dirty="0" err="1" smtClean="0"/>
              <a:t>cv</a:t>
            </a:r>
            <a:r>
              <a:rPr lang="en-US" dirty="0" smtClean="0"/>
              <a:t>::Mat::create</a:t>
            </a:r>
            <a:r>
              <a:rPr lang="zh-CN" altLang="en-US" dirty="0" smtClean="0"/>
              <a:t>实现</a:t>
            </a:r>
          </a:p>
          <a:p>
            <a:pPr>
              <a:buNone/>
            </a:pPr>
            <a:r>
              <a:rPr lang="en-US" altLang="zh-CN" dirty="0" smtClean="0"/>
              <a:t>Mat M;</a:t>
            </a:r>
          </a:p>
          <a:p>
            <a:pPr>
              <a:buNone/>
            </a:pPr>
            <a:r>
              <a:rPr lang="en-US" altLang="zh-CN" dirty="0" err="1" smtClean="0"/>
              <a:t>M.create</a:t>
            </a:r>
            <a:r>
              <a:rPr lang="en-US" altLang="zh-CN" dirty="0" smtClean="0"/>
              <a:t>(4, 3, CV_8UC2);</a:t>
            </a:r>
          </a:p>
          <a:p>
            <a:pPr>
              <a:buNone/>
            </a:pPr>
            <a:r>
              <a:rPr lang="en-US" altLang="zh-CN" dirty="0" smtClean="0"/>
              <a:t>M = Scalar(127,127);</a:t>
            </a:r>
          </a:p>
          <a:p>
            <a:pPr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"M = 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 &lt;&lt; " " &lt;&lt; M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err="1" smtClean="0"/>
              <a:t>uchar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firstRow</a:t>
            </a:r>
            <a:r>
              <a:rPr lang="en-US" altLang="zh-CN" dirty="0" smtClean="0"/>
              <a:t> = M.ptr&lt;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&gt;(0);</a:t>
            </a:r>
          </a:p>
          <a:p>
            <a:pPr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("%d", *</a:t>
            </a:r>
            <a:r>
              <a:rPr lang="en-US" altLang="zh-CN" dirty="0" err="1" smtClean="0"/>
              <a:t>firstRow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57558865\QQ\WinTemp\RichOle\{KEL}SGDTFDRGG}O{M2~$C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6431" y="1143778"/>
            <a:ext cx="3929090" cy="20701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定义小数组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8515" y="2501100"/>
            <a:ext cx="10153650" cy="2952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Mat C = (Mat_&lt;double&gt;(3,3) &lt;&lt; 0, -1, 0, -1, 5, -1, 0, -1, 0);     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"C = " &lt;&lt; </a:t>
            </a:r>
            <a:r>
              <a:rPr lang="en-US" dirty="0" err="1" smtClean="0"/>
              <a:t>endl</a:t>
            </a:r>
            <a:r>
              <a:rPr lang="en-US" dirty="0" smtClean="0"/>
              <a:t> &lt;&lt; " " &lt;&lt; C &lt;&lt; </a:t>
            </a:r>
            <a:r>
              <a:rPr lang="en-US" dirty="0" err="1" smtClean="0"/>
              <a:t>endl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zh-CN" altLang="en-US" dirty="0"/>
          </a:p>
        </p:txBody>
      </p:sp>
      <p:pic>
        <p:nvPicPr>
          <p:cNvPr id="4" name="图片 3" descr="MatBasicContainerOut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647" y="3572670"/>
            <a:ext cx="17859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1457" y="1071631"/>
            <a:ext cx="9929882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#include &lt;opencv2/core/core.hpp&gt; </a:t>
            </a:r>
          </a:p>
          <a:p>
            <a:r>
              <a:rPr lang="en-US" altLang="zh-CN" sz="1100" dirty="0" smtClean="0"/>
              <a:t>#include &lt;opencv2/imgcodecs.hpp&gt; </a:t>
            </a:r>
          </a:p>
          <a:p>
            <a:r>
              <a:rPr lang="en-US" altLang="zh-CN" sz="1100" dirty="0" smtClean="0"/>
              <a:t>#include &lt;opencv2/</a:t>
            </a:r>
            <a:r>
              <a:rPr lang="en-US" altLang="zh-CN" sz="1100" dirty="0" err="1" smtClean="0"/>
              <a:t>highgui</a:t>
            </a:r>
            <a:r>
              <a:rPr lang="en-US" altLang="zh-CN" sz="1100" dirty="0" smtClean="0"/>
              <a:t>/highgui.hpp&gt;</a:t>
            </a:r>
          </a:p>
          <a:p>
            <a:r>
              <a:rPr lang="en-US" altLang="zh-CN" sz="1100" dirty="0" smtClean="0"/>
              <a:t>#include &lt;</a:t>
            </a:r>
            <a:r>
              <a:rPr lang="en-US" altLang="zh-CN" sz="1100" dirty="0" err="1" smtClean="0"/>
              <a:t>iostream</a:t>
            </a:r>
            <a:r>
              <a:rPr lang="en-US" altLang="zh-CN" sz="1100" dirty="0" smtClean="0"/>
              <a:t>&gt;</a:t>
            </a:r>
          </a:p>
          <a:p>
            <a:endParaRPr lang="zh-CN" altLang="en-US" sz="1100" dirty="0" smtClean="0"/>
          </a:p>
          <a:p>
            <a:r>
              <a:rPr lang="en-US" altLang="zh-CN" sz="1100" dirty="0" smtClean="0"/>
              <a:t>using namespace </a:t>
            </a:r>
            <a:r>
              <a:rPr lang="en-US" altLang="zh-CN" sz="1100" dirty="0" err="1" smtClean="0"/>
              <a:t>cv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dirty="0" smtClean="0"/>
              <a:t>using namespace std;</a:t>
            </a:r>
          </a:p>
          <a:p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main(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argc</a:t>
            </a:r>
            <a:r>
              <a:rPr lang="en-US" altLang="zh-CN" sz="1100" dirty="0" smtClean="0"/>
              <a:t>, char** </a:t>
            </a:r>
            <a:r>
              <a:rPr lang="en-US" altLang="zh-CN" sz="1100" dirty="0" err="1" smtClean="0"/>
              <a:t>args</a:t>
            </a:r>
            <a:r>
              <a:rPr lang="en-US" altLang="zh-CN" sz="1100" dirty="0" smtClean="0"/>
              <a:t>) {</a:t>
            </a:r>
          </a:p>
          <a:p>
            <a:r>
              <a:rPr lang="en-US" altLang="zh-CN" sz="1100" dirty="0" smtClean="0"/>
              <a:t>Mat image = </a:t>
            </a:r>
            <a:r>
              <a:rPr lang="en-US" altLang="zh-CN" sz="1100" dirty="0" err="1" smtClean="0"/>
              <a:t>imread</a:t>
            </a:r>
            <a:r>
              <a:rPr lang="en-US" altLang="zh-CN" sz="1100" dirty="0" smtClean="0"/>
              <a:t>("D:/test.jpg", IMREAD_GRAYSCALE);</a:t>
            </a:r>
          </a:p>
          <a:p>
            <a:r>
              <a:rPr lang="en-US" altLang="zh-CN" sz="1100" dirty="0" smtClean="0"/>
              <a:t>if (</a:t>
            </a:r>
            <a:r>
              <a:rPr lang="en-US" altLang="zh-CN" sz="1100" dirty="0" err="1" smtClean="0"/>
              <a:t>image.empty</a:t>
            </a:r>
            <a:r>
              <a:rPr lang="en-US" altLang="zh-CN" sz="1100" dirty="0" smtClean="0"/>
              <a:t>()) {</a:t>
            </a:r>
          </a:p>
          <a:p>
            <a:r>
              <a:rPr lang="en-US" altLang="zh-CN" sz="1100" dirty="0" err="1" smtClean="0"/>
              <a:t>cout</a:t>
            </a:r>
            <a:r>
              <a:rPr lang="en-US" altLang="zh-CN" sz="1100" dirty="0" smtClean="0"/>
              <a:t> &lt;&lt; "could not find the image resource..." &lt;&lt; std::</a:t>
            </a:r>
            <a:r>
              <a:rPr lang="en-US" altLang="zh-CN" sz="1100" dirty="0" err="1" smtClean="0"/>
              <a:t>endl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dirty="0" smtClean="0"/>
              <a:t>return -1;</a:t>
            </a:r>
          </a:p>
          <a:p>
            <a:r>
              <a:rPr lang="en-US" altLang="zh-CN" sz="1100" dirty="0" smtClean="0"/>
              <a:t>}</a:t>
            </a:r>
          </a:p>
          <a:p>
            <a:r>
              <a:rPr lang="en-US" altLang="zh-CN" sz="1100" dirty="0" err="1" smtClean="0"/>
              <a:t>namedWindow</a:t>
            </a:r>
            <a:r>
              <a:rPr lang="en-US" altLang="zh-CN" sz="1100" dirty="0" smtClean="0"/>
              <a:t>("My Image", CV_WINDOW_AUTOSIZE);</a:t>
            </a:r>
          </a:p>
          <a:p>
            <a:r>
              <a:rPr lang="en-US" altLang="zh-CN" sz="1100" dirty="0" err="1" smtClean="0"/>
              <a:t>imshow</a:t>
            </a:r>
            <a:r>
              <a:rPr lang="en-US" altLang="zh-CN" sz="1100" dirty="0" smtClean="0"/>
              <a:t>("My Image", image);</a:t>
            </a:r>
          </a:p>
          <a:p>
            <a:endParaRPr lang="zh-CN" altLang="en-US" sz="1100" dirty="0" smtClean="0"/>
          </a:p>
          <a:p>
            <a:r>
              <a:rPr lang="en-US" altLang="zh-CN" sz="1100" dirty="0" smtClean="0"/>
              <a:t>Mat M;</a:t>
            </a:r>
          </a:p>
          <a:p>
            <a:r>
              <a:rPr lang="en-US" altLang="zh-CN" sz="1100" dirty="0" err="1" smtClean="0"/>
              <a:t>M.create</a:t>
            </a:r>
            <a:r>
              <a:rPr lang="en-US" altLang="zh-CN" sz="1100" dirty="0" smtClean="0"/>
              <a:t>(4, 3, CV_8UC2);</a:t>
            </a:r>
          </a:p>
          <a:p>
            <a:r>
              <a:rPr lang="en-US" altLang="zh-CN" sz="1100" dirty="0" smtClean="0"/>
              <a:t>M = Scalar(127,127);</a:t>
            </a:r>
          </a:p>
          <a:p>
            <a:r>
              <a:rPr lang="en-US" altLang="zh-CN" sz="1100" dirty="0" err="1" smtClean="0"/>
              <a:t>cout</a:t>
            </a:r>
            <a:r>
              <a:rPr lang="en-US" altLang="zh-CN" sz="1100" dirty="0" smtClean="0"/>
              <a:t> &lt;&lt; "M = " &lt;&lt; </a:t>
            </a:r>
            <a:r>
              <a:rPr lang="en-US" altLang="zh-CN" sz="1100" dirty="0" err="1" smtClean="0"/>
              <a:t>endl</a:t>
            </a:r>
            <a:r>
              <a:rPr lang="en-US" altLang="zh-CN" sz="1100" dirty="0" smtClean="0"/>
              <a:t> &lt;&lt; " " &lt;&lt; M &lt;&lt; </a:t>
            </a:r>
            <a:r>
              <a:rPr lang="en-US" altLang="zh-CN" sz="1100" dirty="0" err="1" smtClean="0"/>
              <a:t>endl</a:t>
            </a:r>
            <a:r>
              <a:rPr lang="en-US" altLang="zh-CN" sz="1100" dirty="0" smtClean="0"/>
              <a:t> &lt;&lt; </a:t>
            </a:r>
            <a:r>
              <a:rPr lang="en-US" altLang="zh-CN" sz="1100" dirty="0" err="1" smtClean="0"/>
              <a:t>endl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dirty="0" err="1" smtClean="0"/>
              <a:t>uchar</a:t>
            </a:r>
            <a:r>
              <a:rPr lang="en-US" altLang="zh-CN" sz="1100" dirty="0" smtClean="0"/>
              <a:t>* </a:t>
            </a:r>
            <a:r>
              <a:rPr lang="en-US" altLang="zh-CN" sz="1100" dirty="0" err="1" smtClean="0"/>
              <a:t>firstRow</a:t>
            </a:r>
            <a:r>
              <a:rPr lang="en-US" altLang="zh-CN" sz="1100" dirty="0" smtClean="0"/>
              <a:t> = M.ptr&lt;</a:t>
            </a:r>
            <a:r>
              <a:rPr lang="en-US" altLang="zh-CN" sz="1100" dirty="0" err="1" smtClean="0"/>
              <a:t>uchar</a:t>
            </a:r>
            <a:r>
              <a:rPr lang="en-US" altLang="zh-CN" sz="1100" dirty="0" smtClean="0"/>
              <a:t>&gt;(0);</a:t>
            </a:r>
          </a:p>
          <a:p>
            <a:r>
              <a:rPr lang="en-US" altLang="zh-CN" sz="1100" dirty="0" err="1" smtClean="0"/>
              <a:t>printf</a:t>
            </a:r>
            <a:r>
              <a:rPr lang="en-US" altLang="zh-CN" sz="1100" dirty="0" smtClean="0"/>
              <a:t>("%d\n", *</a:t>
            </a:r>
            <a:r>
              <a:rPr lang="en-US" altLang="zh-CN" sz="1100" dirty="0" err="1" smtClean="0"/>
              <a:t>firstRow</a:t>
            </a:r>
            <a:r>
              <a:rPr lang="en-US" altLang="zh-CN" sz="1100" dirty="0" smtClean="0"/>
              <a:t>);</a:t>
            </a:r>
          </a:p>
          <a:p>
            <a:endParaRPr lang="zh-CN" altLang="en-US" sz="1100" dirty="0" smtClean="0"/>
          </a:p>
          <a:p>
            <a:r>
              <a:rPr lang="fr-FR" altLang="zh-CN" sz="1100" dirty="0" smtClean="0"/>
              <a:t>Mat C = (Mat_&lt;double&gt;(3, 3) &lt;&lt; 0, -1, 0, -1, 5, -1, 0, -1, 0);</a:t>
            </a:r>
          </a:p>
          <a:p>
            <a:r>
              <a:rPr lang="en-US" altLang="zh-CN" sz="1100" dirty="0" err="1" smtClean="0"/>
              <a:t>cout</a:t>
            </a:r>
            <a:r>
              <a:rPr lang="en-US" altLang="zh-CN" sz="1100" dirty="0" smtClean="0"/>
              <a:t> &lt;&lt; "C = " &lt;&lt; </a:t>
            </a:r>
            <a:r>
              <a:rPr lang="en-US" altLang="zh-CN" sz="1100" dirty="0" err="1" smtClean="0"/>
              <a:t>endl</a:t>
            </a:r>
            <a:r>
              <a:rPr lang="en-US" altLang="zh-CN" sz="1100" dirty="0" smtClean="0"/>
              <a:t> &lt;&lt; " " &lt;&lt; C &lt;&lt; </a:t>
            </a:r>
            <a:r>
              <a:rPr lang="en-US" altLang="zh-CN" sz="1100" dirty="0" err="1" smtClean="0"/>
              <a:t>endl</a:t>
            </a:r>
            <a:r>
              <a:rPr lang="en-US" altLang="zh-CN" sz="1100" dirty="0" smtClean="0"/>
              <a:t> &lt;&lt; </a:t>
            </a:r>
            <a:r>
              <a:rPr lang="en-US" altLang="zh-CN" sz="1100" dirty="0" err="1" smtClean="0"/>
              <a:t>endl</a:t>
            </a:r>
            <a:r>
              <a:rPr lang="en-US" altLang="zh-CN" sz="1100" dirty="0" smtClean="0"/>
              <a:t>;</a:t>
            </a:r>
          </a:p>
          <a:p>
            <a:endParaRPr lang="zh-CN" altLang="en-US" sz="1100" dirty="0" smtClean="0"/>
          </a:p>
          <a:p>
            <a:r>
              <a:rPr lang="en-US" altLang="zh-CN" sz="1100" dirty="0" err="1" smtClean="0"/>
              <a:t>waitKey</a:t>
            </a:r>
            <a:r>
              <a:rPr lang="en-US" altLang="zh-CN" sz="1100" dirty="0" smtClean="0"/>
              <a:t>(0);</a:t>
            </a:r>
          </a:p>
          <a:p>
            <a:r>
              <a:rPr lang="en-US" altLang="zh-CN" sz="1100" dirty="0" smtClean="0"/>
              <a:t>return 0;</a:t>
            </a:r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69821" y="11437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演示代码：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lang="en-US" altLang="zh-CN" dirty="0" smtClean="0"/>
              <a:t>Mat</a:t>
            </a:r>
            <a:r>
              <a:rPr dirty="0" smtClean="0"/>
              <a:t>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lang="en-US" altLang="zh-CN" dirty="0" smtClean="0"/>
              <a:t>Mat</a:t>
            </a:r>
            <a:r>
              <a:rPr dirty="0" smtClean="0"/>
              <a:t>对象与</a:t>
            </a:r>
            <a:r>
              <a:rPr lang="en-US" altLang="zh-CN" dirty="0" err="1" smtClean="0"/>
              <a:t>IplImage</a:t>
            </a:r>
            <a:r>
              <a:rPr dirty="0" smtClean="0"/>
              <a:t>对象</a:t>
            </a:r>
            <a:endParaRPr lang="en-US" altLang="zh-CN" dirty="0"/>
          </a:p>
          <a:p>
            <a:r>
              <a:rPr lang="en-US" altLang="zh-CN" dirty="0" smtClean="0"/>
              <a:t>Mat</a:t>
            </a:r>
            <a:r>
              <a:rPr dirty="0" smtClean="0"/>
              <a:t>对象使用</a:t>
            </a:r>
            <a:endParaRPr lang="en-US" dirty="0" smtClean="0"/>
          </a:p>
          <a:p>
            <a:r>
              <a:rPr lang="en-US" altLang="zh-CN" dirty="0" smtClean="0"/>
              <a:t>Mat</a:t>
            </a:r>
            <a:r>
              <a:rPr dirty="0" smtClean="0"/>
              <a:t>定义数组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3027" y="2358224"/>
            <a:ext cx="5500726" cy="352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</a:t>
            </a:r>
            <a:r>
              <a:rPr lang="zh-CN" altLang="en-US" dirty="0" smtClean="0"/>
              <a:t>对象与</a:t>
            </a:r>
            <a:r>
              <a:rPr lang="en-US" altLang="zh-CN" dirty="0" err="1" smtClean="0"/>
              <a:t>IplImage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Mat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OpenCV2.0</a:t>
            </a:r>
            <a:r>
              <a:rPr lang="zh-CN" altLang="en-US" dirty="0" smtClean="0"/>
              <a:t>之后引进的图像数据结构、自动分配内存、不存在内存泄漏的问题，是面向对象的数据结构。分了两个部分，头部与数据部分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IplImage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2001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发布之后就一直存在，是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语言风格的数据结构，需要开发者自己分配与管理内存，对大的程序使用它容易导致内存泄漏问题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</a:t>
            </a:r>
            <a:r>
              <a:rPr lang="zh-CN" altLang="en-US" dirty="0" smtClean="0"/>
              <a:t>对象构造函数与常用方法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35" y="2572538"/>
            <a:ext cx="53007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27737" y="2286786"/>
            <a:ext cx="4981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常用方法：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copyTo</a:t>
            </a:r>
            <a:r>
              <a:rPr lang="en-US" altLang="zh-CN" dirty="0" smtClean="0"/>
              <a:t>(Mat </a:t>
            </a:r>
            <a:r>
              <a:rPr lang="en-US" altLang="zh-CN" dirty="0" err="1" smtClean="0"/>
              <a:t>mat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convertTo</a:t>
            </a:r>
            <a:r>
              <a:rPr lang="en-US" altLang="zh-CN" dirty="0" smtClean="0"/>
              <a:t>(Mat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type)</a:t>
            </a:r>
          </a:p>
          <a:p>
            <a:r>
              <a:rPr lang="en-US" altLang="zh-CN" dirty="0" smtClean="0"/>
              <a:t>Mat clone()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channels()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depth()</a:t>
            </a: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empty();</a:t>
            </a:r>
          </a:p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char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</a:t>
            </a:r>
            <a:r>
              <a:rPr lang="zh-CN" altLang="en-US" dirty="0" smtClean="0"/>
              <a:t>对象使用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部分复制：一般情况下只会复制</a:t>
            </a:r>
            <a:r>
              <a:rPr lang="en-US" altLang="zh-CN" dirty="0" smtClean="0"/>
              <a:t>Mat</a:t>
            </a:r>
            <a:r>
              <a:rPr lang="zh-CN" altLang="en-US" dirty="0" smtClean="0"/>
              <a:t>对象的头和指针部分，不会复制数据部分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Mat A= </a:t>
            </a:r>
            <a:r>
              <a:rPr lang="en-US" altLang="zh-CN" dirty="0" err="1" smtClean="0"/>
              <a:t>imread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imgFilePath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Mat B(A)  // </a:t>
            </a:r>
            <a:r>
              <a:rPr lang="zh-CN" altLang="en-US" dirty="0" smtClean="0"/>
              <a:t>只复制</a:t>
            </a:r>
            <a:endParaRPr lang="en-US" altLang="zh-CN" dirty="0" smtClean="0"/>
          </a:p>
          <a:p>
            <a:r>
              <a:rPr lang="zh-CN" altLang="en-US" dirty="0" smtClean="0"/>
              <a:t>完全复制：如果想把</a:t>
            </a:r>
            <a:r>
              <a:rPr lang="en-US" altLang="zh-CN" dirty="0" smtClean="0"/>
              <a:t>Mat</a:t>
            </a:r>
            <a:r>
              <a:rPr lang="zh-CN" altLang="en-US" dirty="0" smtClean="0"/>
              <a:t>对象的头部和数据部分一起复制，可以通过如下两个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Mat F = </a:t>
            </a:r>
            <a:r>
              <a:rPr lang="en-US" altLang="zh-CN" dirty="0" err="1" smtClean="0"/>
              <a:t>A.clone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Mat G; </a:t>
            </a:r>
            <a:r>
              <a:rPr lang="en-US" altLang="zh-CN" dirty="0" err="1" smtClean="0"/>
              <a:t>A.copyTo</a:t>
            </a:r>
            <a:r>
              <a:rPr lang="en-US" altLang="zh-CN" dirty="0" smtClean="0"/>
              <a:t>(G);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</a:t>
            </a:r>
            <a:r>
              <a:rPr lang="zh-CN" altLang="en-US" dirty="0" smtClean="0"/>
              <a:t>对象使用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四个要点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输出图像的内存是自动分配的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接口，不需要考虑内存分配问题</a:t>
            </a:r>
            <a:endParaRPr lang="en-US" altLang="zh-CN" dirty="0" smtClean="0"/>
          </a:p>
          <a:p>
            <a:r>
              <a:rPr lang="zh-CN" altLang="en-US" dirty="0" smtClean="0"/>
              <a:t>赋值操作和拷贝构造函数只会复制头部分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copyTo</a:t>
            </a:r>
            <a:r>
              <a:rPr lang="zh-CN" altLang="en-US" dirty="0" smtClean="0"/>
              <a:t>两个函数实现数据完全复制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</a:t>
            </a:r>
            <a:r>
              <a:rPr lang="zh-CN" altLang="en-US" dirty="0" smtClean="0"/>
              <a:t>对象创建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143910"/>
            <a:ext cx="10153650" cy="38576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cv</a:t>
            </a:r>
            <a:r>
              <a:rPr lang="en-US" altLang="zh-CN" dirty="0" smtClean="0"/>
              <a:t>::Mat::Mat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Mat M(2,2,CV_8UC3, Scalar(0,0,255))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其中前两个参数分别表示行</a:t>
            </a:r>
            <a:r>
              <a:rPr lang="en-US" dirty="0" smtClean="0"/>
              <a:t>(row)</a:t>
            </a:r>
            <a:r>
              <a:rPr lang="zh-CN" altLang="en-US" dirty="0" smtClean="0"/>
              <a:t>跟列</a:t>
            </a:r>
            <a:r>
              <a:rPr lang="en-US" dirty="0" smtClean="0"/>
              <a:t>(column)</a:t>
            </a:r>
            <a:r>
              <a:rPr lang="zh-CN" altLang="en-US" dirty="0" smtClean="0"/>
              <a:t>、第三个</a:t>
            </a:r>
            <a:r>
              <a:rPr lang="en-US" dirty="0" smtClean="0"/>
              <a:t>CV_8UC3</a:t>
            </a:r>
            <a:r>
              <a:rPr lang="zh-CN" altLang="en-US" dirty="0" smtClean="0"/>
              <a:t>中的</a:t>
            </a:r>
            <a:r>
              <a:rPr lang="en-US" dirty="0" smtClean="0"/>
              <a:t>8</a:t>
            </a:r>
            <a:r>
              <a:rPr lang="zh-CN" altLang="en-US" dirty="0" smtClean="0"/>
              <a:t>表示每个通道占</a:t>
            </a:r>
            <a:r>
              <a:rPr lang="en-US" dirty="0" smtClean="0"/>
              <a:t>8</a:t>
            </a:r>
            <a:r>
              <a:rPr lang="zh-CN" altLang="en-US" dirty="0" smtClean="0"/>
              <a:t>位、</a:t>
            </a:r>
            <a:r>
              <a:rPr lang="en-US" dirty="0" smtClean="0"/>
              <a:t>U</a:t>
            </a:r>
            <a:r>
              <a:rPr lang="zh-CN" altLang="en-US" dirty="0" smtClean="0"/>
              <a:t>表示无符号、</a:t>
            </a:r>
            <a:r>
              <a:rPr lang="en-US" dirty="0" smtClean="0"/>
              <a:t>C</a:t>
            </a:r>
            <a:r>
              <a:rPr lang="zh-CN" altLang="en-US" dirty="0" smtClean="0"/>
              <a:t>表示</a:t>
            </a:r>
            <a:r>
              <a:rPr lang="en-US" dirty="0" smtClean="0"/>
              <a:t>Char</a:t>
            </a:r>
            <a:r>
              <a:rPr lang="zh-CN" altLang="en-US" dirty="0" smtClean="0"/>
              <a:t>类型、</a:t>
            </a:r>
            <a:r>
              <a:rPr lang="en-US" dirty="0" smtClean="0"/>
              <a:t>3</a:t>
            </a:r>
            <a:r>
              <a:rPr lang="zh-CN" altLang="en-US" dirty="0" smtClean="0"/>
              <a:t>表示通道数目是</a:t>
            </a:r>
            <a:r>
              <a:rPr lang="en-US" dirty="0" smtClean="0"/>
              <a:t>3</a:t>
            </a:r>
            <a:r>
              <a:rPr lang="zh-CN" altLang="en-US" dirty="0" smtClean="0"/>
              <a:t>，第四个参数是向量表示初始化每个像素值是多少，向量长度对应通道数目一致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创建多维数组</a:t>
            </a:r>
            <a:r>
              <a:rPr lang="en-US" altLang="zh-CN" dirty="0" err="1" smtClean="0"/>
              <a:t>cv</a:t>
            </a:r>
            <a:r>
              <a:rPr lang="en-US" altLang="zh-CN" dirty="0" smtClean="0"/>
              <a:t>::Mat::create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sz</a:t>
            </a:r>
            <a:r>
              <a:rPr lang="en-US" dirty="0" smtClean="0"/>
              <a:t>[3] = {2,2,2};    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Mat  L(3,sz, </a:t>
            </a:r>
            <a:r>
              <a:rPr lang="en-US" dirty="0" smtClean="0"/>
              <a:t>CV_8UC1, </a:t>
            </a:r>
            <a:r>
              <a:rPr lang="en-US" dirty="0" smtClean="0"/>
              <a:t>Scalar::all(0));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MatBasicContainerOut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8001" y="2286786"/>
            <a:ext cx="20002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2024</TotalTime>
  <Words>569</Words>
  <Application>Microsoft Office PowerPoint</Application>
  <PresentationFormat>自定义</PresentationFormat>
  <Paragraphs>81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模板文件</vt:lpstr>
      <vt:lpstr>OpenCV 3.1.0 – 图像处理教程</vt:lpstr>
      <vt:lpstr>幻灯片 2</vt:lpstr>
      <vt:lpstr>幻灯片 3</vt:lpstr>
      <vt:lpstr>Mat对象</vt:lpstr>
      <vt:lpstr>Mat对象与IplImage对象</vt:lpstr>
      <vt:lpstr>Mat对象构造函数与常用方法</vt:lpstr>
      <vt:lpstr>Mat对象使用</vt:lpstr>
      <vt:lpstr>Mat对象使用-四个要点</vt:lpstr>
      <vt:lpstr>Mat对象创建</vt:lpstr>
      <vt:lpstr>幻灯片 10</vt:lpstr>
      <vt:lpstr>定义小数组</vt:lpstr>
      <vt:lpstr>幻灯片 12</vt:lpstr>
      <vt:lpstr>幻灯片 13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268</cp:revision>
  <dcterms:created xsi:type="dcterms:W3CDTF">2014-08-01T06:06:31Z</dcterms:created>
  <dcterms:modified xsi:type="dcterms:W3CDTF">2016-10-20T07:42:59Z</dcterms:modified>
</cp:coreProperties>
</file>