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74" r:id="rId2"/>
    <p:sldId id="284" r:id="rId3"/>
    <p:sldId id="269" r:id="rId4"/>
    <p:sldId id="278" r:id="rId5"/>
    <p:sldId id="279" r:id="rId6"/>
    <p:sldId id="281" r:id="rId7"/>
    <p:sldId id="282" r:id="rId8"/>
    <p:sldId id="280" r:id="rId9"/>
    <p:sldId id="272" r:id="rId10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7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pPr/>
              <a:t>2016/10/20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14362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41565673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24515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="" xmlns:p14="http://schemas.microsoft.com/office/powerpoint/2010/main" val="41290064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655161"/>
            <a:ext cx="10657185" cy="646331"/>
          </a:xfrm>
        </p:spPr>
        <p:txBody>
          <a:bodyPr/>
          <a:lstStyle/>
          <a:p>
            <a:r>
              <a:rPr lang="en-US" altLang="zh-CN" sz="3600" dirty="0" smtClean="0"/>
              <a:t>OpenCV 3.1.0 – </a:t>
            </a:r>
            <a:r>
              <a:rPr sz="3600" dirty="0" smtClean="0"/>
              <a:t>图像处理教程</a:t>
            </a:r>
            <a:endParaRPr lang="zh-CN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3759893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贾志刚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70349" y="2925738"/>
            <a:ext cx="6393322" cy="1212640"/>
          </a:xfrm>
        </p:spPr>
        <p:txBody>
          <a:bodyPr/>
          <a:lstStyle/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E-Mail: bfnh1998@hotmail.com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微博：流浪的鱼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-GloomyFish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8505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altLang="en-US" dirty="0" smtClean="0"/>
              <a:t>图像操作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1557349"/>
          </a:xfrm>
        </p:spPr>
        <p:txBody>
          <a:bodyPr/>
          <a:lstStyle/>
          <a:p>
            <a:r>
              <a:rPr dirty="0" smtClean="0"/>
              <a:t>读写图像</a:t>
            </a:r>
            <a:endParaRPr lang="en-US" altLang="zh-CN" dirty="0" smtClean="0"/>
          </a:p>
          <a:p>
            <a:r>
              <a:rPr dirty="0" smtClean="0"/>
              <a:t>读写像素</a:t>
            </a:r>
            <a:endParaRPr lang="en-US" dirty="0" smtClean="0"/>
          </a:p>
          <a:p>
            <a:r>
              <a:rPr dirty="0" smtClean="0"/>
              <a:t>修改像素值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903416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读写图像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69888" y="2349500"/>
            <a:ext cx="10715700" cy="37235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imread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可以指定加载为灰度或者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RGB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图像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Imwrite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保存图像文件，类型由扩展名决定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581" y="1143778"/>
            <a:ext cx="9271845" cy="718442"/>
          </a:xfrm>
        </p:spPr>
        <p:txBody>
          <a:bodyPr/>
          <a:lstStyle/>
          <a:p>
            <a:r>
              <a:rPr lang="zh-CN" altLang="en-US" dirty="0" smtClean="0"/>
              <a:t>读写像素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85838" y="1858158"/>
            <a:ext cx="10153650" cy="414340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读一个</a:t>
            </a:r>
            <a:r>
              <a:rPr lang="en-US" altLang="zh-CN" dirty="0" smtClean="0"/>
              <a:t>GRAY</a:t>
            </a:r>
            <a:r>
              <a:rPr lang="zh-CN" altLang="en-US" dirty="0" smtClean="0"/>
              <a:t>像素点的像素值（</a:t>
            </a:r>
            <a:r>
              <a:rPr lang="en-US" altLang="zh-CN" dirty="0" smtClean="0"/>
              <a:t>CV_8UC1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Scalar intensity = </a:t>
            </a:r>
            <a:r>
              <a:rPr lang="en-US" altLang="zh-CN" dirty="0" err="1" smtClean="0"/>
              <a:t>img.at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uchar</a:t>
            </a:r>
            <a:r>
              <a:rPr lang="en-US" altLang="zh-CN" dirty="0" smtClean="0"/>
              <a:t>&gt;(y, x); </a:t>
            </a:r>
          </a:p>
          <a:p>
            <a:pPr>
              <a:buNone/>
            </a:pPr>
            <a:r>
              <a:rPr lang="zh-CN" altLang="en-US" dirty="0" smtClean="0"/>
              <a:t>或者 </a:t>
            </a:r>
            <a:r>
              <a:rPr lang="en-US" altLang="zh-CN" dirty="0" smtClean="0"/>
              <a:t>Scalar intensity = </a:t>
            </a:r>
            <a:r>
              <a:rPr lang="en-US" altLang="zh-CN" dirty="0" err="1" smtClean="0"/>
              <a:t>img.at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uchar</a:t>
            </a:r>
            <a:r>
              <a:rPr lang="en-US" altLang="zh-CN" dirty="0" smtClean="0"/>
              <a:t>&gt;(Point(x, y));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读一个</a:t>
            </a:r>
            <a:r>
              <a:rPr lang="en-US" altLang="zh-CN" dirty="0" smtClean="0"/>
              <a:t>RGB</a:t>
            </a:r>
            <a:r>
              <a:rPr lang="zh-CN" altLang="en-US" dirty="0" smtClean="0"/>
              <a:t>像素点的像素值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Vec3f intensity = </a:t>
            </a:r>
            <a:r>
              <a:rPr lang="en-US" altLang="zh-CN" dirty="0" err="1" smtClean="0"/>
              <a:t>img.at</a:t>
            </a:r>
            <a:r>
              <a:rPr lang="en-US" altLang="zh-CN" dirty="0" smtClean="0"/>
              <a:t>&lt;Vec3f&gt;(y, x); </a:t>
            </a:r>
          </a:p>
          <a:p>
            <a:pPr>
              <a:buNone/>
            </a:pPr>
            <a:r>
              <a:rPr lang="en-US" altLang="zh-CN" dirty="0" smtClean="0"/>
              <a:t>float blue = intensity.val[0]; </a:t>
            </a:r>
          </a:p>
          <a:p>
            <a:pPr>
              <a:buNone/>
            </a:pPr>
            <a:r>
              <a:rPr lang="en-US" altLang="zh-CN" dirty="0" smtClean="0"/>
              <a:t>float green = intensity.val[1]; </a:t>
            </a:r>
          </a:p>
          <a:p>
            <a:pPr>
              <a:buNone/>
            </a:pPr>
            <a:r>
              <a:rPr lang="en-US" altLang="zh-CN" dirty="0" smtClean="0"/>
              <a:t>float red = intensity.val[2];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修改像素值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3652062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灰度图像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img.at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uchar</a:t>
            </a:r>
            <a:r>
              <a:rPr lang="en-US" altLang="zh-CN" dirty="0" smtClean="0"/>
              <a:t>&gt;(y, x) = 128;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RGB</a:t>
            </a:r>
            <a:r>
              <a:rPr lang="zh-CN" altLang="en-US" dirty="0" smtClean="0"/>
              <a:t>三通道图像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img.at</a:t>
            </a:r>
            <a:r>
              <a:rPr lang="en-US" altLang="zh-CN" dirty="0" smtClean="0"/>
              <a:t>&lt;Vec3b&gt;(</a:t>
            </a:r>
            <a:r>
              <a:rPr lang="en-US" altLang="zh-CN" dirty="0" err="1" smtClean="0"/>
              <a:t>y,x</a:t>
            </a:r>
            <a:r>
              <a:rPr lang="en-US" altLang="zh-CN" dirty="0" smtClean="0"/>
              <a:t>)[0]=128; // blue</a:t>
            </a:r>
          </a:p>
          <a:p>
            <a:pPr>
              <a:buNone/>
            </a:pPr>
            <a:r>
              <a:rPr lang="en-US" altLang="zh-CN" dirty="0" err="1" smtClean="0"/>
              <a:t>img.at</a:t>
            </a:r>
            <a:r>
              <a:rPr lang="en-US" altLang="zh-CN" dirty="0" smtClean="0"/>
              <a:t>&lt;Vec3b&gt;(</a:t>
            </a:r>
            <a:r>
              <a:rPr lang="en-US" altLang="zh-CN" dirty="0" err="1" smtClean="0"/>
              <a:t>y,x</a:t>
            </a:r>
            <a:r>
              <a:rPr lang="en-US" altLang="zh-CN" dirty="0" smtClean="0"/>
              <a:t>)[1]=128; // green</a:t>
            </a:r>
          </a:p>
          <a:p>
            <a:pPr>
              <a:buNone/>
            </a:pPr>
            <a:r>
              <a:rPr lang="en-US" altLang="zh-CN" dirty="0" err="1" smtClean="0"/>
              <a:t>img.at</a:t>
            </a:r>
            <a:r>
              <a:rPr lang="en-US" altLang="zh-CN" dirty="0" smtClean="0"/>
              <a:t>&lt;Vec3b&gt;(</a:t>
            </a:r>
            <a:r>
              <a:rPr lang="en-US" altLang="zh-CN" dirty="0" err="1" smtClean="0"/>
              <a:t>y,x</a:t>
            </a:r>
            <a:r>
              <a:rPr lang="en-US" altLang="zh-CN" dirty="0" smtClean="0"/>
              <a:t>)[2]=128; // red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空白图像赋值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img</a:t>
            </a:r>
            <a:r>
              <a:rPr lang="en-US" altLang="zh-CN" dirty="0" smtClean="0"/>
              <a:t> = Scalar(0);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ROI</a:t>
            </a:r>
            <a:r>
              <a:rPr lang="zh-CN" altLang="en-US" dirty="0" smtClean="0"/>
              <a:t>选择</a:t>
            </a:r>
            <a:endParaRPr lang="en-US" altLang="zh-CN" dirty="0" smtClean="0"/>
          </a:p>
          <a:p>
            <a:pPr>
              <a:buNone/>
            </a:pPr>
            <a:r>
              <a:rPr lang="pt-BR" altLang="zh-CN" dirty="0" smtClean="0"/>
              <a:t>Rect r(10, 10, 100, 100); </a:t>
            </a:r>
          </a:p>
          <a:p>
            <a:pPr>
              <a:buNone/>
            </a:pPr>
            <a:r>
              <a:rPr lang="pt-BR" altLang="zh-CN" dirty="0" smtClean="0"/>
              <a:t>Mat smallImg = img(r);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Vec3b</a:t>
            </a:r>
            <a:r>
              <a:rPr lang="zh-CN" altLang="en-US" dirty="0" smtClean="0"/>
              <a:t>与</a:t>
            </a:r>
            <a:r>
              <a:rPr lang="en-US" altLang="zh-CN" dirty="0" smtClean="0"/>
              <a:t>Vec3F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Vec3b</a:t>
            </a:r>
            <a:r>
              <a:rPr lang="zh-CN" altLang="en-US" dirty="0" smtClean="0"/>
              <a:t>对应三通道的顺序是</a:t>
            </a:r>
            <a:r>
              <a:rPr lang="en-US" altLang="zh-CN" dirty="0" smtClean="0"/>
              <a:t>blue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green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red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uchar</a:t>
            </a:r>
            <a:r>
              <a:rPr lang="zh-CN" altLang="en-US" dirty="0" smtClean="0"/>
              <a:t>类型数据。</a:t>
            </a:r>
            <a:endParaRPr lang="en-US" altLang="zh-CN" dirty="0" smtClean="0"/>
          </a:p>
          <a:p>
            <a:r>
              <a:rPr lang="en-US" altLang="zh-CN" dirty="0" smtClean="0"/>
              <a:t>Vec3f</a:t>
            </a:r>
            <a:r>
              <a:rPr lang="zh-CN" altLang="en-US" dirty="0" smtClean="0"/>
              <a:t>对应三通道的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类型数据</a:t>
            </a:r>
            <a:endParaRPr lang="en-US" altLang="zh-CN" dirty="0" smtClean="0"/>
          </a:p>
          <a:p>
            <a:r>
              <a:rPr lang="zh-CN" altLang="en-US" dirty="0" smtClean="0"/>
              <a:t>把</a:t>
            </a:r>
            <a:r>
              <a:rPr lang="en-US" altLang="zh-CN" dirty="0" smtClean="0"/>
              <a:t>CV_8UC1</a:t>
            </a:r>
            <a:r>
              <a:rPr lang="zh-CN" altLang="en-US" dirty="0" smtClean="0"/>
              <a:t>转换到</a:t>
            </a:r>
            <a:r>
              <a:rPr lang="en-US" altLang="zh-CN" dirty="0" smtClean="0"/>
              <a:t>CV32F1</a:t>
            </a:r>
            <a:r>
              <a:rPr lang="zh-CN" altLang="en-US" dirty="0" smtClean="0"/>
              <a:t>实现如下：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src.convertTo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dst</a:t>
            </a:r>
            <a:r>
              <a:rPr lang="en-US" altLang="zh-CN" dirty="0" smtClean="0"/>
              <a:t>, CV_32F);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84465" y="1000902"/>
            <a:ext cx="5857916" cy="5000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#include &lt;opencv2/core/core.hpp&gt; </a:t>
            </a:r>
          </a:p>
          <a:p>
            <a:r>
              <a:rPr lang="en-US" altLang="zh-CN" sz="1000" dirty="0" smtClean="0"/>
              <a:t>#include &lt;opencv2/imgcodecs.hpp&gt; </a:t>
            </a:r>
          </a:p>
          <a:p>
            <a:r>
              <a:rPr lang="en-US" altLang="zh-CN" sz="1000" dirty="0" smtClean="0"/>
              <a:t>#include &lt;opencv2/</a:t>
            </a:r>
            <a:r>
              <a:rPr lang="en-US" altLang="zh-CN" sz="1000" dirty="0" err="1" smtClean="0"/>
              <a:t>highgui</a:t>
            </a:r>
            <a:r>
              <a:rPr lang="en-US" altLang="zh-CN" sz="1000" dirty="0" smtClean="0"/>
              <a:t>/highgui.hpp&gt;</a:t>
            </a:r>
          </a:p>
          <a:p>
            <a:r>
              <a:rPr lang="en-US" altLang="zh-CN" sz="1000" dirty="0" smtClean="0"/>
              <a:t>#include &lt;</a:t>
            </a:r>
            <a:r>
              <a:rPr lang="en-US" altLang="zh-CN" sz="1000" dirty="0" err="1" smtClean="0"/>
              <a:t>iostream</a:t>
            </a:r>
            <a:r>
              <a:rPr lang="en-US" altLang="zh-CN" sz="1000" dirty="0" smtClean="0"/>
              <a:t>&gt;</a:t>
            </a:r>
          </a:p>
          <a:p>
            <a:endParaRPr lang="zh-CN" altLang="en-US" sz="1000" dirty="0" smtClean="0"/>
          </a:p>
          <a:p>
            <a:r>
              <a:rPr lang="en-US" altLang="zh-CN" sz="1000" dirty="0" smtClean="0"/>
              <a:t>using namespace </a:t>
            </a:r>
            <a:r>
              <a:rPr lang="en-US" altLang="zh-CN" sz="1000" dirty="0" err="1" smtClean="0"/>
              <a:t>cv</a:t>
            </a:r>
            <a:r>
              <a:rPr lang="en-US" altLang="zh-CN" sz="1000" dirty="0" smtClean="0"/>
              <a:t>;</a:t>
            </a:r>
          </a:p>
          <a:p>
            <a:r>
              <a:rPr lang="en-US" altLang="zh-CN" sz="1000" dirty="0" smtClean="0"/>
              <a:t>using namespace std;</a:t>
            </a:r>
          </a:p>
          <a:p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main(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argc</a:t>
            </a:r>
            <a:r>
              <a:rPr lang="en-US" altLang="zh-CN" sz="1000" dirty="0" smtClean="0"/>
              <a:t>, char** </a:t>
            </a:r>
            <a:r>
              <a:rPr lang="en-US" altLang="zh-CN" sz="1000" dirty="0" err="1" smtClean="0"/>
              <a:t>args</a:t>
            </a:r>
            <a:r>
              <a:rPr lang="en-US" altLang="zh-CN" sz="1000" dirty="0" smtClean="0"/>
              <a:t>) {</a:t>
            </a:r>
          </a:p>
          <a:p>
            <a:r>
              <a:rPr lang="en-US" altLang="zh-CN" sz="1000" dirty="0" smtClean="0"/>
              <a:t>Mat image = </a:t>
            </a:r>
            <a:r>
              <a:rPr lang="en-US" altLang="zh-CN" sz="1000" dirty="0" err="1" smtClean="0"/>
              <a:t>imread</a:t>
            </a:r>
            <a:r>
              <a:rPr lang="en-US" altLang="zh-CN" sz="1000" dirty="0" smtClean="0"/>
              <a:t>("D:/test.jpg", IMREAD_COLOR);</a:t>
            </a:r>
          </a:p>
          <a:p>
            <a:r>
              <a:rPr lang="en-US" altLang="zh-CN" sz="1000" dirty="0" smtClean="0"/>
              <a:t>if (</a:t>
            </a:r>
            <a:r>
              <a:rPr lang="en-US" altLang="zh-CN" sz="1000" dirty="0" err="1" smtClean="0"/>
              <a:t>image.empty</a:t>
            </a:r>
            <a:r>
              <a:rPr lang="en-US" altLang="zh-CN" sz="1000" dirty="0" smtClean="0"/>
              <a:t>()) {</a:t>
            </a:r>
          </a:p>
          <a:p>
            <a:r>
              <a:rPr lang="en-US" altLang="zh-CN" sz="1000" dirty="0" err="1" smtClean="0"/>
              <a:t>cout</a:t>
            </a:r>
            <a:r>
              <a:rPr lang="en-US" altLang="zh-CN" sz="1000" dirty="0" smtClean="0"/>
              <a:t> &lt;&lt; "could not find the image resource..." &lt;&lt; std::</a:t>
            </a:r>
            <a:r>
              <a:rPr lang="en-US" altLang="zh-CN" sz="1000" dirty="0" err="1" smtClean="0"/>
              <a:t>endl</a:t>
            </a:r>
            <a:r>
              <a:rPr lang="en-US" altLang="zh-CN" sz="1000" dirty="0" smtClean="0"/>
              <a:t>;</a:t>
            </a:r>
          </a:p>
          <a:p>
            <a:r>
              <a:rPr lang="en-US" altLang="zh-CN" sz="1000" dirty="0" smtClean="0"/>
              <a:t>return -1;</a:t>
            </a:r>
          </a:p>
          <a:p>
            <a:r>
              <a:rPr lang="en-US" altLang="zh-CN" sz="1000" dirty="0" smtClean="0"/>
              <a:t>}</a:t>
            </a:r>
          </a:p>
          <a:p>
            <a:endParaRPr lang="zh-CN" altLang="en-US" sz="1000" dirty="0" smtClean="0"/>
          </a:p>
          <a:p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height = </a:t>
            </a:r>
            <a:r>
              <a:rPr lang="en-US" altLang="zh-CN" sz="1000" dirty="0" err="1" smtClean="0"/>
              <a:t>image.rows</a:t>
            </a:r>
            <a:r>
              <a:rPr lang="en-US" altLang="zh-CN" sz="1000" dirty="0" smtClean="0"/>
              <a:t>;</a:t>
            </a:r>
          </a:p>
          <a:p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width = </a:t>
            </a:r>
            <a:r>
              <a:rPr lang="en-US" altLang="zh-CN" sz="1000" dirty="0" err="1" smtClean="0"/>
              <a:t>image.cols</a:t>
            </a:r>
            <a:r>
              <a:rPr lang="en-US" altLang="zh-CN" sz="1000" dirty="0" smtClean="0"/>
              <a:t>;</a:t>
            </a:r>
          </a:p>
          <a:p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channels = </a:t>
            </a:r>
            <a:r>
              <a:rPr lang="en-US" altLang="zh-CN" sz="1000" dirty="0" err="1" smtClean="0"/>
              <a:t>image.channels</a:t>
            </a:r>
            <a:r>
              <a:rPr lang="en-US" altLang="zh-CN" sz="1000" dirty="0" smtClean="0"/>
              <a:t>();</a:t>
            </a:r>
          </a:p>
          <a:p>
            <a:r>
              <a:rPr lang="en-US" altLang="zh-CN" sz="1000" dirty="0" err="1" smtClean="0"/>
              <a:t>printf</a:t>
            </a:r>
            <a:r>
              <a:rPr lang="en-US" altLang="zh-CN" sz="1000" dirty="0" smtClean="0"/>
              <a:t>("height=%d width=%d channels=%d", height, width, channels);</a:t>
            </a:r>
          </a:p>
          <a:p>
            <a:r>
              <a:rPr lang="en-US" altLang="zh-CN" sz="1000" dirty="0" smtClean="0"/>
              <a:t>for (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row = 0; row &lt; height; row++) {</a:t>
            </a:r>
          </a:p>
          <a:p>
            <a:r>
              <a:rPr lang="it-IT" altLang="zh-CN" sz="1000" dirty="0" smtClean="0"/>
              <a:t>       for (int col = 0; col &lt; width; col++) {</a:t>
            </a:r>
          </a:p>
          <a:p>
            <a:r>
              <a:rPr lang="en-US" altLang="zh-CN" sz="1000" dirty="0" smtClean="0"/>
              <a:t>                if (channels == 3) {</a:t>
            </a:r>
          </a:p>
          <a:p>
            <a:r>
              <a:rPr lang="en-US" altLang="zh-CN" sz="1000" dirty="0" smtClean="0"/>
              <a:t>                         </a:t>
            </a:r>
            <a:r>
              <a:rPr lang="en-US" altLang="zh-CN" sz="1000" dirty="0" err="1" smtClean="0"/>
              <a:t>image.at</a:t>
            </a:r>
            <a:r>
              <a:rPr lang="en-US" altLang="zh-CN" sz="1000" dirty="0" smtClean="0"/>
              <a:t>&lt;Vec3b&gt;(row, </a:t>
            </a:r>
            <a:r>
              <a:rPr lang="en-US" altLang="zh-CN" sz="1000" dirty="0" err="1" smtClean="0"/>
              <a:t>col</a:t>
            </a:r>
            <a:r>
              <a:rPr lang="en-US" altLang="zh-CN" sz="1000" dirty="0" smtClean="0"/>
              <a:t>)[0] = 0; // blue</a:t>
            </a:r>
          </a:p>
          <a:p>
            <a:r>
              <a:rPr lang="en-US" altLang="zh-CN" sz="1000" dirty="0" smtClean="0"/>
              <a:t>                         </a:t>
            </a:r>
            <a:r>
              <a:rPr lang="en-US" altLang="zh-CN" sz="1000" dirty="0" err="1" smtClean="0"/>
              <a:t>image.at</a:t>
            </a:r>
            <a:r>
              <a:rPr lang="en-US" altLang="zh-CN" sz="1000" dirty="0" smtClean="0"/>
              <a:t>&lt;Vec3b&gt;(row, </a:t>
            </a:r>
            <a:r>
              <a:rPr lang="en-US" altLang="zh-CN" sz="1000" dirty="0" err="1" smtClean="0"/>
              <a:t>col</a:t>
            </a:r>
            <a:r>
              <a:rPr lang="en-US" altLang="zh-CN" sz="1000" dirty="0" smtClean="0"/>
              <a:t>)[1] = 0; // green</a:t>
            </a:r>
          </a:p>
          <a:p>
            <a:r>
              <a:rPr lang="en-US" altLang="zh-CN" sz="1000" dirty="0" smtClean="0"/>
              <a:t>                }</a:t>
            </a:r>
          </a:p>
          <a:p>
            <a:r>
              <a:rPr lang="en-US" altLang="zh-CN" sz="1000" dirty="0" smtClean="0"/>
              <a:t>         }</a:t>
            </a:r>
          </a:p>
          <a:p>
            <a:r>
              <a:rPr lang="en-US" altLang="zh-CN" sz="1000" dirty="0" smtClean="0"/>
              <a:t>}</a:t>
            </a:r>
          </a:p>
          <a:p>
            <a:endParaRPr lang="zh-CN" altLang="en-US" sz="1000" dirty="0" smtClean="0"/>
          </a:p>
          <a:p>
            <a:r>
              <a:rPr lang="en-US" altLang="zh-CN" sz="1000" dirty="0" err="1" smtClean="0"/>
              <a:t>namedWindow</a:t>
            </a:r>
            <a:r>
              <a:rPr lang="en-US" altLang="zh-CN" sz="1000" dirty="0" smtClean="0"/>
              <a:t>("My Image", CV_WINDOW_AUTOSIZE);</a:t>
            </a:r>
          </a:p>
          <a:p>
            <a:r>
              <a:rPr lang="en-US" altLang="zh-CN" sz="1000" dirty="0" err="1" smtClean="0"/>
              <a:t>imshow</a:t>
            </a:r>
            <a:r>
              <a:rPr lang="en-US" altLang="zh-CN" sz="1000" dirty="0" smtClean="0"/>
              <a:t>("My Image", image);</a:t>
            </a:r>
          </a:p>
          <a:p>
            <a:r>
              <a:rPr lang="en-US" altLang="zh-CN" sz="1000" dirty="0" err="1" smtClean="0"/>
              <a:t>waitKey</a:t>
            </a:r>
            <a:r>
              <a:rPr lang="en-US" altLang="zh-CN" sz="1000" dirty="0" smtClean="0"/>
              <a:t>(0);</a:t>
            </a:r>
          </a:p>
          <a:p>
            <a:r>
              <a:rPr lang="en-US" altLang="zh-CN" sz="1000" dirty="0" smtClean="0"/>
              <a:t>return 0;</a:t>
            </a:r>
          </a:p>
          <a:p>
            <a:r>
              <a:rPr lang="en-US" altLang="zh-CN" sz="1100" dirty="0" smtClean="0"/>
              <a:t>}</a:t>
            </a:r>
            <a:endParaRPr lang="zh-CN" altLang="en-US" sz="11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56347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898</TotalTime>
  <Words>411</Words>
  <Application>Microsoft Office PowerPoint</Application>
  <PresentationFormat>自定义</PresentationFormat>
  <Paragraphs>74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模板文件</vt:lpstr>
      <vt:lpstr>OpenCV 3.1.0 – 图像处理教程</vt:lpstr>
      <vt:lpstr>幻灯片 2</vt:lpstr>
      <vt:lpstr>幻灯片 3</vt:lpstr>
      <vt:lpstr>读写图像</vt:lpstr>
      <vt:lpstr>读写像素</vt:lpstr>
      <vt:lpstr>修改像素值</vt:lpstr>
      <vt:lpstr>Vec3b与Vec3F</vt:lpstr>
      <vt:lpstr>幻灯片 8</vt:lpstr>
      <vt:lpstr>幻灯片 9</vt:lpstr>
    </vt:vector>
  </TitlesOfParts>
  <Company>苏州艾迪科信息技术有限公司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微软用户</cp:lastModifiedBy>
  <cp:revision>202</cp:revision>
  <dcterms:created xsi:type="dcterms:W3CDTF">2014-08-01T06:06:31Z</dcterms:created>
  <dcterms:modified xsi:type="dcterms:W3CDTF">2016-10-20T07:58:10Z</dcterms:modified>
</cp:coreProperties>
</file>