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74" r:id="rId2"/>
    <p:sldId id="284" r:id="rId3"/>
    <p:sldId id="269" r:id="rId4"/>
    <p:sldId id="278" r:id="rId5"/>
    <p:sldId id="279" r:id="rId6"/>
    <p:sldId id="280" r:id="rId7"/>
    <p:sldId id="272" r:id="rId8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36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56567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51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:p14="http://schemas.microsoft.com/office/powerpoint/2010/main" xmlns="" val="412900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759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5052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altLang="en-US" dirty="0" smtClean="0"/>
              <a:t>调整图像亮度与对比度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1040285"/>
          </a:xfrm>
        </p:spPr>
        <p:txBody>
          <a:bodyPr/>
          <a:lstStyle/>
          <a:p>
            <a:r>
              <a:rPr dirty="0"/>
              <a:t>理论</a:t>
            </a:r>
            <a:endParaRPr lang="en-US" altLang="zh-CN" dirty="0" smtClean="0"/>
          </a:p>
          <a:p>
            <a:r>
              <a:rPr dirty="0" smtClean="0"/>
              <a:t>代码演示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0341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图像变换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可以看作如下：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像素变换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点操作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邻域操作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区域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调整图像亮度和对比度属于像素变换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点操作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741457" y="4501364"/>
          <a:ext cx="8358246" cy="642942"/>
        </p:xfrm>
        <a:graphic>
          <a:graphicData uri="http://schemas.openxmlformats.org/presentationml/2006/ole">
            <p:oleObj spid="_x0000_s1026" name="公式" r:id="rId3" imgW="2806560" imgH="21564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</a:t>
            </a:r>
            <a:r>
              <a:rPr lang="en-US" altLang="zh-CN" dirty="0" smtClean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256873" cy="36520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Mat </a:t>
            </a:r>
            <a:r>
              <a:rPr lang="en-US" dirty="0" err="1" smtClean="0"/>
              <a:t>new_image</a:t>
            </a:r>
            <a:r>
              <a:rPr lang="en-US" dirty="0" smtClean="0"/>
              <a:t> = Mat::zeros( </a:t>
            </a:r>
            <a:r>
              <a:rPr lang="en-US" dirty="0" err="1" smtClean="0"/>
              <a:t>image.size</a:t>
            </a:r>
            <a:r>
              <a:rPr lang="en-US" dirty="0" smtClean="0"/>
              <a:t>(), </a:t>
            </a:r>
            <a:r>
              <a:rPr lang="en-US" dirty="0" err="1" smtClean="0"/>
              <a:t>image.type</a:t>
            </a:r>
            <a:r>
              <a:rPr lang="en-US" dirty="0" smtClean="0"/>
              <a:t>() );  </a:t>
            </a:r>
            <a:r>
              <a:rPr lang="zh-CN" altLang="en-US" dirty="0" smtClean="0"/>
              <a:t>创建一张跟原图像大小和类型一致的空白图像、像素值初始化为</a:t>
            </a:r>
            <a:r>
              <a:rPr lang="en-US" altLang="zh-CN" dirty="0" smtClean="0"/>
              <a:t>0</a:t>
            </a:r>
          </a:p>
          <a:p>
            <a:pPr>
              <a:buNone/>
            </a:pP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saturate_cast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uchar</a:t>
            </a:r>
            <a:r>
              <a:rPr lang="en-US" altLang="zh-CN" dirty="0" smtClean="0"/>
              <a:t>&gt;(value</a:t>
            </a:r>
            <a:r>
              <a:rPr lang="en-US" dirty="0" smtClean="0"/>
              <a:t>)</a:t>
            </a:r>
            <a:r>
              <a:rPr lang="zh-CN" altLang="en-US" dirty="0" smtClean="0"/>
              <a:t>确保值大小范围为</a:t>
            </a:r>
            <a:r>
              <a:rPr lang="en-US" altLang="zh-CN" dirty="0" smtClean="0"/>
              <a:t>0~255</a:t>
            </a:r>
            <a:r>
              <a:rPr lang="zh-CN" altLang="en-US" dirty="0" smtClean="0"/>
              <a:t>之间</a:t>
            </a:r>
            <a:endParaRPr lang="en-US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Mat.at</a:t>
            </a:r>
            <a:r>
              <a:rPr lang="en-US" altLang="zh-CN" dirty="0" smtClean="0"/>
              <a:t>&lt;Vec3b&gt;(</a:t>
            </a:r>
            <a:r>
              <a:rPr lang="en-US" altLang="zh-CN" dirty="0" err="1" smtClean="0"/>
              <a:t>y,x</a:t>
            </a:r>
            <a:r>
              <a:rPr lang="en-US" altLang="zh-CN" dirty="0" smtClean="0"/>
              <a:t>)[index]=value</a:t>
            </a:r>
            <a:r>
              <a:rPr lang="zh-CN" altLang="en-US" dirty="0" smtClean="0"/>
              <a:t> 给每个像素点每个通道赋值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5573" y="15724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实现代码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2895" y="1072340"/>
            <a:ext cx="8358246" cy="496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563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904</TotalTime>
  <Words>111</Words>
  <Application>Microsoft Office PowerPoint</Application>
  <PresentationFormat>自定义</PresentationFormat>
  <Paragraphs>19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模板文件</vt:lpstr>
      <vt:lpstr>公式</vt:lpstr>
      <vt:lpstr>OpenCV 3.1.0 – 图像处理教程</vt:lpstr>
      <vt:lpstr>幻灯片 2</vt:lpstr>
      <vt:lpstr>幻灯片 3</vt:lpstr>
      <vt:lpstr>理论</vt:lpstr>
      <vt:lpstr>重要的API</vt:lpstr>
      <vt:lpstr>幻灯片 6</vt:lpstr>
      <vt:lpstr>幻灯片 7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189</cp:revision>
  <dcterms:created xsi:type="dcterms:W3CDTF">2014-08-01T06:06:31Z</dcterms:created>
  <dcterms:modified xsi:type="dcterms:W3CDTF">2016-10-20T09:11:22Z</dcterms:modified>
</cp:coreProperties>
</file>