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83" r:id="rId5"/>
    <p:sldId id="285" r:id="rId6"/>
    <p:sldId id="286" r:id="rId7"/>
    <p:sldId id="287" r:id="rId8"/>
    <p:sldId id="289" r:id="rId9"/>
    <p:sldId id="288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膨胀与腐蚀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腐蚀</a:t>
            </a:r>
            <a:endParaRPr lang="en-US" dirty="0" smtClean="0"/>
          </a:p>
          <a:p>
            <a:r>
              <a:rPr dirty="0" smtClean="0"/>
              <a:t>膨胀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形态学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morphology operators</a:t>
            </a:r>
            <a:r>
              <a:rPr lang="en-US" altLang="zh-CN" sz="2400" dirty="0" smtClean="0"/>
              <a:t>)-</a:t>
            </a:r>
            <a:r>
              <a:rPr lang="zh-CN" altLang="en-US" sz="2400" dirty="0" smtClean="0"/>
              <a:t>膨胀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图像形态学操作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基于形状的一系列图像处理操作的合集，主要是基于集合论基础上的形态学数学</a:t>
            </a:r>
            <a:endParaRPr lang="en-US" altLang="zh-CN" dirty="0" smtClean="0"/>
          </a:p>
          <a:p>
            <a:r>
              <a:rPr lang="zh-CN" altLang="en-US" dirty="0" smtClean="0"/>
              <a:t>形态学有四个基本操作：腐蚀、膨胀、开、闭</a:t>
            </a:r>
            <a:endParaRPr lang="en-US" altLang="zh-CN" dirty="0" smtClean="0"/>
          </a:p>
          <a:p>
            <a:r>
              <a:rPr lang="zh-CN" altLang="en-US" dirty="0" smtClean="0"/>
              <a:t>膨胀与腐蚀是图像处理中最常用的形态学操作手段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形态学操作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膨胀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跟卷积操作类似，假设有图像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和结构元素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，结构元素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上面移动，其中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定义其中心为锚点，计算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覆盖下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的最大像素值用来替换锚点的像素，其中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作为结构体可以是任意形状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1]CCZ(NX8[Z1K]7]8`JMC_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93" y="4287050"/>
            <a:ext cx="1524000" cy="1619250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57558865\QQ\WinTemp\RichOle\74T(X(09O1FWI@R01@9}90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75" y="4358488"/>
            <a:ext cx="1295400" cy="13811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形态学操作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腐蚀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腐蚀跟膨胀操作的过程类似，唯一不同的是以最小值替换锚点重叠下图像的像素值</a:t>
            </a:r>
            <a:endParaRPr lang="zh-CN" altLang="en-US" dirty="0"/>
          </a:p>
        </p:txBody>
      </p:sp>
      <p:pic>
        <p:nvPicPr>
          <p:cNvPr id="15361" name="Picture 1" descr="C:\Users\Administrator\AppData\Roaming\Tencent\Users\57558865\QQ\WinTemp\RichOle\D(U[QEKCKT~UVDF2[Q0MO0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6299" y="3715546"/>
            <a:ext cx="1571636" cy="1828002"/>
          </a:xfrm>
          <a:prstGeom prst="rect">
            <a:avLst/>
          </a:prstGeom>
          <a:noFill/>
        </p:spPr>
      </p:pic>
      <p:pic>
        <p:nvPicPr>
          <p:cNvPr id="15362" name="Picture 2" descr="C:\Users\Administrator\AppData\Roaming\Tencent\Users\57558865\QQ\WinTemp\RichOle\)_W4NFYG95G9TMAVA)TFH]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903" y="3715546"/>
            <a:ext cx="2066925" cy="18192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getStructuringElement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shape, Size </a:t>
            </a:r>
            <a:r>
              <a:rPr lang="en-US" dirty="0" err="1" smtClean="0"/>
              <a:t>ksize</a:t>
            </a:r>
            <a:r>
              <a:rPr lang="en-US" dirty="0" smtClean="0"/>
              <a:t>, Point anchor)</a:t>
            </a:r>
          </a:p>
          <a:p>
            <a:pPr>
              <a:buNone/>
            </a:pPr>
            <a:r>
              <a:rPr lang="en-US" dirty="0" smtClean="0"/>
              <a:t> - </a:t>
            </a:r>
            <a:r>
              <a:rPr lang="zh-CN" altLang="en-US" dirty="0" smtClean="0"/>
              <a:t>形状</a:t>
            </a:r>
            <a:r>
              <a:rPr lang="en-US" dirty="0" smtClean="0"/>
              <a:t> (MORPH_RECT \MORPH_CROSS \MORPH_ELLIPSE)</a:t>
            </a:r>
          </a:p>
          <a:p>
            <a:pPr>
              <a:buNone/>
            </a:pPr>
            <a:r>
              <a:rPr lang="en-US" dirty="0" smtClean="0"/>
              <a:t> - 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锚点 默认是</a:t>
            </a:r>
            <a:r>
              <a:rPr lang="en-US" altLang="zh-CN" dirty="0" smtClean="0"/>
              <a:t>Point(-1, -1)</a:t>
            </a:r>
            <a:r>
              <a:rPr lang="zh-CN" altLang="en-US" dirty="0" smtClean="0"/>
              <a:t>意思就是中心像素</a:t>
            </a:r>
            <a:endParaRPr lang="en-US" dirty="0" smtClean="0"/>
          </a:p>
          <a:p>
            <a:r>
              <a:rPr lang="en-US" altLang="zh-CN" dirty="0" smtClean="0"/>
              <a:t>dilate(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kernel) 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erode(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kernel)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6385" name="Picture 1" descr="C:\Users\Administrator\AppData\Roaming\Tencent\Users\57558865\QQ\WinTemp\RichOle\4U)6Q0HA5{Q52MMU76ECC}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399" y="4144174"/>
            <a:ext cx="4210050" cy="704850"/>
          </a:xfrm>
          <a:prstGeom prst="rect">
            <a:avLst/>
          </a:prstGeom>
          <a:noFill/>
        </p:spPr>
      </p:pic>
      <p:pic>
        <p:nvPicPr>
          <p:cNvPr id="16386" name="Picture 2" descr="C:\Users\Administrator\AppData\Roaming\Tencent\Users\57558865\QQ\WinTemp\RichOle\D_YQ6$UZU%OP%2`59043(@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275" y="5358620"/>
            <a:ext cx="3781425" cy="581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动态调整结构元素大小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TrackBar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createTrackbar</a:t>
            </a:r>
            <a:r>
              <a:rPr lang="en-US" altLang="zh-CN" dirty="0" smtClean="0"/>
              <a:t>(const String &amp; </a:t>
            </a:r>
            <a:r>
              <a:rPr lang="en-US" altLang="zh-CN" dirty="0" err="1" smtClean="0"/>
              <a:t>trackbarname</a:t>
            </a:r>
            <a:r>
              <a:rPr lang="en-US" altLang="zh-CN" dirty="0" smtClean="0"/>
              <a:t>, const String </a:t>
            </a:r>
            <a:r>
              <a:rPr lang="en-US" altLang="zh-CN" dirty="0" err="1" smtClean="0"/>
              <a:t>winName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value,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count, </a:t>
            </a:r>
            <a:r>
              <a:rPr lang="en-US" altLang="zh-CN" dirty="0" err="1" smtClean="0"/>
              <a:t>Trackbarcallback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, void* </a:t>
            </a:r>
            <a:r>
              <a:rPr lang="en-US" altLang="zh-CN" dirty="0" err="1" smtClean="0"/>
              <a:t>userdata</a:t>
            </a:r>
            <a:r>
              <a:rPr lang="en-US" altLang="zh-CN" dirty="0" smtClean="0"/>
              <a:t>=0)</a:t>
            </a:r>
          </a:p>
          <a:p>
            <a:pPr>
              <a:buNone/>
            </a:pPr>
            <a:r>
              <a:rPr lang="zh-CN" altLang="en-US" dirty="0" smtClean="0"/>
              <a:t>其中最中要的是 </a:t>
            </a:r>
            <a:r>
              <a:rPr lang="en-US" altLang="zh-CN" dirty="0" smtClean="0"/>
              <a:t>callback </a:t>
            </a:r>
            <a:r>
              <a:rPr lang="zh-CN" altLang="en-US" dirty="0" smtClean="0"/>
              <a:t>函数功能。如果设置为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就是说只有值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，但是不会调用</a:t>
            </a:r>
            <a:r>
              <a:rPr lang="en-US" altLang="zh-CN" dirty="0" smtClean="0"/>
              <a:t>callback</a:t>
            </a:r>
            <a:r>
              <a:rPr lang="zh-CN" altLang="en-US" smtClean="0"/>
              <a:t>的函数。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  <p:pic>
        <p:nvPicPr>
          <p:cNvPr id="17409" name="Picture 1" descr="C:\Users\Administrator\AppData\Roaming\Tencent\Users\57558865\QQ\WinTemp\RichOle\C~AO~SHOTH4)27X~D0[TYN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0217" y="1027581"/>
            <a:ext cx="7000924" cy="50454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2077</TotalTime>
  <Words>272</Words>
  <Application>Microsoft Office PowerPoint</Application>
  <PresentationFormat>自定义</PresentationFormat>
  <Paragraphs>29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形态学操作(morphology operators)-膨胀</vt:lpstr>
      <vt:lpstr>形态学操作-膨胀</vt:lpstr>
      <vt:lpstr>形态学操作-腐蚀</vt:lpstr>
      <vt:lpstr>相关API</vt:lpstr>
      <vt:lpstr>动态调整结构元素大小</vt:lpstr>
      <vt:lpstr>代码演示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215</cp:revision>
  <dcterms:created xsi:type="dcterms:W3CDTF">2014-08-01T06:06:31Z</dcterms:created>
  <dcterms:modified xsi:type="dcterms:W3CDTF">2016-10-21T07:17:55Z</dcterms:modified>
</cp:coreProperties>
</file>