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84" r:id="rId3"/>
    <p:sldId id="269" r:id="rId4"/>
    <p:sldId id="278" r:id="rId5"/>
    <p:sldId id="285" r:id="rId6"/>
    <p:sldId id="286" r:id="rId7"/>
    <p:sldId id="279" r:id="rId8"/>
    <p:sldId id="288" r:id="rId9"/>
    <p:sldId id="287" r:id="rId10"/>
    <p:sldId id="280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4097" name="Picture 1" descr="C:\Users\Administrator\AppData\Roaming\Tencent\Users\57558865\QQ\WinTemp\RichOle\RZVGW1CRRS7]J5ARZFK%I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779" y="1072340"/>
            <a:ext cx="6786610" cy="4966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图像上采样和降采样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6" y="3213722"/>
            <a:ext cx="7539333" cy="1557349"/>
          </a:xfrm>
        </p:spPr>
        <p:txBody>
          <a:bodyPr/>
          <a:lstStyle/>
          <a:p>
            <a:r>
              <a:rPr dirty="0" smtClean="0"/>
              <a:t>图像金字塔概念</a:t>
            </a:r>
            <a:endParaRPr lang="en-US" dirty="0" smtClean="0"/>
          </a:p>
          <a:p>
            <a:r>
              <a:rPr dirty="0" smtClean="0"/>
              <a:t>采样</a:t>
            </a:r>
            <a:r>
              <a:rPr lang="en-US" altLang="zh-CN" dirty="0" smtClean="0"/>
              <a:t>API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图像金字塔概念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我们在图像处理中常常会调整图像大小，最常见的就是放大</a:t>
            </a:r>
            <a:r>
              <a:rPr lang="en-US" altLang="zh-CN" dirty="0" smtClean="0"/>
              <a:t>(zoom in)</a:t>
            </a:r>
            <a:r>
              <a:rPr lang="zh-CN" altLang="en-US" dirty="0" smtClean="0"/>
              <a:t>和缩小（</a:t>
            </a:r>
            <a:r>
              <a:rPr lang="en-US" altLang="zh-CN" dirty="0" smtClean="0"/>
              <a:t>zoom out</a:t>
            </a:r>
            <a:r>
              <a:rPr lang="zh-CN" altLang="en-US" dirty="0" smtClean="0"/>
              <a:t>），尽管几何变换也可以实现图像放大和缩小，但是这里我们介绍图像金字塔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一个图像金字塔式一系列的图像组成，最底下一张是图像尺寸最大，最上方的图像尺寸最小，从空间上从上向下看就想一个古代的金字塔。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图像金字塔概念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57558865\QQ\WinTemp\RichOle\COR@HSS5U$CRARFF3]]_SG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0019" y="2215348"/>
            <a:ext cx="4643470" cy="3324225"/>
          </a:xfrm>
          <a:prstGeom prst="rect">
            <a:avLst/>
          </a:prstGeom>
          <a:noFill/>
        </p:spPr>
      </p:pic>
      <p:pic>
        <p:nvPicPr>
          <p:cNvPr id="1026" name="Picture 2" descr="C:\Users\Administrator\AppData\Roaming\Tencent\Users\57558865\QQ\WinTemp\RichOle\OG_[{7Q`YD8J$$S5EY@11W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3555" y="2215348"/>
            <a:ext cx="4357718" cy="328614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图像金字塔概念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高斯金子塔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用来对图像进行降采样</a:t>
            </a:r>
            <a:endParaRPr lang="en-US" altLang="zh-CN" dirty="0" smtClean="0"/>
          </a:p>
          <a:p>
            <a:r>
              <a:rPr lang="zh-CN" altLang="en-US" dirty="0" smtClean="0"/>
              <a:t>拉普拉斯金字塔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用来重建一张图片根据它的上层降采样图片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图像金字塔概念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高斯金字塔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高斯金子塔是从底向上，逐层降采样得到。</a:t>
            </a:r>
            <a:endParaRPr lang="en-US" altLang="zh-CN" sz="1600" dirty="0" smtClean="0"/>
          </a:p>
          <a:p>
            <a:r>
              <a:rPr lang="zh-CN" altLang="en-US" sz="1600" dirty="0" smtClean="0"/>
              <a:t>降采样之后图像大小是原图像</a:t>
            </a:r>
            <a:r>
              <a:rPr lang="en-US" altLang="zh-CN" sz="1600" dirty="0" err="1" smtClean="0"/>
              <a:t>MxN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M/2 x N/2 ,</a:t>
            </a:r>
            <a:r>
              <a:rPr lang="zh-CN" altLang="en-US" sz="1600" dirty="0" smtClean="0"/>
              <a:t>就是对原图像删除偶数行与列，即得到降采样之后上一层的图片。</a:t>
            </a:r>
          </a:p>
          <a:p>
            <a:r>
              <a:rPr lang="zh-CN" altLang="en-US" sz="1600" dirty="0" smtClean="0"/>
              <a:t>高斯金子塔的生成过程分为两步：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	- </a:t>
            </a:r>
            <a:r>
              <a:rPr lang="zh-CN" altLang="en-US" sz="1600" dirty="0" smtClean="0"/>
              <a:t>对当前层进行高斯模糊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	- </a:t>
            </a:r>
            <a:r>
              <a:rPr lang="zh-CN" altLang="en-US" sz="1600" dirty="0" smtClean="0"/>
              <a:t>删除当前层的偶数行与列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即可得到上一层的图像，这样上一层跟下一层相比，都只有它的</a:t>
            </a:r>
            <a:r>
              <a:rPr lang="en-US" altLang="zh-CN" sz="1600" dirty="0" smtClean="0"/>
              <a:t>1/4</a:t>
            </a:r>
            <a:r>
              <a:rPr lang="zh-CN" altLang="en-US" sz="1600" dirty="0" smtClean="0"/>
              <a:t>大小。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169" name="Picture 1" descr="C:\Users\Administrator\AppData\Roaming\Tencent\Users\57558865\QQ\WinTemp\RichOle\X)K%0Y4XU{I1AAE`H34WR6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0151" y="4572802"/>
            <a:ext cx="1790700" cy="1143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高斯不同</a:t>
            </a:r>
            <a:r>
              <a:rPr lang="en-US" altLang="zh-CN" dirty="0" smtClean="0"/>
              <a:t>(Difference of </a:t>
            </a:r>
            <a:r>
              <a:rPr lang="en-US" altLang="zh-CN" dirty="0" smtClean="0"/>
              <a:t>Gaussian-DOG)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定义：就是把同一张图像在不同的参数下做高斯模糊之后的结果相减，得到的输出图像。称为高斯不同</a:t>
            </a:r>
            <a:r>
              <a:rPr lang="en-US" altLang="zh-CN" dirty="0" smtClean="0"/>
              <a:t>(DOG)</a:t>
            </a:r>
          </a:p>
          <a:p>
            <a:r>
              <a:rPr lang="zh-CN" altLang="en-US" dirty="0" smtClean="0"/>
              <a:t>高斯不同是图像的内在特征，在灰度图像增强、角点检测中经常用到。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采样相关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上采样</a:t>
            </a:r>
            <a:r>
              <a:rPr lang="en-US" altLang="zh-CN" dirty="0" smtClean="0"/>
              <a:t>(</a:t>
            </a:r>
            <a:r>
              <a:rPr lang="en-US" dirty="0" err="1" smtClean="0"/>
              <a:t>cv</a:t>
            </a:r>
            <a:r>
              <a:rPr lang="en-US" dirty="0" smtClean="0"/>
              <a:t>::</a:t>
            </a:r>
            <a:r>
              <a:rPr lang="en-US" altLang="zh-CN" dirty="0" err="1" smtClean="0"/>
              <a:t>pyrUp</a:t>
            </a:r>
            <a:r>
              <a:rPr lang="en-US" altLang="zh-CN" dirty="0" smtClean="0"/>
              <a:t>) – zoom in </a:t>
            </a:r>
            <a:r>
              <a:rPr lang="zh-CN" altLang="en-US" dirty="0" smtClean="0"/>
              <a:t>放大</a:t>
            </a:r>
            <a:endParaRPr lang="en-US" altLang="zh-CN" dirty="0" smtClean="0"/>
          </a:p>
          <a:p>
            <a:r>
              <a:rPr lang="zh-CN" altLang="en-US" dirty="0" smtClean="0"/>
              <a:t>降采样 </a:t>
            </a:r>
            <a:r>
              <a:rPr lang="en-US" altLang="zh-CN" dirty="0" smtClean="0"/>
              <a:t>(</a:t>
            </a:r>
            <a:r>
              <a:rPr lang="en-US" dirty="0" err="1" smtClean="0"/>
              <a:t>cv</a:t>
            </a:r>
            <a:r>
              <a:rPr lang="en-US" dirty="0" smtClean="0"/>
              <a:t>::</a:t>
            </a:r>
            <a:r>
              <a:rPr lang="en-US" altLang="zh-CN" dirty="0" err="1" smtClean="0"/>
              <a:t>pyrDown</a:t>
            </a:r>
            <a:r>
              <a:rPr lang="en-US" dirty="0" smtClean="0"/>
              <a:t>) – zoom out </a:t>
            </a:r>
            <a:r>
              <a:rPr lang="zh-CN" altLang="en-US" dirty="0" smtClean="0"/>
              <a:t>缩小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pyrUp</a:t>
            </a:r>
            <a:r>
              <a:rPr lang="en-US" dirty="0" smtClean="0"/>
              <a:t>(Mat </a:t>
            </a:r>
            <a:r>
              <a:rPr lang="en-US" dirty="0" err="1" smtClean="0"/>
              <a:t>src</a:t>
            </a:r>
            <a:r>
              <a:rPr lang="en-US" dirty="0" smtClean="0"/>
              <a:t>, Mat </a:t>
            </a:r>
            <a:r>
              <a:rPr lang="en-US" dirty="0" err="1" smtClean="0"/>
              <a:t>dst</a:t>
            </a:r>
            <a:r>
              <a:rPr lang="en-US" dirty="0" smtClean="0"/>
              <a:t>, Size(</a:t>
            </a:r>
            <a:r>
              <a:rPr lang="en-US" dirty="0" err="1" smtClean="0"/>
              <a:t>src.cols</a:t>
            </a:r>
            <a:r>
              <a:rPr lang="en-US" dirty="0" smtClean="0"/>
              <a:t>*2, </a:t>
            </a:r>
            <a:r>
              <a:rPr lang="en-US" dirty="0" err="1" smtClean="0"/>
              <a:t>src.rows</a:t>
            </a:r>
            <a:r>
              <a:rPr lang="en-US" dirty="0" smtClean="0"/>
              <a:t>*2)) </a:t>
            </a:r>
          </a:p>
          <a:p>
            <a:pPr>
              <a:buNone/>
            </a:pPr>
            <a:r>
              <a:rPr lang="zh-CN" altLang="en-US" dirty="0" smtClean="0"/>
              <a:t>生成的图像是原图在宽与高各放大两倍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pyrDown</a:t>
            </a:r>
            <a:r>
              <a:rPr lang="en-US" dirty="0" smtClean="0"/>
              <a:t>(Mat </a:t>
            </a:r>
            <a:r>
              <a:rPr lang="en-US" dirty="0" err="1" smtClean="0"/>
              <a:t>src</a:t>
            </a:r>
            <a:r>
              <a:rPr lang="en-US" dirty="0" smtClean="0"/>
              <a:t>, Mat </a:t>
            </a:r>
            <a:r>
              <a:rPr lang="en-US" dirty="0" err="1" smtClean="0"/>
              <a:t>dst</a:t>
            </a:r>
            <a:r>
              <a:rPr lang="en-US" dirty="0" smtClean="0"/>
              <a:t>, Size(</a:t>
            </a:r>
            <a:r>
              <a:rPr lang="en-US" dirty="0" err="1" smtClean="0"/>
              <a:t>src.cols</a:t>
            </a:r>
            <a:r>
              <a:rPr lang="en-US" dirty="0" smtClean="0"/>
              <a:t>/2, </a:t>
            </a:r>
            <a:r>
              <a:rPr lang="en-US" dirty="0" err="1" smtClean="0"/>
              <a:t>src.rows</a:t>
            </a:r>
            <a:r>
              <a:rPr lang="en-US" dirty="0" smtClean="0"/>
              <a:t>/2))</a:t>
            </a:r>
          </a:p>
          <a:p>
            <a:pPr>
              <a:buNone/>
            </a:pPr>
            <a:r>
              <a:rPr lang="zh-CN" altLang="en-US" dirty="0" smtClean="0"/>
              <a:t>生成的图像是原图在宽与高各缩小</a:t>
            </a:r>
            <a:r>
              <a:rPr lang="en-US" altLang="zh-CN" dirty="0" smtClean="0"/>
              <a:t>1/2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1031</TotalTime>
  <Words>333</Words>
  <Application>Microsoft Office PowerPoint</Application>
  <PresentationFormat>自定义</PresentationFormat>
  <Paragraphs>34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模板文件</vt:lpstr>
      <vt:lpstr>OpenCV 3.1.0 – 图像处理教程</vt:lpstr>
      <vt:lpstr>幻灯片 2</vt:lpstr>
      <vt:lpstr>幻灯片 3</vt:lpstr>
      <vt:lpstr>图像金字塔概念</vt:lpstr>
      <vt:lpstr>图像金字塔概念</vt:lpstr>
      <vt:lpstr>图像金字塔概念</vt:lpstr>
      <vt:lpstr>图像金字塔概念 – 高斯金字塔</vt:lpstr>
      <vt:lpstr>高斯不同(Difference of Gaussian-DOG)</vt:lpstr>
      <vt:lpstr>采样相关API</vt:lpstr>
      <vt:lpstr>演示代码</vt:lpstr>
      <vt:lpstr>幻灯片 11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217</cp:revision>
  <dcterms:created xsi:type="dcterms:W3CDTF">2014-08-01T06:06:31Z</dcterms:created>
  <dcterms:modified xsi:type="dcterms:W3CDTF">2016-10-24T02:53:18Z</dcterms:modified>
</cp:coreProperties>
</file>