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74" r:id="rId2"/>
    <p:sldId id="284" r:id="rId3"/>
    <p:sldId id="269" r:id="rId4"/>
    <p:sldId id="278" r:id="rId5"/>
    <p:sldId id="287" r:id="rId6"/>
    <p:sldId id="286" r:id="rId7"/>
    <p:sldId id="285" r:id="rId8"/>
    <p:sldId id="288" r:id="rId9"/>
    <p:sldId id="279" r:id="rId10"/>
    <p:sldId id="280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5121" name="Picture 1" descr="C:\Users\Administrator\AppData\Roaming\Tencent\Users\57558865\QQ\WinTemp\RichOle\$F`[KBC%@GP[UK]$PGCFD5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03" y="1048557"/>
            <a:ext cx="7404624" cy="48815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自定义线性滤波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074414"/>
          </a:xfrm>
        </p:spPr>
        <p:txBody>
          <a:bodyPr/>
          <a:lstStyle/>
          <a:p>
            <a:r>
              <a:rPr dirty="0" smtClean="0"/>
              <a:t>卷积概念</a:t>
            </a:r>
            <a:endParaRPr lang="en-US" dirty="0" smtClean="0"/>
          </a:p>
          <a:p>
            <a:r>
              <a:rPr dirty="0" smtClean="0"/>
              <a:t>常见算子</a:t>
            </a:r>
            <a:endParaRPr lang="en-US" dirty="0" smtClean="0"/>
          </a:p>
          <a:p>
            <a:r>
              <a:rPr dirty="0" smtClean="0"/>
              <a:t>自定义卷积模糊</a:t>
            </a:r>
            <a:endParaRPr lang="en-US" dirty="0" smtClean="0"/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卷积</a:t>
            </a:r>
            <a:r>
              <a:rPr lang="zh-CN" altLang="en-US" dirty="0" smtClean="0"/>
              <a:t>是图像处理中一个操作，是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在图像的每个像素上的操作。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Kernel</a:t>
            </a:r>
            <a:r>
              <a:rPr lang="zh-CN" altLang="en-US" dirty="0" smtClean="0"/>
              <a:t>本质上一个固定大小的矩阵数组，其中心点称为锚点</a:t>
            </a:r>
            <a:r>
              <a:rPr lang="en-US" altLang="zh-CN" dirty="0" smtClean="0"/>
              <a:t>(anchor point)</a:t>
            </a:r>
            <a:endParaRPr lang="zh-CN" altLang="en-US" dirty="0"/>
          </a:p>
        </p:txBody>
      </p:sp>
      <p:pic>
        <p:nvPicPr>
          <p:cNvPr id="9217" name="Picture 1" descr="C:\Users\Administrator\AppData\Roaming\Tencent\Users\57558865\QQ\WinTemp\RichOle\SGTOJ@`VE0KD%3_{VFLMGS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6167" y="3929860"/>
            <a:ext cx="1619250" cy="1524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卷积如何工作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放到像素数组之上，求锚点周围覆盖的像素乘积之和（包括锚点），用来替换锚点覆盖下像素点值称为卷积处理。数学表达如下：</a:t>
            </a:r>
            <a:endParaRPr lang="zh-CN" altLang="en-US" dirty="0"/>
          </a:p>
        </p:txBody>
      </p:sp>
      <p:pic>
        <p:nvPicPr>
          <p:cNvPr id="21505" name="Picture 1" descr="C:\Users\Administrator\AppData\Roaming\Tencent\Users\57558865\QQ\WinTemp\RichOle\D[CHOPJ0]6VX}{FZC[8X{F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37" y="3786984"/>
            <a:ext cx="6072230" cy="121444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966" y="1125538"/>
            <a:ext cx="821865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94719" y="486995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 = 8x1+6x1+6x1+2x1+8x1+6x1+2x1+2x1+8x1</a:t>
            </a:r>
          </a:p>
          <a:p>
            <a:r>
              <a:rPr lang="en-US" altLang="zh-CN" dirty="0" smtClean="0"/>
              <a:t>New pixel = sum / (m*n)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623" y="1557586"/>
            <a:ext cx="993213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常见算子</a:t>
            </a:r>
            <a:endParaRPr lang="zh-CN" altLang="en-US" dirty="0"/>
          </a:p>
        </p:txBody>
      </p:sp>
      <p:pic>
        <p:nvPicPr>
          <p:cNvPr id="1025" name="Picture 1" descr="C:\Users\Administrator\AppData\Roaming\Tencent\Users\57558865\QQ\WinTemp\RichOle\DCQ028HF{_IDNJIA88I1{)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5059" y="3572670"/>
            <a:ext cx="1933575" cy="1381125"/>
          </a:xfrm>
          <a:prstGeom prst="rect">
            <a:avLst/>
          </a:prstGeom>
          <a:noFill/>
        </p:spPr>
      </p:pic>
      <p:sp>
        <p:nvSpPr>
          <p:cNvPr id="1026" name="AutoShape 2" descr="C:\Users\Administrator\AppData\Roaming\Tencent\Users\57558865\QQ\WinTemp\RichOle\GVKGX[MI7[Q2@G9T$(J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" name="AutoShape 3" descr="C:\Users\Administrator\AppData\Roaming\Tencent\Users\57558865\QQ\WinTemp\RichOle\GVKGX[MI7[Q2@G9T$(J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C:\Users\Administrator\AppData\Roaming\Tencent\Users\57558865\QQ\WinTemp\RichOle\Y(}C4H292K5RF3OH27VP)R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2183" y="1429530"/>
            <a:ext cx="3819525" cy="1485900"/>
          </a:xfrm>
          <a:prstGeom prst="rect">
            <a:avLst/>
          </a:prstGeom>
          <a:noFill/>
        </p:spPr>
      </p:pic>
      <p:sp>
        <p:nvSpPr>
          <p:cNvPr id="1029" name="AutoShape 5" descr="C:\Users\Administrator\AppData\Roaming\Tencent\Users\57558865\QQ\WinTemp\RichOle\3VMBS1G58Q[$B07DYFKR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C:\Users\Administrator\AppData\Roaming\Tencent\Users\57558865\QQ\WinTemp\RichOle\MWD6{7`P$L@8ODCZ@H{6HD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4333" y="2501100"/>
            <a:ext cx="4238625" cy="17240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527935" y="50728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拉普拉斯算子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27935" y="2929728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Sobel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27209" y="4358488"/>
            <a:ext cx="164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Robert</a:t>
            </a:r>
            <a:r>
              <a:rPr lang="zh-CN" altLang="en-US" dirty="0" smtClean="0"/>
              <a:t>算子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自定义卷积模糊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filter2D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filter2D(</a:t>
            </a:r>
          </a:p>
          <a:p>
            <a:pPr>
              <a:buNone/>
            </a:pPr>
            <a:r>
              <a:rPr lang="en-US" altLang="zh-CN" dirty="0" smtClean="0"/>
              <a:t>Mat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输入图像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Mat </a:t>
            </a:r>
            <a:r>
              <a:rPr lang="en-US" altLang="zh-CN" dirty="0" err="1" smtClean="0"/>
              <a:t>dst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模糊图像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depth, // </a:t>
            </a:r>
            <a:r>
              <a:rPr lang="zh-CN" altLang="en-US" dirty="0" smtClean="0"/>
              <a:t>图像深度</a:t>
            </a:r>
            <a:r>
              <a:rPr lang="en-US" altLang="zh-CN" dirty="0" smtClean="0"/>
              <a:t>32/8</a:t>
            </a:r>
          </a:p>
          <a:p>
            <a:pPr>
              <a:buNone/>
            </a:pPr>
            <a:r>
              <a:rPr lang="en-US" altLang="zh-CN" dirty="0" smtClean="0"/>
              <a:t>Mat kernel, // </a:t>
            </a:r>
            <a:r>
              <a:rPr lang="zh-CN" altLang="en-US" dirty="0" smtClean="0"/>
              <a:t>卷积核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Point anchor, // </a:t>
            </a:r>
            <a:r>
              <a:rPr lang="zh-CN" altLang="en-US" dirty="0" smtClean="0"/>
              <a:t>锚点位置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double delta // </a:t>
            </a:r>
            <a:r>
              <a:rPr lang="zh-CN" altLang="en-US" dirty="0" smtClean="0"/>
              <a:t>计算出来的像素</a:t>
            </a:r>
            <a:r>
              <a:rPr lang="en-US" altLang="zh-CN" dirty="0" smtClean="0"/>
              <a:t>+delta</a:t>
            </a:r>
          </a:p>
          <a:p>
            <a:pPr>
              <a:buNone/>
            </a:pP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其中 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是可以自定义的卷积核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193" name="Picture 1" descr="C:\Users\Administrator\AppData\Roaming\Tencent\Users\57558865\QQ\WinTemp\RichOle\8OJAVZ9H}G2JR3~NJGPPBJ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7869" y="3072604"/>
            <a:ext cx="3618418" cy="12858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976</TotalTime>
  <Words>182</Words>
  <Application>Microsoft Office PowerPoint</Application>
  <PresentationFormat>自定义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模板文件</vt:lpstr>
      <vt:lpstr>OpenCV 3.1.0 – 图像处理教程</vt:lpstr>
      <vt:lpstr>幻灯片 2</vt:lpstr>
      <vt:lpstr>幻灯片 3</vt:lpstr>
      <vt:lpstr>卷积概念</vt:lpstr>
      <vt:lpstr>卷积如何工作</vt:lpstr>
      <vt:lpstr>幻灯片 6</vt:lpstr>
      <vt:lpstr>幻灯片 7</vt:lpstr>
      <vt:lpstr>常见算子</vt:lpstr>
      <vt:lpstr>自定义卷积模糊</vt:lpstr>
      <vt:lpstr>演示代码</vt:lpstr>
      <vt:lpstr>幻灯片 11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204</cp:revision>
  <dcterms:created xsi:type="dcterms:W3CDTF">2014-08-01T06:06:31Z</dcterms:created>
  <dcterms:modified xsi:type="dcterms:W3CDTF">2016-10-26T04:14:51Z</dcterms:modified>
</cp:coreProperties>
</file>