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74" r:id="rId2"/>
    <p:sldId id="284" r:id="rId3"/>
    <p:sldId id="269" r:id="rId4"/>
    <p:sldId id="278" r:id="rId5"/>
    <p:sldId id="285" r:id="rId6"/>
    <p:sldId id="286" r:id="rId7"/>
    <p:sldId id="287" r:id="rId8"/>
    <p:sldId id="279" r:id="rId9"/>
    <p:sldId id="280" r:id="rId10"/>
    <p:sldId id="272" r:id="rId11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33" autoAdjust="0"/>
    <p:restoredTop sz="94660"/>
  </p:normalViewPr>
  <p:slideViewPr>
    <p:cSldViewPr>
      <p:cViewPr varScale="1">
        <p:scale>
          <a:sx n="84" d="100"/>
          <a:sy n="84" d="100"/>
        </p:scale>
        <p:origin x="-756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=""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8505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lang="en-US" altLang="zh-CN" dirty="0" smtClean="0"/>
              <a:t>Laplance</a:t>
            </a:r>
            <a:r>
              <a:rPr dirty="0" smtClean="0"/>
              <a:t>算子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 smtClean="0"/>
              <a:t>理论</a:t>
            </a:r>
            <a:endParaRPr lang="en-US" dirty="0" smtClean="0"/>
          </a:p>
          <a:p>
            <a:r>
              <a:rPr lang="en-US" altLang="zh-CN" dirty="0" smtClean="0"/>
              <a:t>API</a:t>
            </a:r>
            <a:r>
              <a:rPr dirty="0" smtClean="0"/>
              <a:t>使用</a:t>
            </a:r>
            <a:endParaRPr lang="en-US" dirty="0" smtClean="0"/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理论</a:t>
            </a:r>
          </a:p>
        </p:txBody>
      </p:sp>
      <p:pic>
        <p:nvPicPr>
          <p:cNvPr id="7170" name="Picture 2" descr="Laplace_Operator_Tutorial_Theory_Previou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8581" y="2358224"/>
            <a:ext cx="4762500" cy="1590675"/>
          </a:xfrm>
          <a:prstGeom prst="rect">
            <a:avLst/>
          </a:prstGeom>
          <a:noFill/>
        </p:spPr>
      </p:pic>
      <p:pic>
        <p:nvPicPr>
          <p:cNvPr id="7172" name="Picture 4" descr="Laplace_Operator_Tutorial_Theory_ddIntensit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7803" y="2072472"/>
            <a:ext cx="2857500" cy="21145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7143" y="4572802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解释：</a:t>
            </a:r>
            <a:r>
              <a:rPr lang="zh-CN" altLang="en-US" dirty="0" smtClean="0"/>
              <a:t>在二</a:t>
            </a:r>
            <a:r>
              <a:rPr lang="zh-CN" altLang="en-US" dirty="0" smtClean="0"/>
              <a:t>阶</a:t>
            </a:r>
            <a:r>
              <a:rPr lang="zh-CN" altLang="en-US" dirty="0" smtClean="0"/>
              <a:t>导数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时候，最大变化处的值为零即边缘是零值。通过二阶</a:t>
            </a:r>
            <a:endParaRPr lang="en-US" altLang="zh-CN" dirty="0" smtClean="0"/>
          </a:p>
          <a:p>
            <a:r>
              <a:rPr lang="zh-CN" altLang="en-US" dirty="0" smtClean="0"/>
              <a:t>导数计算，依据此理论我们可以计算图像二阶导数，提取边缘。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Laplance</a:t>
            </a:r>
            <a:r>
              <a:rPr lang="zh-CN" altLang="en-US" dirty="0" smtClean="0"/>
              <a:t>算子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二阶导数我不会，别担心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拉普拉斯算子</a:t>
            </a:r>
            <a:r>
              <a:rPr lang="en-US" altLang="zh-CN" dirty="0" smtClean="0"/>
              <a:t>(Laplance operator)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已经提供了相关</a:t>
            </a:r>
            <a:r>
              <a:rPr lang="en-US" altLang="zh-CN" dirty="0" smtClean="0"/>
              <a:t>API - </a:t>
            </a:r>
            <a:r>
              <a:rPr lang="en-US" altLang="zh-CN" dirty="0" err="1" smtClean="0"/>
              <a:t>cv</a:t>
            </a:r>
            <a:r>
              <a:rPr lang="en-US" altLang="zh-CN" dirty="0" smtClean="0"/>
              <a:t>::Laplance</a:t>
            </a:r>
            <a:endParaRPr lang="zh-CN" altLang="en-US" dirty="0"/>
          </a:p>
        </p:txBody>
      </p:sp>
      <p:pic>
        <p:nvPicPr>
          <p:cNvPr id="19457" name="Picture 1" descr="C:\Users\Administrator\AppData\Roaming\Tencent\Users\57558865\QQ\WinTemp\RichOle\$`TZIM_JL]{CON2ISJ9K4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0415" y="2858290"/>
            <a:ext cx="2486025" cy="7905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高斯模糊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去噪声</a:t>
            </a:r>
            <a:r>
              <a:rPr lang="en-US" altLang="zh-CN" dirty="0" err="1" smtClean="0"/>
              <a:t>GaussianBlur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转换为灰度图像</a:t>
            </a:r>
            <a:r>
              <a:rPr lang="en-US" altLang="zh-CN" dirty="0" err="1" smtClean="0"/>
              <a:t>cvtColor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拉普拉斯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二阶导数计算</a:t>
            </a:r>
            <a:r>
              <a:rPr lang="en-US" altLang="zh-CN" dirty="0" err="1" smtClean="0"/>
              <a:t>Laplacian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取绝对值</a:t>
            </a:r>
            <a:r>
              <a:rPr lang="en-US" altLang="zh-CN" dirty="0" err="1" smtClean="0"/>
              <a:t>convertScaleAbs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显示结果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cv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Laplacian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 smtClean="0"/>
              <a:t>Laplacian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err="1" smtClean="0"/>
              <a:t>InputArray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en-US" altLang="zh-CN" dirty="0" err="1" smtClean="0"/>
              <a:t>OutputArray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depth, //</a:t>
            </a:r>
            <a:r>
              <a:rPr lang="zh-CN" altLang="en-US" dirty="0" smtClean="0"/>
              <a:t>深度</a:t>
            </a:r>
            <a:r>
              <a:rPr lang="en-US" altLang="zh-CN" dirty="0" smtClean="0"/>
              <a:t>CV_16S</a:t>
            </a:r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kisze</a:t>
            </a:r>
            <a:r>
              <a:rPr lang="en-US" altLang="zh-CN" dirty="0" smtClean="0"/>
              <a:t>, // 3</a:t>
            </a:r>
          </a:p>
          <a:p>
            <a:pPr>
              <a:buNone/>
            </a:pPr>
            <a:r>
              <a:rPr lang="en-US" altLang="zh-CN" dirty="0" smtClean="0"/>
              <a:t>double scale = 1,</a:t>
            </a:r>
          </a:p>
          <a:p>
            <a:pPr>
              <a:buNone/>
            </a:pPr>
            <a:r>
              <a:rPr lang="en-US" altLang="zh-CN" dirty="0" smtClean="0"/>
              <a:t>double delta =0.0,</a:t>
            </a:r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borderType</a:t>
            </a:r>
            <a:r>
              <a:rPr lang="en-US" altLang="zh-CN" dirty="0" smtClean="0"/>
              <a:t> = 4</a:t>
            </a:r>
          </a:p>
          <a:p>
            <a:pPr>
              <a:buNone/>
            </a:pP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显示图像</a:t>
            </a:r>
            <a:endParaRPr lang="en-US" altLang="zh-CN" dirty="0" smtClean="0"/>
          </a:p>
        </p:txBody>
      </p:sp>
      <p:pic>
        <p:nvPicPr>
          <p:cNvPr id="6145" name="Picture 1" descr="C:\Users\Administrator\AppData\Roaming\Tencent\Users\57558865\QQ\WinTemp\RichOle\JOIZT6]N})$`_H~UDJHX4U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3093" y="1072340"/>
            <a:ext cx="7858125" cy="492922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3073" name="Picture 1" descr="C:\Users\Administrator\AppData\Roaming\Tencent\Users\57558865\QQ\WinTemp\RichOle\_GGU@2(5IH}KF%O]N7@$I3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5903" y="1072340"/>
            <a:ext cx="6429420" cy="492036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973</TotalTime>
  <Words>162</Words>
  <Application>Microsoft Office PowerPoint</Application>
  <PresentationFormat>自定义</PresentationFormat>
  <Paragraphs>33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模板文件</vt:lpstr>
      <vt:lpstr>OpenCV 3.1.0 – 图像处理教程</vt:lpstr>
      <vt:lpstr>幻灯片 2</vt:lpstr>
      <vt:lpstr>幻灯片 3</vt:lpstr>
      <vt:lpstr>理论</vt:lpstr>
      <vt:lpstr>Laplance算子</vt:lpstr>
      <vt:lpstr>处理流程</vt:lpstr>
      <vt:lpstr>API使用cv::Laplacian</vt:lpstr>
      <vt:lpstr>显示图像</vt:lpstr>
      <vt:lpstr>演示代码</vt:lpstr>
      <vt:lpstr>幻灯片 10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200</cp:revision>
  <dcterms:created xsi:type="dcterms:W3CDTF">2014-08-01T06:06:31Z</dcterms:created>
  <dcterms:modified xsi:type="dcterms:W3CDTF">2016-10-26T08:15:57Z</dcterms:modified>
</cp:coreProperties>
</file>