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sldIdLst>
    <p:sldId id="274" r:id="rId2"/>
    <p:sldId id="284" r:id="rId3"/>
    <p:sldId id="269" r:id="rId4"/>
    <p:sldId id="278" r:id="rId5"/>
    <p:sldId id="286" r:id="rId6"/>
    <p:sldId id="285" r:id="rId7"/>
    <p:sldId id="287" r:id="rId8"/>
    <p:sldId id="288" r:id="rId9"/>
    <p:sldId id="279" r:id="rId10"/>
    <p:sldId id="289" r:id="rId11"/>
    <p:sldId id="280" r:id="rId12"/>
    <p:sldId id="272" r:id="rId13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1436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156567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451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:p14="http://schemas.microsoft.com/office/powerpoint/2010/main" xmlns="" val="4129006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smtClean="0"/>
              <a:t>图像处理教程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759893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</a:t>
            </a:r>
            <a:r>
              <a:rPr lang="en-US" altLang="zh-CN" dirty="0" smtClean="0"/>
              <a:t>API cv::</a:t>
            </a:r>
            <a:r>
              <a:rPr lang="en-US" altLang="zh-CN" dirty="0" err="1" smtClean="0"/>
              <a:t>compareHist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compareHist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err="1" smtClean="0"/>
              <a:t>InputArray</a:t>
            </a:r>
            <a:r>
              <a:rPr lang="en-US" altLang="zh-CN" dirty="0" smtClean="0"/>
              <a:t> h1, // </a:t>
            </a:r>
            <a:r>
              <a:rPr lang="zh-CN" altLang="en-US" dirty="0" smtClean="0"/>
              <a:t>直方图数据，下同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InputArray</a:t>
            </a:r>
            <a:r>
              <a:rPr lang="en-US" altLang="zh-CN" dirty="0" smtClean="0"/>
              <a:t> H2,</a:t>
            </a:r>
          </a:p>
          <a:p>
            <a:pPr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method// </a:t>
            </a:r>
            <a:r>
              <a:rPr lang="zh-CN" altLang="en-US" dirty="0" smtClean="0"/>
              <a:t>比较方法，上述四种方法之一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</a:p>
        </p:txBody>
      </p:sp>
      <p:pic>
        <p:nvPicPr>
          <p:cNvPr id="4097" name="Picture 1" descr="C:\Users\Administrator\AppData\Roaming\Tencent\Users\57558865\QQ\WinTemp\RichOle\}$PM0C[FW_Y0~2Q1`W6G)D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011" y="4501364"/>
            <a:ext cx="3038475" cy="647700"/>
          </a:xfrm>
          <a:prstGeom prst="rect">
            <a:avLst/>
          </a:prstGeom>
          <a:noFill/>
        </p:spPr>
      </p:pic>
      <p:pic>
        <p:nvPicPr>
          <p:cNvPr id="4098" name="Picture 2" descr="C:\Users\Administrator\AppData\Roaming\Tencent\Users\57558865\QQ\WinTemp\RichOle\XSV6S3EHZX0T31)[]Q7KB$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449" y="2715414"/>
            <a:ext cx="3952875" cy="1285875"/>
          </a:xfrm>
          <a:prstGeom prst="rect">
            <a:avLst/>
          </a:prstGeom>
          <a:noFill/>
        </p:spPr>
      </p:pic>
      <p:pic>
        <p:nvPicPr>
          <p:cNvPr id="4099" name="Picture 3" descr="C:\Users\Administrator\AppData\Roaming\Tencent\Users\57558865\QQ\WinTemp\RichOle\($1YO56UEL)%2V54{17}A~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2051" y="1358092"/>
            <a:ext cx="5591175" cy="3095625"/>
          </a:xfrm>
          <a:prstGeom prst="rect">
            <a:avLst/>
          </a:prstGeom>
          <a:noFill/>
        </p:spPr>
      </p:pic>
      <p:pic>
        <p:nvPicPr>
          <p:cNvPr id="4100" name="Picture 4" descr="C:\Users\Administrator\AppData\Roaming\Tencent\Users\57558865\QQ\WinTemp\RichOle\$]PG~N$Y9$$`7Y3U2PV~XPW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9175" y="5001430"/>
            <a:ext cx="5381625" cy="9334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69887" y="228678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加载图像数据</a:t>
            </a:r>
            <a:endParaRPr lang="zh-CN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41325" y="4287050"/>
            <a:ext cx="17892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从</a:t>
            </a:r>
            <a:r>
              <a:rPr lang="en-US" altLang="zh-CN" sz="1100" dirty="0" smtClean="0"/>
              <a:t>RGB</a:t>
            </a:r>
            <a:r>
              <a:rPr lang="zh-CN" altLang="en-US" sz="1100" dirty="0" smtClean="0"/>
              <a:t>空间转换到</a:t>
            </a:r>
            <a:r>
              <a:rPr lang="en-US" altLang="zh-CN" sz="1100" dirty="0" smtClean="0"/>
              <a:t>HSV</a:t>
            </a:r>
            <a:r>
              <a:rPr lang="zh-CN" altLang="en-US" sz="1100" dirty="0" smtClean="0"/>
              <a:t>空间</a:t>
            </a:r>
            <a:endParaRPr lang="zh-CN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313489" y="1072340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计算直方图并归一化</a:t>
            </a:r>
            <a:endParaRPr lang="zh-CN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313489" y="4715678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比较直方图，并返回值</a:t>
            </a:r>
            <a:endParaRPr lang="zh-CN" altLang="en-US" sz="1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563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850521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altLang="en-US" dirty="0" smtClean="0"/>
              <a:t>直方图比较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1557349"/>
          </a:xfrm>
        </p:spPr>
        <p:txBody>
          <a:bodyPr/>
          <a:lstStyle/>
          <a:p>
            <a:r>
              <a:rPr dirty="0" smtClean="0"/>
              <a:t>直方图比较方法</a:t>
            </a:r>
            <a:endParaRPr lang="en-US" dirty="0" smtClean="0"/>
          </a:p>
          <a:p>
            <a:r>
              <a:rPr dirty="0" smtClean="0"/>
              <a:t>相关</a:t>
            </a:r>
            <a:r>
              <a:rPr lang="en-US" altLang="zh-CN" dirty="0" smtClean="0"/>
              <a:t>API</a:t>
            </a:r>
          </a:p>
          <a:p>
            <a:r>
              <a:rPr dirty="0" smtClean="0"/>
              <a:t>代码演示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90341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直方图比较方法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概述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8449" y="2501100"/>
            <a:ext cx="94981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对输入的两张图像计算得到直方图</a:t>
            </a:r>
            <a:r>
              <a:rPr lang="en-US" altLang="zh-CN" dirty="0" smtClean="0"/>
              <a:t>H1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H2</a:t>
            </a:r>
            <a:r>
              <a:rPr lang="zh-CN" altLang="en-US" dirty="0" smtClean="0"/>
              <a:t>，归一化到相同的尺度空间</a:t>
            </a:r>
            <a:endParaRPr lang="en-US" altLang="zh-CN" dirty="0" smtClean="0"/>
          </a:p>
          <a:p>
            <a:r>
              <a:rPr lang="zh-CN" altLang="en-US" dirty="0" smtClean="0"/>
              <a:t>然后可以通过计算</a:t>
            </a:r>
            <a:r>
              <a:rPr lang="en-US" altLang="zh-CN" dirty="0" smtClean="0"/>
              <a:t>H1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H2</a:t>
            </a:r>
            <a:r>
              <a:rPr lang="zh-CN" altLang="en-US" dirty="0" smtClean="0"/>
              <a:t>的之间的距离得到两个直方图的相似程度进</a:t>
            </a:r>
            <a:endParaRPr lang="en-US" altLang="zh-CN" dirty="0" smtClean="0"/>
          </a:p>
          <a:p>
            <a:r>
              <a:rPr lang="zh-CN" altLang="en-US" dirty="0" smtClean="0"/>
              <a:t>而比较图像本身的相似程度。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提供的比较方法有四种：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en-US" altLang="zh-CN" dirty="0" smtClean="0"/>
              <a:t>Correlation </a:t>
            </a:r>
            <a:r>
              <a:rPr lang="zh-CN" altLang="en-US" dirty="0" smtClean="0"/>
              <a:t>相关性比较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en-US" altLang="zh-CN" dirty="0" smtClean="0"/>
              <a:t>Chi-Square </a:t>
            </a:r>
            <a:r>
              <a:rPr lang="zh-CN" altLang="en-US" dirty="0" smtClean="0"/>
              <a:t>卡方比较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en-US" altLang="zh-CN" dirty="0" smtClean="0"/>
              <a:t>Intersection </a:t>
            </a:r>
            <a:r>
              <a:rPr lang="zh-CN" altLang="en-US" dirty="0" smtClean="0"/>
              <a:t>十字交叉性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en-US" dirty="0" smtClean="0"/>
              <a:t>Bhattacharyya distance </a:t>
            </a:r>
            <a:r>
              <a:rPr lang="zh-CN" altLang="en-US" dirty="0" smtClean="0"/>
              <a:t>巴氏距离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直方图比较方法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相关性计算</a:t>
            </a:r>
            <a:r>
              <a:rPr lang="en-US" altLang="zh-CN" dirty="0" smtClean="0"/>
              <a:t>(</a:t>
            </a:r>
            <a:r>
              <a:rPr lang="en-US" dirty="0" smtClean="0"/>
              <a:t>CV_COMP_CORREL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1025" name="Picture 1" descr="C:\Users\Administrator\AppData\Roaming\Tencent\Users\57558865\QQ\WinTemp\RichOle\WCN0{5LB`M$T0}0~7$SH{N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4399" y="2429662"/>
            <a:ext cx="3962400" cy="1085850"/>
          </a:xfrm>
          <a:prstGeom prst="rect">
            <a:avLst/>
          </a:prstGeom>
          <a:noFill/>
        </p:spPr>
      </p:pic>
      <p:pic>
        <p:nvPicPr>
          <p:cNvPr id="1026" name="Picture 2" descr="C:\Users\Administrator\AppData\Roaming\Tencent\Users\57558865\QQ\WinTemp\RichOle\NF~0LQ{3OHX)0YDUB3WCFBX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28001" y="2643976"/>
            <a:ext cx="1819275" cy="7048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813555" y="27868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其中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0085" y="4001298"/>
            <a:ext cx="3903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其中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是直方图的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个数，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884861" y="4072736"/>
          <a:ext cx="1029548" cy="357190"/>
        </p:xfrm>
        <a:graphic>
          <a:graphicData uri="http://schemas.openxmlformats.org/presentationml/2006/ole">
            <p:oleObj spid="_x0000_s20482" name="公式" r:id="rId5" imgW="622080" imgH="21564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直方图比较方法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卡方计算</a:t>
            </a:r>
            <a:r>
              <a:rPr lang="en-US" altLang="zh-CN" dirty="0" smtClean="0"/>
              <a:t>(</a:t>
            </a:r>
            <a:r>
              <a:rPr lang="en-US" dirty="0" smtClean="0"/>
              <a:t>CV_COMP_CHISQR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0085" y="4001298"/>
            <a:ext cx="5266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H1,H2</a:t>
            </a:r>
            <a:r>
              <a:rPr lang="zh-CN" altLang="en-US" dirty="0" smtClean="0"/>
              <a:t>分别表示两个图像的直方图数据</a:t>
            </a:r>
            <a:endParaRPr lang="zh-CN" altLang="en-US" dirty="0"/>
          </a:p>
        </p:txBody>
      </p:sp>
      <p:pic>
        <p:nvPicPr>
          <p:cNvPr id="1028" name="Picture 4" descr="C:\Users\Administrator\AppData\Roaming\Tencent\Users\57558865\QQ\WinTemp\RichOle\HU4RQ(DIQJW64KWEFY$SNK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1589" y="2572538"/>
            <a:ext cx="2838450" cy="8572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直方图比较方法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十字计算</a:t>
            </a:r>
            <a:r>
              <a:rPr lang="en-US" altLang="zh-CN" dirty="0" smtClean="0"/>
              <a:t>(</a:t>
            </a:r>
            <a:r>
              <a:rPr lang="en-US" dirty="0" smtClean="0"/>
              <a:t>CV_COMP_INTERSECT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0085" y="4001298"/>
            <a:ext cx="5266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H1,H2</a:t>
            </a:r>
            <a:r>
              <a:rPr lang="zh-CN" altLang="en-US" dirty="0" smtClean="0"/>
              <a:t>分别表示两个图像的直方图数据</a:t>
            </a:r>
            <a:endParaRPr lang="zh-CN" altLang="en-US" dirty="0"/>
          </a:p>
        </p:txBody>
      </p:sp>
      <p:pic>
        <p:nvPicPr>
          <p:cNvPr id="21505" name="Picture 1" descr="C:\Users\Administrator\AppData\Roaming\Tencent\Users\57558865\QQ\WinTemp\RichOle\6]FT}$DI_[H_HXQ2IU~(7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4399" y="2786852"/>
            <a:ext cx="2733675" cy="6762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直方图比较方法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巴氏距离计算</a:t>
            </a:r>
            <a:r>
              <a:rPr lang="en-US" altLang="zh-CN" sz="2400" dirty="0" smtClean="0"/>
              <a:t>(</a:t>
            </a:r>
            <a:r>
              <a:rPr lang="en-US" sz="2400" dirty="0" smtClean="0"/>
              <a:t>CV_COMP_BHATTACHARYYA 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170085" y="4001298"/>
            <a:ext cx="5266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H1,H2</a:t>
            </a:r>
            <a:r>
              <a:rPr lang="zh-CN" altLang="en-US" dirty="0" smtClean="0"/>
              <a:t>分别表示两个图像的直方图数据</a:t>
            </a:r>
            <a:endParaRPr lang="zh-CN" altLang="en-US" dirty="0"/>
          </a:p>
        </p:txBody>
      </p:sp>
      <p:pic>
        <p:nvPicPr>
          <p:cNvPr id="22529" name="Picture 1" descr="C:\Users\Administrator\AppData\Roaming\Tencent\Users\57558865\QQ\WinTemp\RichOle\5UIGS5AA~CF5~D}VPGHWDP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7275" y="2786852"/>
            <a:ext cx="3810000" cy="819150"/>
          </a:xfrm>
          <a:prstGeom prst="rect">
            <a:avLst/>
          </a:prstGeom>
          <a:noFill/>
        </p:spPr>
      </p:pic>
      <p:graphicFrame>
        <p:nvGraphicFramePr>
          <p:cNvPr id="22530" name="Object 3"/>
          <p:cNvGraphicFramePr>
            <a:graphicFrameLocks noChangeAspect="1"/>
          </p:cNvGraphicFramePr>
          <p:nvPr/>
        </p:nvGraphicFramePr>
        <p:xfrm>
          <a:off x="6956431" y="2929728"/>
          <a:ext cx="1030287" cy="357188"/>
        </p:xfrm>
        <a:graphic>
          <a:graphicData uri="http://schemas.openxmlformats.org/presentationml/2006/ole">
            <p:oleObj spid="_x0000_s22530" name="公式" r:id="rId4" imgW="622080" imgH="21564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</a:t>
            </a:r>
            <a:r>
              <a:rPr lang="en-US" altLang="zh-CN" dirty="0" smtClean="0"/>
              <a:t>API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首先把图像从</a:t>
            </a:r>
            <a:r>
              <a:rPr lang="en-US" altLang="zh-CN" dirty="0" smtClean="0"/>
              <a:t>RGB</a:t>
            </a:r>
            <a:r>
              <a:rPr lang="zh-CN" altLang="en-US" dirty="0" smtClean="0"/>
              <a:t>色彩空间转换到</a:t>
            </a:r>
            <a:r>
              <a:rPr lang="en-US" altLang="zh-CN" dirty="0" smtClean="0"/>
              <a:t>HSV</a:t>
            </a:r>
            <a:r>
              <a:rPr lang="zh-CN" altLang="en-US" dirty="0" smtClean="0"/>
              <a:t>色彩空间</a:t>
            </a:r>
            <a:r>
              <a:rPr lang="en-US" altLang="zh-CN" dirty="0" err="1" smtClean="0"/>
              <a:t>cvtColor</a:t>
            </a:r>
            <a:endParaRPr lang="en-US" altLang="zh-CN" dirty="0" smtClean="0"/>
          </a:p>
          <a:p>
            <a:r>
              <a:rPr lang="zh-CN" altLang="en-US" dirty="0" smtClean="0"/>
              <a:t>计算图像的直方图，然后归一化到</a:t>
            </a:r>
            <a:r>
              <a:rPr lang="en-US" altLang="zh-CN" dirty="0" smtClean="0"/>
              <a:t>[0~1]</a:t>
            </a:r>
            <a:r>
              <a:rPr lang="zh-CN" altLang="en-US" dirty="0" smtClean="0"/>
              <a:t>之间</a:t>
            </a:r>
            <a:r>
              <a:rPr lang="en-US" altLang="zh-CN" dirty="0" err="1" smtClean="0"/>
              <a:t>calcHist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normalize;</a:t>
            </a:r>
          </a:p>
          <a:p>
            <a:r>
              <a:rPr lang="zh-CN" altLang="en-US" dirty="0" smtClean="0"/>
              <a:t>使用上述四种比较方法之一进行比较</a:t>
            </a:r>
            <a:r>
              <a:rPr lang="en-US" altLang="zh-CN" dirty="0" err="1" smtClean="0"/>
              <a:t>compareHist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1274</TotalTime>
  <Words>263</Words>
  <Application>Microsoft Office PowerPoint</Application>
  <PresentationFormat>自定义</PresentationFormat>
  <Paragraphs>40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模板文件</vt:lpstr>
      <vt:lpstr>公式</vt:lpstr>
      <vt:lpstr>OpenCV 3.1.0 – 图像处理教程</vt:lpstr>
      <vt:lpstr>幻灯片 2</vt:lpstr>
      <vt:lpstr>幻灯片 3</vt:lpstr>
      <vt:lpstr>直方图比较方法-概述</vt:lpstr>
      <vt:lpstr>直方图比较方法-相关性计算(CV_COMP_CORREL)</vt:lpstr>
      <vt:lpstr>直方图比较方法-卡方计算(CV_COMP_CHISQR)</vt:lpstr>
      <vt:lpstr>直方图比较方法-十字计算(CV_COMP_INTERSECT)</vt:lpstr>
      <vt:lpstr>直方图比较方法-巴氏距离计算(CV_COMP_BHATTACHARYYA )</vt:lpstr>
      <vt:lpstr>相关API</vt:lpstr>
      <vt:lpstr>相关API cv::compareHist</vt:lpstr>
      <vt:lpstr>演示代码</vt:lpstr>
      <vt:lpstr>幻灯片 12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232</cp:revision>
  <dcterms:created xsi:type="dcterms:W3CDTF">2014-08-01T06:06:31Z</dcterms:created>
  <dcterms:modified xsi:type="dcterms:W3CDTF">2016-10-28T01:01:58Z</dcterms:modified>
</cp:coreProperties>
</file>