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4" r:id="rId2"/>
    <p:sldId id="284" r:id="rId3"/>
    <p:sldId id="269" r:id="rId4"/>
    <p:sldId id="278" r:id="rId5"/>
    <p:sldId id="285" r:id="rId6"/>
    <p:sldId id="279" r:id="rId7"/>
    <p:sldId id="281" r:id="rId8"/>
    <p:sldId id="280" r:id="rId9"/>
    <p:sldId id="272" r:id="rId10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直方图反向投影</a:t>
            </a:r>
            <a:r>
              <a:rPr lang="en-US" altLang="en-US" dirty="0" smtClean="0"/>
              <a:t>(Back Projection)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反向投影</a:t>
            </a:r>
            <a:endParaRPr lang="en-US" dirty="0" smtClean="0"/>
          </a:p>
          <a:p>
            <a:r>
              <a:rPr dirty="0" smtClean="0"/>
              <a:t>实现步骤与相关</a:t>
            </a:r>
            <a:r>
              <a:rPr lang="en-US" altLang="zh-CN" dirty="0" smtClean="0"/>
              <a:t>API</a:t>
            </a:r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反向投影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反向投影是反映直方图模型在目标图像中的分布情况</a:t>
            </a:r>
            <a:endParaRPr lang="en-US" altLang="zh-CN" dirty="0" smtClean="0"/>
          </a:p>
          <a:p>
            <a:r>
              <a:rPr lang="zh-CN" altLang="en-US" dirty="0" smtClean="0"/>
              <a:t>简单点说就是用直方图模型去目标图像中寻找是否有相似的对象。通常用</a:t>
            </a:r>
            <a:r>
              <a:rPr lang="en-US" altLang="zh-CN" dirty="0" smtClean="0"/>
              <a:t>HSV</a:t>
            </a:r>
            <a:r>
              <a:rPr lang="zh-CN" altLang="en-US" dirty="0" smtClean="0"/>
              <a:t>色彩空间的</a:t>
            </a:r>
            <a:r>
              <a:rPr lang="en-US" altLang="zh-CN" dirty="0" smtClean="0"/>
              <a:t>HS</a:t>
            </a:r>
            <a:r>
              <a:rPr lang="zh-CN" altLang="en-US" dirty="0" smtClean="0"/>
              <a:t>两个通道直方图模型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反向投影</a:t>
            </a:r>
            <a:endParaRPr lang="zh-CN" altLang="en-US" dirty="0"/>
          </a:p>
        </p:txBody>
      </p:sp>
      <p:pic>
        <p:nvPicPr>
          <p:cNvPr id="1026" name="Picture 2" descr="Back_Projection_Theory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325" y="2596364"/>
            <a:ext cx="1905000" cy="1905000"/>
          </a:xfrm>
          <a:prstGeom prst="rect">
            <a:avLst/>
          </a:prstGeom>
          <a:noFill/>
        </p:spPr>
      </p:pic>
      <p:pic>
        <p:nvPicPr>
          <p:cNvPr id="1028" name="Picture 4" descr="Back_Projection_Theory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5903" y="2648750"/>
            <a:ext cx="1905000" cy="1781176"/>
          </a:xfrm>
          <a:prstGeom prst="rect">
            <a:avLst/>
          </a:prstGeom>
          <a:noFill/>
        </p:spPr>
      </p:pic>
      <p:pic>
        <p:nvPicPr>
          <p:cNvPr id="1030" name="Picture 6" descr="Back_Projection_Theory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93" y="2577312"/>
            <a:ext cx="1905000" cy="1638300"/>
          </a:xfrm>
          <a:prstGeom prst="rect">
            <a:avLst/>
          </a:prstGeom>
          <a:noFill/>
        </p:spPr>
      </p:pic>
      <p:pic>
        <p:nvPicPr>
          <p:cNvPr id="1032" name="Picture 8" descr="Back_Projection_Theory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85323" y="2505874"/>
            <a:ext cx="1905000" cy="1781176"/>
          </a:xfrm>
          <a:prstGeom prst="rect">
            <a:avLst/>
          </a:prstGeom>
          <a:noFill/>
        </p:spPr>
      </p:pic>
      <p:pic>
        <p:nvPicPr>
          <p:cNvPr id="1034" name="Picture 10" descr="Back_Projection_Theory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4729" y="4358488"/>
            <a:ext cx="1905000" cy="162877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69887" y="226476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直方图模型建立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56431" y="192959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待检测图像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7605" y="39298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反向投影结果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反向投影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步骤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515" y="2358224"/>
            <a:ext cx="5341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建立直方图模型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计算待测图像直方图并映射到模型中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从模型反向计算生成图像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实现步骤与相关</a:t>
            </a:r>
            <a:r>
              <a:rPr lang="en-US" altLang="zh-CN" dirty="0" smtClean="0"/>
              <a:t>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加载图片</a:t>
            </a:r>
            <a:r>
              <a:rPr lang="en-US" altLang="zh-CN" dirty="0" err="1" smtClean="0"/>
              <a:t>imread</a:t>
            </a:r>
            <a:endParaRPr lang="en-US" altLang="zh-CN" dirty="0" smtClean="0"/>
          </a:p>
          <a:p>
            <a:r>
              <a:rPr lang="zh-CN" altLang="en-US" dirty="0" smtClean="0"/>
              <a:t>将图像从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色彩空间转换到</a:t>
            </a:r>
            <a:r>
              <a:rPr lang="en-US" altLang="zh-CN" dirty="0" smtClean="0"/>
              <a:t>HSV</a:t>
            </a:r>
            <a:r>
              <a:rPr lang="zh-CN" altLang="en-US" dirty="0" smtClean="0"/>
              <a:t>色彩空间</a:t>
            </a:r>
            <a:r>
              <a:rPr lang="en-US" altLang="zh-CN" dirty="0" err="1" smtClean="0"/>
              <a:t>cvtColor</a:t>
            </a:r>
            <a:endParaRPr lang="en-US" altLang="zh-CN" dirty="0" smtClean="0"/>
          </a:p>
          <a:p>
            <a:r>
              <a:rPr lang="zh-CN" altLang="en-US" dirty="0" smtClean="0"/>
              <a:t>计算直方图和归一化</a:t>
            </a:r>
            <a:r>
              <a:rPr lang="en-US" altLang="zh-CN" dirty="0" err="1" smtClean="0"/>
              <a:t>calcHist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normalize</a:t>
            </a:r>
          </a:p>
          <a:p>
            <a:r>
              <a:rPr lang="en-US" altLang="zh-CN" dirty="0" smtClean="0"/>
              <a:t>Mat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MatND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Mat</a:t>
            </a:r>
            <a:r>
              <a:rPr lang="zh-CN" altLang="en-US" dirty="0" smtClean="0"/>
              <a:t>表示二维数组，</a:t>
            </a:r>
            <a:r>
              <a:rPr lang="en-US" altLang="zh-CN" dirty="0" err="1" smtClean="0"/>
              <a:t>MatND</a:t>
            </a:r>
            <a:r>
              <a:rPr lang="zh-CN" altLang="en-US" dirty="0" smtClean="0"/>
              <a:t>表示三维或者多维数据，此处均可以用</a:t>
            </a:r>
            <a:r>
              <a:rPr lang="en-US" altLang="zh-CN" dirty="0" smtClean="0"/>
              <a:t>Mat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zh-CN" altLang="en-US" dirty="0" smtClean="0"/>
              <a:t>计算反向投影图像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calcBackProject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3073" name="Picture 1" descr="C:\Users\Administrator\AppData\Roaming\Tencent\Users\57558865\QQ\WinTemp\RichOle\R{W@N]F72G1GVT0(7$V4_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7341" y="1072339"/>
            <a:ext cx="6929486" cy="49624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2619</TotalTime>
  <Words>167</Words>
  <Application>Microsoft Office PowerPoint</Application>
  <PresentationFormat>自定义</PresentationFormat>
  <Paragraphs>26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模板文件</vt:lpstr>
      <vt:lpstr>OpenCV 3.1.0 – 图像处理教程</vt:lpstr>
      <vt:lpstr>幻灯片 2</vt:lpstr>
      <vt:lpstr>幻灯片 3</vt:lpstr>
      <vt:lpstr>反向投影</vt:lpstr>
      <vt:lpstr>反向投影</vt:lpstr>
      <vt:lpstr>反向投影 – 步骤</vt:lpstr>
      <vt:lpstr>实现步骤与相关API</vt:lpstr>
      <vt:lpstr>演示代码</vt:lpstr>
      <vt:lpstr>幻灯片 9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203</cp:revision>
  <dcterms:created xsi:type="dcterms:W3CDTF">2014-08-01T06:06:31Z</dcterms:created>
  <dcterms:modified xsi:type="dcterms:W3CDTF">2016-10-28T03:04:14Z</dcterms:modified>
</cp:coreProperties>
</file>