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74" r:id="rId2"/>
    <p:sldId id="284" r:id="rId3"/>
    <p:sldId id="269" r:id="rId4"/>
    <p:sldId id="278" r:id="rId5"/>
    <p:sldId id="279" r:id="rId6"/>
    <p:sldId id="281" r:id="rId7"/>
    <p:sldId id="286" r:id="rId8"/>
    <p:sldId id="287" r:id="rId9"/>
    <p:sldId id="285" r:id="rId10"/>
    <p:sldId id="282" r:id="rId11"/>
    <p:sldId id="280" r:id="rId12"/>
    <p:sldId id="272" r:id="rId1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cv::matchTemplate</a:t>
            </a:r>
            <a:endParaRPr lang="zh-CN" altLang="en-US" dirty="0"/>
          </a:p>
        </p:txBody>
      </p:sp>
      <p:pic>
        <p:nvPicPr>
          <p:cNvPr id="5" name="Picture 1" descr="C:\Users\Administrator\AppData\Roaming\Tencent\Users\57558865\QQ\WinTemp\RichOle\$WAYKXUNWG{BYYP[UOA5A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0151" y="2643976"/>
            <a:ext cx="6072230" cy="28186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4097" name="Picture 1" descr="C:\Users\Administrator\AppData\Roaming\Tencent\Users\57558865\QQ\WinTemp\RichOle\ICATRD70UM2T3KY6XL4QCW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1000902"/>
            <a:ext cx="8651495" cy="492922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模板匹配</a:t>
            </a:r>
            <a:r>
              <a:rPr lang="en-US" altLang="en-US" dirty="0" smtClean="0"/>
              <a:t>(Template Match)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模板匹配介绍</a:t>
            </a:r>
            <a:endParaRPr lang="en-US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</a:t>
            </a:r>
            <a:r>
              <a:rPr dirty="0" smtClean="0"/>
              <a:t>介绍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97" y="2929728"/>
            <a:ext cx="3141982" cy="718442"/>
          </a:xfrm>
        </p:spPr>
        <p:txBody>
          <a:bodyPr/>
          <a:lstStyle/>
          <a:p>
            <a:r>
              <a:rPr lang="zh-CN" altLang="en-US" dirty="0" smtClean="0"/>
              <a:t>模板匹配介绍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69" y="1358092"/>
            <a:ext cx="76200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模板匹配介绍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模板匹配就是在整个图像区域发现与给定子图像匹配的小块区域。</a:t>
            </a:r>
            <a:endParaRPr lang="en-US" altLang="zh-CN" dirty="0" smtClean="0"/>
          </a:p>
          <a:p>
            <a:r>
              <a:rPr lang="zh-CN" altLang="en-US" dirty="0" smtClean="0"/>
              <a:t>所以模板匹配首先需要一个模板图像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（给定的子图像）</a:t>
            </a:r>
            <a:endParaRPr lang="en-US" altLang="zh-CN" dirty="0" smtClean="0"/>
          </a:p>
          <a:p>
            <a:r>
              <a:rPr lang="zh-CN" altLang="en-US" dirty="0" smtClean="0"/>
              <a:t>另外需要</a:t>
            </a:r>
            <a:r>
              <a:rPr lang="zh-CN" altLang="en-US" smtClean="0"/>
              <a:t>一</a:t>
            </a:r>
            <a:r>
              <a:rPr lang="zh-CN" altLang="en-US" smtClean="0"/>
              <a:t>个</a:t>
            </a:r>
            <a:r>
              <a:rPr lang="zh-CN" altLang="en-US" smtClean="0"/>
              <a:t>待</a:t>
            </a:r>
            <a:r>
              <a:rPr lang="zh-CN" altLang="en-US" smtClean="0"/>
              <a:t>检测</a:t>
            </a:r>
            <a:r>
              <a:rPr lang="zh-CN" altLang="en-US" dirty="0" smtClean="0"/>
              <a:t>的图像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源图像</a:t>
            </a:r>
            <a:r>
              <a:rPr lang="en-US" altLang="zh-CN" dirty="0" smtClean="0"/>
              <a:t>S</a:t>
            </a:r>
          </a:p>
          <a:p>
            <a:r>
              <a:rPr lang="zh-CN" altLang="en-US" dirty="0" smtClean="0"/>
              <a:t>工作方法，在带检测图像上，从左到右，从上向下计算模板图像与重叠子图像的匹配度，匹配程度越大，两者相同的可能性越大。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821" y="11437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模板匹配介绍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匹配算法介绍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697" y="1858158"/>
            <a:ext cx="11885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中提供了六种常见的匹配算法如下：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计算平方不同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计算相关性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计算相关系数</a:t>
            </a:r>
            <a:endParaRPr lang="zh-CN" altLang="en-US" dirty="0"/>
          </a:p>
        </p:txBody>
      </p:sp>
      <p:pic>
        <p:nvPicPr>
          <p:cNvPr id="6145" name="Picture 1" descr="C:\Users\Administrator\AppData\Roaming\Tencent\Users\57558865\QQ\WinTemp\RichOle\2LMQ%[DM[`8XFTD%86}5_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27" y="2286786"/>
            <a:ext cx="3086100" cy="438150"/>
          </a:xfrm>
          <a:prstGeom prst="rect">
            <a:avLst/>
          </a:prstGeom>
          <a:noFill/>
        </p:spPr>
      </p:pic>
      <p:pic>
        <p:nvPicPr>
          <p:cNvPr id="6146" name="Picture 2" descr="C:\Users\Administrator\AppData\Roaming\Tencent\Users\57558865\QQ\WinTemp\RichOle\OYB(ADIB8ZKR6N~P5JP2O)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1589" y="3144042"/>
            <a:ext cx="2933700" cy="457200"/>
          </a:xfrm>
          <a:prstGeom prst="rect">
            <a:avLst/>
          </a:prstGeom>
          <a:noFill/>
        </p:spPr>
      </p:pic>
      <p:pic>
        <p:nvPicPr>
          <p:cNvPr id="6147" name="Picture 3" descr="C:\Users\Administrator\AppData\Roaming\Tencent\Users\57558865\QQ\WinTemp\RichOle\JVVS9[L1~CH9`L81C3VTQ{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011" y="4215612"/>
            <a:ext cx="5438775" cy="15049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821" y="11437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模板匹配介绍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匹配算法介绍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697" y="1858158"/>
            <a:ext cx="11885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6267" lvl="5" indent="-457200"/>
            <a:r>
              <a:rPr lang="zh-CN" altLang="en-US" dirty="0" smtClean="0"/>
              <a:t>       计算归一化平方不同</a:t>
            </a:r>
            <a:endParaRPr lang="en-US" altLang="zh-CN" dirty="0" smtClean="0"/>
          </a:p>
          <a:p>
            <a:pPr marL="3506267" lvl="5" indent="-457200"/>
            <a:endParaRPr lang="en-US" altLang="zh-CN" dirty="0" smtClean="0"/>
          </a:p>
          <a:p>
            <a:pPr marL="3506267" lvl="5" indent="-457200"/>
            <a:endParaRPr lang="en-US" altLang="zh-CN" dirty="0" smtClean="0"/>
          </a:p>
          <a:p>
            <a:pPr marL="3506267" lvl="5" indent="-457200"/>
            <a:r>
              <a:rPr lang="en-US" altLang="zh-CN" dirty="0" smtClean="0"/>
              <a:t>       </a:t>
            </a:r>
            <a:r>
              <a:rPr lang="zh-CN" altLang="en-US" dirty="0" smtClean="0"/>
              <a:t>计算归一化相关性</a:t>
            </a:r>
            <a:endParaRPr lang="en-US" altLang="zh-CN" dirty="0" smtClean="0"/>
          </a:p>
          <a:p>
            <a:pPr marL="4116080" lvl="6" indent="-457200"/>
            <a:endParaRPr lang="en-US" altLang="zh-CN" dirty="0" smtClean="0"/>
          </a:p>
          <a:p>
            <a:pPr marL="4116080" lvl="6" indent="-457200"/>
            <a:endParaRPr lang="en-US" altLang="zh-CN" dirty="0" smtClean="0"/>
          </a:p>
          <a:p>
            <a:pPr marL="4116080" lvl="6" indent="-457200"/>
            <a:endParaRPr lang="en-US" altLang="zh-CN" dirty="0" smtClean="0"/>
          </a:p>
          <a:p>
            <a:pPr marL="4116080" lvl="6" indent="-457200"/>
            <a:r>
              <a:rPr lang="zh-CN" altLang="en-US" dirty="0" smtClean="0"/>
              <a:t>计算归一化相关系数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57558865\QQ\WinTemp\RichOle\1Z8536]W2BE]E~CPZW74WH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4531" y="4858554"/>
            <a:ext cx="3952875" cy="638175"/>
          </a:xfrm>
          <a:prstGeom prst="rect">
            <a:avLst/>
          </a:prstGeom>
          <a:noFill/>
        </p:spPr>
      </p:pic>
      <p:pic>
        <p:nvPicPr>
          <p:cNvPr id="19458" name="Picture 2" descr="C:\Users\Administrator\AppData\Roaming\Tencent\Users\57558865\QQ\WinTemp\RichOle\2SR{[WQNQ]X9]TC6E]XRN)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5969" y="3501232"/>
            <a:ext cx="3924300" cy="781050"/>
          </a:xfrm>
          <a:prstGeom prst="rect">
            <a:avLst/>
          </a:prstGeom>
          <a:noFill/>
        </p:spPr>
      </p:pic>
      <p:pic>
        <p:nvPicPr>
          <p:cNvPr id="19459" name="Picture 3" descr="C:\Users\Administrator\AppData\Roaming\Tencent\Users\57558865\QQ\WinTemp\RichOle\H37U1I5XPVA6E$ZBY7@{2L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4531" y="2286786"/>
            <a:ext cx="3838575" cy="6762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57558865\QQ\WinTemp\RichOle\MJIGQG5SW)4CM)KP17Y7J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27" y="1000902"/>
            <a:ext cx="6286544" cy="50720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cv::matchTemplate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515" y="2143910"/>
            <a:ext cx="8235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matchTemplate(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image,// </a:t>
            </a:r>
            <a:r>
              <a:rPr lang="zh-CN" altLang="en-US" sz="1600" dirty="0" smtClean="0"/>
              <a:t>源图像，必须是</a:t>
            </a:r>
            <a:r>
              <a:rPr lang="en-US" altLang="zh-CN" sz="1600" dirty="0" smtClean="0"/>
              <a:t>8-bit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32-bit</a:t>
            </a:r>
            <a:r>
              <a:rPr lang="zh-CN" altLang="en-US" sz="1600" dirty="0" smtClean="0"/>
              <a:t>浮点数图像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templ</a:t>
            </a:r>
            <a:r>
              <a:rPr lang="en-US" altLang="zh-CN" sz="1600" dirty="0" smtClean="0"/>
              <a:t>,// </a:t>
            </a:r>
            <a:r>
              <a:rPr lang="zh-CN" altLang="en-US" sz="1600" dirty="0" smtClean="0"/>
              <a:t>模板图像，类型与输入图像一致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OutputArray</a:t>
            </a:r>
            <a:r>
              <a:rPr lang="en-US" altLang="zh-CN" sz="1600" dirty="0" smtClean="0"/>
              <a:t> result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,//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输出结果，必须是单通道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位浮点数，假设源图像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WxH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模板图像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wxh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	            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则结果必须为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W-w+1, H-h+1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的大小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method,//</a:t>
            </a:r>
            <a:r>
              <a:rPr lang="zh-CN" altLang="en-US" sz="1600" dirty="0" smtClean="0"/>
              <a:t>使用的匹配方法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mask=</a:t>
            </a:r>
            <a:r>
              <a:rPr lang="en-US" altLang="zh-CN" sz="1600" dirty="0" err="1" smtClean="0"/>
              <a:t>noArray</a:t>
            </a:r>
            <a:r>
              <a:rPr lang="en-US" altLang="zh-CN" sz="1600" dirty="0" smtClean="0"/>
              <a:t>()//(optional)</a:t>
            </a:r>
          </a:p>
          <a:p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1000</TotalTime>
  <Words>219</Words>
  <Application>Microsoft Office PowerPoint</Application>
  <PresentationFormat>自定义</PresentationFormat>
  <Paragraphs>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模板文件</vt:lpstr>
      <vt:lpstr>OpenCV 3.1.0 – 图像处理教程</vt:lpstr>
      <vt:lpstr>幻灯片 2</vt:lpstr>
      <vt:lpstr>幻灯片 3</vt:lpstr>
      <vt:lpstr>模板匹配介绍</vt:lpstr>
      <vt:lpstr>模板匹配介绍</vt:lpstr>
      <vt:lpstr>模板匹配介绍 – 匹配算法介绍</vt:lpstr>
      <vt:lpstr>模板匹配介绍 – 匹配算法介绍</vt:lpstr>
      <vt:lpstr>幻灯片 8</vt:lpstr>
      <vt:lpstr>相关API介绍cv::matchTemplate</vt:lpstr>
      <vt:lpstr>相关API介绍cv::matchTemplate</vt:lpstr>
      <vt:lpstr>演示代码</vt:lpstr>
      <vt:lpstr>幻灯片 12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211</cp:revision>
  <dcterms:created xsi:type="dcterms:W3CDTF">2014-08-01T06:06:31Z</dcterms:created>
  <dcterms:modified xsi:type="dcterms:W3CDTF">2016-10-28T06:35:11Z</dcterms:modified>
</cp:coreProperties>
</file>