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87" r:id="rId5"/>
    <p:sldId id="288" r:id="rId6"/>
    <p:sldId id="278" r:id="rId7"/>
    <p:sldId id="285" r:id="rId8"/>
    <p:sldId id="286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轮廓周围绘制矩形框和圆形框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040285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dirty="0" smtClean="0"/>
              <a:t>介绍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15" y="1858158"/>
            <a:ext cx="1015469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轮廓周围绘制</a:t>
            </a:r>
            <a:r>
              <a:rPr lang="zh-CN" altLang="en-US" dirty="0" smtClean="0"/>
              <a:t>矩形 </a:t>
            </a:r>
            <a:r>
              <a:rPr lang="en-US" altLang="zh-CN" dirty="0" smtClean="0"/>
              <a:t>-API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approxPolyDP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InputArray</a:t>
            </a:r>
            <a:r>
              <a:rPr lang="en-US" altLang="zh-CN" dirty="0" smtClean="0"/>
              <a:t>  curve, </a:t>
            </a:r>
            <a:r>
              <a:rPr lang="en-US" altLang="zh-CN" dirty="0" err="1" smtClean="0"/>
              <a:t>OutputArray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approxCurve</a:t>
            </a:r>
            <a:r>
              <a:rPr lang="en-US" altLang="zh-CN" dirty="0" smtClean="0"/>
              <a:t>,  double  epsilon,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 closed)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RDP</a:t>
            </a:r>
            <a:r>
              <a:rPr lang="zh-CN" altLang="en-US" dirty="0" smtClean="0"/>
              <a:t>算法实现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目的是减少多边形轮廓点数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57558865\QQ\WinTemp\RichOle\W[[JJ4IBR[_XQJC@9@}C]_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209" y="4429926"/>
            <a:ext cx="4000500" cy="1400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轮廓周围绘制矩形</a:t>
            </a:r>
            <a:r>
              <a:rPr lang="en-US" altLang="zh-CN" dirty="0" smtClean="0"/>
              <a:t>-API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cv::</a:t>
            </a:r>
            <a:r>
              <a:rPr lang="en-US" altLang="zh-CN" dirty="0" err="1" smtClean="0"/>
              <a:t>boundingRect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InputArray</a:t>
            </a:r>
            <a:r>
              <a:rPr lang="en-US" altLang="zh-CN" dirty="0" smtClean="0"/>
              <a:t> points)</a:t>
            </a:r>
            <a:r>
              <a:rPr lang="zh-CN" altLang="en-US" dirty="0" smtClean="0"/>
              <a:t>得到轮廓周围最小矩形左上交点坐标和右下角点坐标，绘制一个矩形</a:t>
            </a:r>
            <a:endParaRPr lang="en-US" altLang="zh-CN" dirty="0" smtClean="0"/>
          </a:p>
          <a:p>
            <a:r>
              <a:rPr lang="en-US" altLang="zh-CN" dirty="0" smtClean="0"/>
              <a:t>cv::</a:t>
            </a:r>
            <a:r>
              <a:rPr lang="en-US" altLang="zh-CN" dirty="0" err="1" smtClean="0"/>
              <a:t>minAreaRect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InputArray</a:t>
            </a:r>
            <a:r>
              <a:rPr lang="en-US" altLang="zh-CN" dirty="0" smtClean="0"/>
              <a:t>  points)</a:t>
            </a:r>
            <a:r>
              <a:rPr lang="zh-CN" altLang="en-US" dirty="0" smtClean="0"/>
              <a:t>得到一个旋转的矩形，返回旋转矩形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轮廓周围绘制圆和椭圆</a:t>
            </a:r>
            <a:r>
              <a:rPr lang="en-US" altLang="zh-CN" dirty="0" smtClean="0"/>
              <a:t>-API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cv::</a:t>
            </a:r>
            <a:r>
              <a:rPr lang="en-US" altLang="zh-CN" sz="2000" dirty="0" err="1" smtClean="0"/>
              <a:t>minEnclosingCircle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points, //</a:t>
            </a:r>
            <a:r>
              <a:rPr lang="zh-CN" altLang="en-US" sz="2000" dirty="0" smtClean="0"/>
              <a:t>得到最小区域圆形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Point2f&amp; center, // </a:t>
            </a:r>
            <a:r>
              <a:rPr lang="zh-CN" altLang="en-US" sz="2000" dirty="0" smtClean="0"/>
              <a:t>圆心位置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float&amp; radius)// </a:t>
            </a:r>
            <a:r>
              <a:rPr lang="zh-CN" altLang="en-US" sz="2000" dirty="0" smtClean="0"/>
              <a:t>圆的半径</a:t>
            </a:r>
            <a:endParaRPr lang="en-US" altLang="zh-CN" sz="2000" dirty="0" smtClean="0"/>
          </a:p>
          <a:p>
            <a:r>
              <a:rPr lang="en-US" altLang="zh-CN" sz="2000" dirty="0" smtClean="0"/>
              <a:t>cv::</a:t>
            </a:r>
            <a:r>
              <a:rPr lang="en-US" altLang="zh-CN" sz="2000" dirty="0" err="1" smtClean="0"/>
              <a:t>fitEllipse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 points)</a:t>
            </a:r>
            <a:r>
              <a:rPr lang="zh-CN" altLang="en-US" sz="2000" dirty="0" smtClean="0"/>
              <a:t>得到最小椭圆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首先将图像变为二值图像</a:t>
            </a:r>
            <a:endParaRPr lang="en-US" altLang="zh-CN" dirty="0" smtClean="0"/>
          </a:p>
          <a:p>
            <a:r>
              <a:rPr lang="zh-CN" altLang="en-US" dirty="0" smtClean="0"/>
              <a:t>发现轮廓，找到图像轮廓</a:t>
            </a:r>
            <a:endParaRPr lang="en-US" altLang="zh-CN" dirty="0" smtClean="0"/>
          </a:p>
          <a:p>
            <a:r>
              <a:rPr lang="zh-CN" altLang="en-US" dirty="0" smtClean="0"/>
              <a:t>通过相关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在轮廓点上找到最小包含矩形和圆，旋转矩形与椭圆。</a:t>
            </a:r>
            <a:endParaRPr lang="en-US" altLang="zh-CN" dirty="0" smtClean="0"/>
          </a:p>
          <a:p>
            <a:r>
              <a:rPr lang="zh-CN" altLang="en-US" dirty="0" smtClean="0"/>
              <a:t>绘制它们。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MNJV4EA[6W_2B7T9F7I1}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93" y="1286654"/>
            <a:ext cx="6562725" cy="990600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57558865\QQ\WinTemp\RichOle\%0@}4@MDU`T2~{C]7]3`7_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371" y="2786852"/>
            <a:ext cx="5067300" cy="3057525"/>
          </a:xfrm>
          <a:prstGeom prst="rect">
            <a:avLst/>
          </a:prstGeom>
          <a:noFill/>
        </p:spPr>
      </p:pic>
      <p:pic>
        <p:nvPicPr>
          <p:cNvPr id="3075" name="Picture 3" descr="C:\Users\Administrator\AppData\Roaming\Tencent\Users\57558865\QQ\WinTemp\RichOle\[Q}9~CU`)S~KE%A]J4EIQ9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6779" y="2715414"/>
            <a:ext cx="6381750" cy="29146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1115</TotalTime>
  <Words>150</Words>
  <Application>Microsoft Office PowerPoint</Application>
  <PresentationFormat>自定义</PresentationFormat>
  <Paragraphs>25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幻灯片 4</vt:lpstr>
      <vt:lpstr>轮廓周围绘制矩形 -API</vt:lpstr>
      <vt:lpstr>轮廓周围绘制矩形-API</vt:lpstr>
      <vt:lpstr>轮廓周围绘制圆和椭圆-API</vt:lpstr>
      <vt:lpstr>演示代码-步骤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196</cp:revision>
  <dcterms:created xsi:type="dcterms:W3CDTF">2014-08-01T06:06:31Z</dcterms:created>
  <dcterms:modified xsi:type="dcterms:W3CDTF">2016-10-31T03:15:39Z</dcterms:modified>
</cp:coreProperties>
</file>