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B21A1-4BF9-D50A-2EF6-E44E675A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D030C2-CB21-3DC6-0B87-133ADAE85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44AF96-953E-2D31-DAA9-935D4585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9400-0647-421C-9171-04B6AF3A947B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41ED9-8403-9158-0EE6-FFD9F997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D07CC-5A92-E2FA-4389-B91CEAD6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2FDC-E85D-4E78-9BFA-9A7930937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90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4824A-834A-B4ED-CD8F-ED2B0745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C16B95-E705-9BCB-43B5-5C0764BB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3BD3A-B7C1-0AB1-76C1-4B722F78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9400-0647-421C-9171-04B6AF3A947B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D2544A-9CF4-66FF-C963-AB7CFB3F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BE758-4A54-39ED-2E42-BDC9849C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2FDC-E85D-4E78-9BFA-9A7930937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78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F97B18-6653-C5D3-9348-AAC9A1EA0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97D6C4-DD14-B2CB-87C0-C35B4913F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F2BB3-D77E-3786-1177-1FC50957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9400-0647-421C-9171-04B6AF3A947B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70D5F-70C6-FDFA-DCC4-F394D9FE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2FA12-3164-9C7E-5569-CBAA5843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2FDC-E85D-4E78-9BFA-9A7930937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1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95636-5681-2F3B-668E-2854316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0B698A-E3E6-C4D1-C7B8-CBA5CF79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3759AC-550D-7AA7-62FD-39D4BD92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9400-0647-421C-9171-04B6AF3A947B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09827-BEAA-C057-95EA-3D3FFDB4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7E8A38-119F-8334-39FC-59E630EF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2FDC-E85D-4E78-9BFA-9A7930937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580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26415-CF53-D83B-11E2-8994D806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F51B59-B43C-CA62-8477-B1BB43C2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BA13C-2FE6-5BA3-83F8-096C8F91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9400-0647-421C-9171-04B6AF3A947B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71A72-4A75-C25F-CB66-D1788266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554DF-3DBE-AE64-C169-0DFA67E4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2FDC-E85D-4E78-9BFA-9A7930937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39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8035-04F5-CCBE-2F1D-7FBA5B1B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871B03-9378-B354-1B5C-17B820D27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F6243C-8B7D-6CEA-56E4-F2D6B9BE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A903A5-79E8-DA36-CDBB-CAD01A56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9400-0647-421C-9171-04B6AF3A947B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8461A2-F054-3FE0-A37B-C7DC9AD8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549848-2369-03AB-68C4-7579E2A1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2FDC-E85D-4E78-9BFA-9A7930937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0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57C59-FAAB-FA21-1A5F-2130634E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450D41-12B6-9BC6-D041-66109F0D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DA727F-5974-730E-D36E-DE44B9321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96CFEC-7536-B7AD-65A4-021C5B86A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4BF23-4373-1C72-CD16-148DE0785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D68D21-75B7-D56F-D9C4-CFBF6A9C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9400-0647-421C-9171-04B6AF3A947B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ED9B1F-1FFB-106D-C454-1DA42AA7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A04029-38A6-96F1-73D8-D4773ECD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2FDC-E85D-4E78-9BFA-9A7930937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42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E92BD-18DD-4C2D-68D8-3EAC3EA0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9E3B5D-09CD-51FA-83FF-7520241C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9400-0647-421C-9171-04B6AF3A947B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8BB391-B0C1-0094-878B-FC79926C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73ADE0-7705-A9DA-5EC0-0513B59A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2FDC-E85D-4E78-9BFA-9A7930937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92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C916C6-0068-36E2-93F7-81D29369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9400-0647-421C-9171-04B6AF3A947B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D36F60-B5F2-24D8-5F16-812A0954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FF0661-D15E-DBA2-FCFE-27F74D2E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2FDC-E85D-4E78-9BFA-9A7930937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644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FDA82-DCB0-93E4-5568-8470B37C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B59D6-F82F-93C4-FE0C-1154E3EF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C52A2B-87EB-EC52-F86C-2CE45B96C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19FD9D-7868-400E-1199-4F2EA300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9400-0647-421C-9171-04B6AF3A947B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9BE4B-362B-1C21-7C24-332FD467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B7B98A-CD8C-D206-0768-2265CDBA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2FDC-E85D-4E78-9BFA-9A7930937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007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895C9-585C-2051-2E6A-7D79FA35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8F8617-6B5F-0F54-17F9-DF6DC9249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86B9E2-9147-970C-8E2E-3A6072805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5B6974-CE72-0C97-91C1-1EB94542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9400-0647-421C-9171-04B6AF3A947B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84B4C5-3A43-CDC9-2CD3-62F8739D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378D4A-202F-BC8C-869B-3E59CE5C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2FDC-E85D-4E78-9BFA-9A7930937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47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FA034A-D374-6536-DEF4-BA45F0E1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17385C-E1C2-C44D-7D0F-8E1531407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EE3A19-3AC1-BD4C-AA32-C77BD6735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E9400-0647-421C-9171-04B6AF3A947B}" type="datetimeFigureOut">
              <a:rPr lang="es-CO" smtClean="0"/>
              <a:t>26/05/2024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D5209-0A80-C5BC-F42E-0F2B30C2B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DAA50-D8AA-FB92-2FAA-16035246A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942FDC-E85D-4E78-9BFA-9A7930937D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03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FB4A27-BF33-5673-B151-82B3F388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18" y="43650"/>
            <a:ext cx="1645103" cy="13109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C2B4D8-4F7B-18C8-EBAE-2862813A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88" y="1282006"/>
            <a:ext cx="2009127" cy="17419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BD7DE2F-3EC8-7DDE-46C9-C0ABEC2F2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316" y="1354590"/>
            <a:ext cx="1944628" cy="8363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51D74DB-1698-21DC-B69E-0DB6BB321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483" y="2174349"/>
            <a:ext cx="1944628" cy="7798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74DDFF6-68C0-1F07-9A8D-16C1E2A7D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988" y="3040289"/>
            <a:ext cx="2009127" cy="177526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5B5552A-B3A4-D979-E191-02C0C1A7D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316" y="2981719"/>
            <a:ext cx="1955975" cy="170084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6AE21E5-7E04-37D0-AD17-BC13D5F48E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9988" y="4831877"/>
            <a:ext cx="2009127" cy="199641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7158005-90B6-B1DB-1792-DDB2E6FF21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3336" y="4695546"/>
            <a:ext cx="1679747" cy="214574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5469F45-E349-B8AF-E683-0EA127FF2B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5775" y="1354590"/>
            <a:ext cx="2076450" cy="398145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D359B16-2087-650B-A094-866FE6BF0062}"/>
              </a:ext>
            </a:extLst>
          </p:cNvPr>
          <p:cNvSpPr txBox="1"/>
          <p:nvPr/>
        </p:nvSpPr>
        <p:spPr>
          <a:xfrm>
            <a:off x="423597" y="5768416"/>
            <a:ext cx="860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Abajo, </a:t>
            </a:r>
          </a:p>
          <a:p>
            <a:r>
              <a:rPr lang="es-ES" dirty="0"/>
              <a:t>Luego </a:t>
            </a:r>
          </a:p>
          <a:p>
            <a:r>
              <a:rPr lang="es-ES" dirty="0"/>
              <a:t>arriba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2478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Vergara Giraldo</dc:creator>
  <cp:lastModifiedBy>Esteban Vergara Giraldo</cp:lastModifiedBy>
  <cp:revision>1</cp:revision>
  <dcterms:created xsi:type="dcterms:W3CDTF">2024-05-27T02:54:32Z</dcterms:created>
  <dcterms:modified xsi:type="dcterms:W3CDTF">2024-05-27T03:30:02Z</dcterms:modified>
</cp:coreProperties>
</file>