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992" r:id="rId2"/>
    <p:sldId id="1776" r:id="rId3"/>
    <p:sldId id="1771" r:id="rId4"/>
    <p:sldId id="1759" r:id="rId5"/>
    <p:sldId id="1761" r:id="rId6"/>
    <p:sldId id="1772" r:id="rId7"/>
    <p:sldId id="1727" r:id="rId8"/>
    <p:sldId id="1728" r:id="rId9"/>
    <p:sldId id="1746" r:id="rId10"/>
    <p:sldId id="1747" r:id="rId11"/>
    <p:sldId id="1773" r:id="rId12"/>
    <p:sldId id="1722" r:id="rId13"/>
    <p:sldId id="1774" r:id="rId14"/>
    <p:sldId id="1697" r:id="rId15"/>
    <p:sldId id="1768" r:id="rId16"/>
    <p:sldId id="1775" r:id="rId17"/>
    <p:sldId id="1725" r:id="rId18"/>
    <p:sldId id="1770" r:id="rId19"/>
    <p:sldId id="1744" r:id="rId20"/>
    <p:sldId id="264" r:id="rId21"/>
  </p:sldIdLst>
  <p:sldSz cx="9906000" cy="6858000" type="A4"/>
  <p:notesSz cx="7099300" cy="10234613"/>
  <p:embeddedFontLst>
    <p:embeddedFont>
      <p:font typeface="나눔고딕 ExtraBold" panose="020B0600000101010101" charset="-127"/>
      <p:bold r:id="rId24"/>
    </p:embeddedFont>
    <p:embeddedFont>
      <p:font typeface="나눔바른고딕" panose="020B0600000101010101" charset="-127"/>
      <p:regular r:id="rId25"/>
      <p:bold r:id="rId26"/>
    </p:embeddedFont>
    <p:embeddedFont>
      <p:font typeface="Abadi" panose="020B0604020104020204" pitchFamily="34" charset="0"/>
      <p:regular r:id="rId27"/>
    </p:embeddedFont>
    <p:embeddedFont>
      <p:font typeface="Cambria Math" panose="02040503050406030204" pitchFamily="18" charset="0"/>
      <p:regular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D2Coding" panose="020B0609020101020101" pitchFamily="49" charset="-127"/>
      <p:regular r:id="rId33"/>
      <p:bold r:id="rId34"/>
    </p:embeddedFont>
    <p:embeddedFont>
      <p:font typeface="KoPub돋움체 Bold" panose="00000800000000000000" pitchFamily="2" charset="-127"/>
      <p:bold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3111">
          <p15:clr>
            <a:srgbClr val="A4A3A4"/>
          </p15:clr>
        </p15:guide>
        <p15:guide id="4" pos="320">
          <p15:clr>
            <a:srgbClr val="A4A3A4"/>
          </p15:clr>
        </p15:guide>
        <p15:guide id="5" pos="5920">
          <p15:clr>
            <a:srgbClr val="A4A3A4"/>
          </p15:clr>
        </p15:guide>
        <p15:guide id="6" pos="705">
          <p15:clr>
            <a:srgbClr val="A4A3A4"/>
          </p15:clr>
        </p15:guide>
        <p15:guide id="7" orient="horz" pos="4319">
          <p15:clr>
            <a:srgbClr val="A4A3A4"/>
          </p15:clr>
        </p15:guide>
        <p15:guide id="8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10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0000CC"/>
    <a:srgbClr val="0033CC"/>
    <a:srgbClr val="005A9E"/>
    <a:srgbClr val="CC6600"/>
    <a:srgbClr val="666633"/>
    <a:srgbClr val="00589A"/>
    <a:srgbClr val="00669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0" autoAdjust="0"/>
    <p:restoredTop sz="96720" autoAdjust="0"/>
  </p:normalViewPr>
  <p:slideViewPr>
    <p:cSldViewPr>
      <p:cViewPr>
        <p:scale>
          <a:sx n="100" d="100"/>
          <a:sy n="100" d="100"/>
        </p:scale>
        <p:origin x="1932" y="318"/>
      </p:cViewPr>
      <p:guideLst>
        <p:guide orient="horz" pos="2176"/>
        <p:guide orient="horz" pos="482"/>
        <p:guide pos="3111"/>
        <p:guide pos="320"/>
        <p:guide pos="5920"/>
        <p:guide pos="705"/>
        <p:guide orient="horz" pos="4319"/>
        <p:guide pos="6239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4350" y="102"/>
      </p:cViewPr>
      <p:guideLst>
        <p:guide orient="horz" pos="410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64b99335-0df8-419e-a9cd-a50b022ec3de" providerId="ADAL" clId="{90784101-C67E-4636-9961-4E1241C70718}"/>
    <pc:docChg chg="undo custSel addSld delSld modSld sldOrd modMainMaster">
      <pc:chgData name=" " userId="64b99335-0df8-419e-a9cd-a50b022ec3de" providerId="ADAL" clId="{90784101-C67E-4636-9961-4E1241C70718}" dt="2020-10-08T07:55:53.351" v="669" actId="2696"/>
      <pc:docMkLst>
        <pc:docMk/>
      </pc:docMkLst>
      <pc:sldChg chg="addSp modSp">
        <pc:chgData name=" " userId="64b99335-0df8-419e-a9cd-a50b022ec3de" providerId="ADAL" clId="{90784101-C67E-4636-9961-4E1241C70718}" dt="2020-10-08T07:02:02.133" v="32" actId="207"/>
        <pc:sldMkLst>
          <pc:docMk/>
          <pc:sldMk cId="409978896" sldId="256"/>
        </pc:sldMkLst>
        <pc:spChg chg="mod">
          <ac:chgData name=" " userId="64b99335-0df8-419e-a9cd-a50b022ec3de" providerId="ADAL" clId="{90784101-C67E-4636-9961-4E1241C70718}" dt="2020-10-08T06:58:11.185" v="0"/>
          <ac:spMkLst>
            <pc:docMk/>
            <pc:sldMk cId="409978896" sldId="256"/>
            <ac:spMk id="3" creationId="{8D1116BC-2C97-4D08-92F2-FFAF640CD6F8}"/>
          </ac:spMkLst>
        </pc:spChg>
        <pc:spChg chg="mod">
          <ac:chgData name=" " userId="64b99335-0df8-419e-a9cd-a50b022ec3de" providerId="ADAL" clId="{90784101-C67E-4636-9961-4E1241C70718}" dt="2020-10-08T07:02:02.133" v="32" actId="207"/>
          <ac:spMkLst>
            <pc:docMk/>
            <pc:sldMk cId="409978896" sldId="256"/>
            <ac:spMk id="4" creationId="{BF3100CD-2F1D-4BD4-93F4-EFA32AEAA0DD}"/>
          </ac:spMkLst>
        </pc:spChg>
        <pc:picChg chg="add mod">
          <ac:chgData name=" " userId="64b99335-0df8-419e-a9cd-a50b022ec3de" providerId="ADAL" clId="{90784101-C67E-4636-9961-4E1241C70718}" dt="2020-10-08T06:58:41.459" v="8" actId="1076"/>
          <ac:picMkLst>
            <pc:docMk/>
            <pc:sldMk cId="409978896" sldId="256"/>
            <ac:picMk id="5" creationId="{9177CDDC-CB29-4139-B1A4-BE6F5C0BE299}"/>
          </ac:picMkLst>
        </pc:picChg>
      </pc:sldChg>
      <pc:sldChg chg="addSp delSp modSp del">
        <pc:chgData name=" " userId="64b99335-0df8-419e-a9cd-a50b022ec3de" providerId="ADAL" clId="{90784101-C67E-4636-9961-4E1241C70718}" dt="2020-10-08T07:20:09.585" v="180" actId="2696"/>
        <pc:sldMkLst>
          <pc:docMk/>
          <pc:sldMk cId="2117315845" sldId="261"/>
        </pc:sldMkLst>
        <pc:spChg chg="del">
          <ac:chgData name=" " userId="64b99335-0df8-419e-a9cd-a50b022ec3de" providerId="ADAL" clId="{90784101-C67E-4636-9961-4E1241C70718}" dt="2020-10-08T07:12:53.899" v="107"/>
          <ac:spMkLst>
            <pc:docMk/>
            <pc:sldMk cId="2117315845" sldId="261"/>
            <ac:spMk id="3" creationId="{3FE0B70F-D581-4A3D-B334-49763EBB5C5E}"/>
          </ac:spMkLst>
        </pc:spChg>
        <pc:spChg chg="del">
          <ac:chgData name=" " userId="64b99335-0df8-419e-a9cd-a50b022ec3de" providerId="ADAL" clId="{90784101-C67E-4636-9961-4E1241C70718}" dt="2020-10-08T07:12:53.899" v="107"/>
          <ac:spMkLst>
            <pc:docMk/>
            <pc:sldMk cId="2117315845" sldId="261"/>
            <ac:spMk id="4" creationId="{59C731BE-15AB-4787-8682-6D6A46DCCB62}"/>
          </ac:spMkLst>
        </pc:spChg>
        <pc:graphicFrameChg chg="add del mod modGraphic">
          <ac:chgData name=" " userId="64b99335-0df8-419e-a9cd-a50b022ec3de" providerId="ADAL" clId="{90784101-C67E-4636-9961-4E1241C70718}" dt="2020-10-08T07:20:07.254" v="179"/>
          <ac:graphicFrameMkLst>
            <pc:docMk/>
            <pc:sldMk cId="2117315845" sldId="261"/>
            <ac:graphicFrameMk id="5" creationId="{4EE2B1E4-AFB1-4143-A089-DC81BDD9C68D}"/>
          </ac:graphicFrameMkLst>
        </pc:graphicFrameChg>
      </pc:sldChg>
      <pc:sldChg chg="del">
        <pc:chgData name=" " userId="64b99335-0df8-419e-a9cd-a50b022ec3de" providerId="ADAL" clId="{90784101-C67E-4636-9961-4E1241C70718}" dt="2020-10-08T07:06:10.991" v="79" actId="2696"/>
        <pc:sldMkLst>
          <pc:docMk/>
          <pc:sldMk cId="1118484113" sldId="263"/>
        </pc:sldMkLst>
      </pc:sldChg>
      <pc:sldChg chg="modSp add">
        <pc:chgData name=" " userId="64b99335-0df8-419e-a9cd-a50b022ec3de" providerId="ADAL" clId="{90784101-C67E-4636-9961-4E1241C70718}" dt="2020-10-08T07:31:07.168" v="339" actId="403"/>
        <pc:sldMkLst>
          <pc:docMk/>
          <pc:sldMk cId="234287661" sldId="265"/>
        </pc:sldMkLst>
        <pc:spChg chg="mod">
          <ac:chgData name=" " userId="64b99335-0df8-419e-a9cd-a50b022ec3de" providerId="ADAL" clId="{90784101-C67E-4636-9961-4E1241C70718}" dt="2020-10-08T06:59:55.315" v="17"/>
          <ac:spMkLst>
            <pc:docMk/>
            <pc:sldMk cId="234287661" sldId="265"/>
            <ac:spMk id="3" creationId="{2961C19B-0C6D-450B-9162-73DE82C50E7A}"/>
          </ac:spMkLst>
        </pc:spChg>
        <pc:spChg chg="mod">
          <ac:chgData name=" " userId="64b99335-0df8-419e-a9cd-a50b022ec3de" providerId="ADAL" clId="{90784101-C67E-4636-9961-4E1241C70718}" dt="2020-10-08T07:31:07.168" v="339" actId="403"/>
          <ac:spMkLst>
            <pc:docMk/>
            <pc:sldMk cId="234287661" sldId="265"/>
            <ac:spMk id="4" creationId="{FE6A2232-7E7D-4C40-8F13-B82A5D6E6723}"/>
          </ac:spMkLst>
        </pc:spChg>
      </pc:sldChg>
      <pc:sldChg chg="modSp add">
        <pc:chgData name=" " userId="64b99335-0df8-419e-a9cd-a50b022ec3de" providerId="ADAL" clId="{90784101-C67E-4636-9961-4E1241C70718}" dt="2020-10-08T07:32:05.830" v="357" actId="403"/>
        <pc:sldMkLst>
          <pc:docMk/>
          <pc:sldMk cId="3067326193" sldId="769"/>
        </pc:sldMkLst>
        <pc:spChg chg="mod">
          <ac:chgData name=" " userId="64b99335-0df8-419e-a9cd-a50b022ec3de" providerId="ADAL" clId="{90784101-C67E-4636-9961-4E1241C70718}" dt="2020-10-08T07:32:05.830" v="357" actId="403"/>
          <ac:spMkLst>
            <pc:docMk/>
            <pc:sldMk cId="3067326193" sldId="769"/>
            <ac:spMk id="3" creationId="{E456F0E2-4FF6-4218-BB71-7717533BEB20}"/>
          </ac:spMkLst>
        </pc:spChg>
      </pc:sldChg>
      <pc:sldChg chg="addSp delSp modSp add">
        <pc:chgData name=" " userId="64b99335-0df8-419e-a9cd-a50b022ec3de" providerId="ADAL" clId="{90784101-C67E-4636-9961-4E1241C70718}" dt="2020-10-08T07:32:13.239" v="359" actId="403"/>
        <pc:sldMkLst>
          <pc:docMk/>
          <pc:sldMk cId="1879113567" sldId="770"/>
        </pc:sldMkLst>
        <pc:spChg chg="del">
          <ac:chgData name=" " userId="64b99335-0df8-419e-a9cd-a50b022ec3de" providerId="ADAL" clId="{90784101-C67E-4636-9961-4E1241C70718}" dt="2020-10-08T07:03:54.661" v="45"/>
          <ac:spMkLst>
            <pc:docMk/>
            <pc:sldMk cId="1879113567" sldId="770"/>
            <ac:spMk id="2" creationId="{E4297606-A201-40B3-AC5B-388090903906}"/>
          </ac:spMkLst>
        </pc:spChg>
        <pc:spChg chg="mod">
          <ac:chgData name=" " userId="64b99335-0df8-419e-a9cd-a50b022ec3de" providerId="ADAL" clId="{90784101-C67E-4636-9961-4E1241C70718}" dt="2020-10-08T07:32:13.239" v="359" actId="403"/>
          <ac:spMkLst>
            <pc:docMk/>
            <pc:sldMk cId="1879113567" sldId="770"/>
            <ac:spMk id="3" creationId="{A555723F-1418-4FFD-831E-32E072F24E7C}"/>
          </ac:spMkLst>
        </pc:spChg>
        <pc:spChg chg="add mod">
          <ac:chgData name=" " userId="64b99335-0df8-419e-a9cd-a50b022ec3de" providerId="ADAL" clId="{90784101-C67E-4636-9961-4E1241C70718}" dt="2020-10-08T07:03:54.661" v="45"/>
          <ac:spMkLst>
            <pc:docMk/>
            <pc:sldMk cId="1879113567" sldId="770"/>
            <ac:spMk id="5" creationId="{5B5ABAB1-C65D-46D9-9443-BB6ACA0CE1EA}"/>
          </ac:spMkLst>
        </pc:spChg>
      </pc:sldChg>
      <pc:sldChg chg="addSp delSp modSp add">
        <pc:chgData name=" " userId="64b99335-0df8-419e-a9cd-a50b022ec3de" providerId="ADAL" clId="{90784101-C67E-4636-9961-4E1241C70718}" dt="2020-10-08T07:32:17.391" v="361" actId="403"/>
        <pc:sldMkLst>
          <pc:docMk/>
          <pc:sldMk cId="1646923457" sldId="771"/>
        </pc:sldMkLst>
        <pc:spChg chg="del">
          <ac:chgData name=" " userId="64b99335-0df8-419e-a9cd-a50b022ec3de" providerId="ADAL" clId="{90784101-C67E-4636-9961-4E1241C70718}" dt="2020-10-08T07:03:54.661" v="45"/>
          <ac:spMkLst>
            <pc:docMk/>
            <pc:sldMk cId="1646923457" sldId="771"/>
            <ac:spMk id="2" creationId="{93E50250-D1A0-4419-AA2A-1529210B38F7}"/>
          </ac:spMkLst>
        </pc:spChg>
        <pc:spChg chg="mod">
          <ac:chgData name=" " userId="64b99335-0df8-419e-a9cd-a50b022ec3de" providerId="ADAL" clId="{90784101-C67E-4636-9961-4E1241C70718}" dt="2020-10-08T07:32:17.391" v="361" actId="403"/>
          <ac:spMkLst>
            <pc:docMk/>
            <pc:sldMk cId="1646923457" sldId="771"/>
            <ac:spMk id="3" creationId="{84C90DEA-783D-459D-B41E-43CA152BE2B5}"/>
          </ac:spMkLst>
        </pc:spChg>
        <pc:spChg chg="add mod">
          <ac:chgData name=" " userId="64b99335-0df8-419e-a9cd-a50b022ec3de" providerId="ADAL" clId="{90784101-C67E-4636-9961-4E1241C70718}" dt="2020-10-08T07:03:54.661" v="45"/>
          <ac:spMkLst>
            <pc:docMk/>
            <pc:sldMk cId="1646923457" sldId="771"/>
            <ac:spMk id="6" creationId="{298D0753-FFF4-42B5-8789-7BCD1D707DD6}"/>
          </ac:spMkLst>
        </pc:spChg>
      </pc:sldChg>
      <pc:sldChg chg="addSp delSp modSp add">
        <pc:chgData name=" " userId="64b99335-0df8-419e-a9cd-a50b022ec3de" providerId="ADAL" clId="{90784101-C67E-4636-9961-4E1241C70718}" dt="2020-10-08T07:32:20.877" v="362" actId="403"/>
        <pc:sldMkLst>
          <pc:docMk/>
          <pc:sldMk cId="2908642607" sldId="772"/>
        </pc:sldMkLst>
        <pc:spChg chg="del">
          <ac:chgData name=" " userId="64b99335-0df8-419e-a9cd-a50b022ec3de" providerId="ADAL" clId="{90784101-C67E-4636-9961-4E1241C70718}" dt="2020-10-08T07:03:54.661" v="45"/>
          <ac:spMkLst>
            <pc:docMk/>
            <pc:sldMk cId="2908642607" sldId="772"/>
            <ac:spMk id="2" creationId="{5A4AD8A0-B6CD-4099-A42C-B4DDF2E4C841}"/>
          </ac:spMkLst>
        </pc:spChg>
        <pc:spChg chg="mod">
          <ac:chgData name=" " userId="64b99335-0df8-419e-a9cd-a50b022ec3de" providerId="ADAL" clId="{90784101-C67E-4636-9961-4E1241C70718}" dt="2020-10-08T07:32:20.877" v="362" actId="403"/>
          <ac:spMkLst>
            <pc:docMk/>
            <pc:sldMk cId="2908642607" sldId="772"/>
            <ac:spMk id="3" creationId="{2869F496-4AA9-4474-AC80-3869E2941008}"/>
          </ac:spMkLst>
        </pc:spChg>
        <pc:spChg chg="add mod">
          <ac:chgData name=" " userId="64b99335-0df8-419e-a9cd-a50b022ec3de" providerId="ADAL" clId="{90784101-C67E-4636-9961-4E1241C70718}" dt="2020-10-08T07:03:54.661" v="45"/>
          <ac:spMkLst>
            <pc:docMk/>
            <pc:sldMk cId="2908642607" sldId="772"/>
            <ac:spMk id="6" creationId="{27AA4249-AA5C-4C52-AC9D-2A090F882CD9}"/>
          </ac:spMkLst>
        </pc:spChg>
      </pc:sldChg>
      <pc:sldChg chg="addSp delSp modSp add">
        <pc:chgData name=" " userId="64b99335-0df8-419e-a9cd-a50b022ec3de" providerId="ADAL" clId="{90784101-C67E-4636-9961-4E1241C70718}" dt="2020-10-08T07:32:24.337" v="363" actId="403"/>
        <pc:sldMkLst>
          <pc:docMk/>
          <pc:sldMk cId="540092063" sldId="773"/>
        </pc:sldMkLst>
        <pc:spChg chg="del">
          <ac:chgData name=" " userId="64b99335-0df8-419e-a9cd-a50b022ec3de" providerId="ADAL" clId="{90784101-C67E-4636-9961-4E1241C70718}" dt="2020-10-08T07:03:54.661" v="45"/>
          <ac:spMkLst>
            <pc:docMk/>
            <pc:sldMk cId="540092063" sldId="773"/>
            <ac:spMk id="2" creationId="{D6284231-9D15-4DF5-9193-8F9186B6EAF8}"/>
          </ac:spMkLst>
        </pc:spChg>
        <pc:spChg chg="mod">
          <ac:chgData name=" " userId="64b99335-0df8-419e-a9cd-a50b022ec3de" providerId="ADAL" clId="{90784101-C67E-4636-9961-4E1241C70718}" dt="2020-10-08T07:32:24.337" v="363" actId="403"/>
          <ac:spMkLst>
            <pc:docMk/>
            <pc:sldMk cId="540092063" sldId="773"/>
            <ac:spMk id="3" creationId="{3901BE63-F571-4777-9E27-A4F52A802969}"/>
          </ac:spMkLst>
        </pc:spChg>
        <pc:spChg chg="add mod">
          <ac:chgData name=" " userId="64b99335-0df8-419e-a9cd-a50b022ec3de" providerId="ADAL" clId="{90784101-C67E-4636-9961-4E1241C70718}" dt="2020-10-08T07:03:54.661" v="45"/>
          <ac:spMkLst>
            <pc:docMk/>
            <pc:sldMk cId="540092063" sldId="773"/>
            <ac:spMk id="7" creationId="{E1731CC9-F10A-4050-83CD-D1C779FD042C}"/>
          </ac:spMkLst>
        </pc:spChg>
      </pc:sldChg>
      <pc:sldChg chg="modSp add">
        <pc:chgData name=" " userId="64b99335-0df8-419e-a9cd-a50b022ec3de" providerId="ADAL" clId="{90784101-C67E-4636-9961-4E1241C70718}" dt="2020-10-08T07:32:28.359" v="365" actId="403"/>
        <pc:sldMkLst>
          <pc:docMk/>
          <pc:sldMk cId="4117021853" sldId="774"/>
        </pc:sldMkLst>
        <pc:spChg chg="mod">
          <ac:chgData name=" " userId="64b99335-0df8-419e-a9cd-a50b022ec3de" providerId="ADAL" clId="{90784101-C67E-4636-9961-4E1241C70718}" dt="2020-10-08T07:32:28.359" v="365" actId="403"/>
          <ac:spMkLst>
            <pc:docMk/>
            <pc:sldMk cId="4117021853" sldId="774"/>
            <ac:spMk id="3" creationId="{B12947B4-CFEB-45DF-9530-F651ADEFD1AA}"/>
          </ac:spMkLst>
        </pc:spChg>
      </pc:sldChg>
      <pc:sldChg chg="modSp add">
        <pc:chgData name=" " userId="64b99335-0df8-419e-a9cd-a50b022ec3de" providerId="ADAL" clId="{90784101-C67E-4636-9961-4E1241C70718}" dt="2020-10-08T07:32:36.335" v="367" actId="403"/>
        <pc:sldMkLst>
          <pc:docMk/>
          <pc:sldMk cId="3306862821" sldId="775"/>
        </pc:sldMkLst>
        <pc:spChg chg="mod">
          <ac:chgData name=" " userId="64b99335-0df8-419e-a9cd-a50b022ec3de" providerId="ADAL" clId="{90784101-C67E-4636-9961-4E1241C70718}" dt="2020-10-08T07:32:36.335" v="367" actId="403"/>
          <ac:spMkLst>
            <pc:docMk/>
            <pc:sldMk cId="3306862821" sldId="775"/>
            <ac:spMk id="3" creationId="{08605FD8-D9B7-4581-BD4C-7B509BD07DE4}"/>
          </ac:spMkLst>
        </pc:spChg>
      </pc:sldChg>
      <pc:sldChg chg="addSp delSp modSp add">
        <pc:chgData name=" " userId="64b99335-0df8-419e-a9cd-a50b022ec3de" providerId="ADAL" clId="{90784101-C67E-4636-9961-4E1241C70718}" dt="2020-10-08T07:32:31.820" v="366" actId="403"/>
        <pc:sldMkLst>
          <pc:docMk/>
          <pc:sldMk cId="4143312250" sldId="776"/>
        </pc:sldMkLst>
        <pc:spChg chg="del">
          <ac:chgData name=" " userId="64b99335-0df8-419e-a9cd-a50b022ec3de" providerId="ADAL" clId="{90784101-C67E-4636-9961-4E1241C70718}" dt="2020-10-08T07:03:54.661" v="45"/>
          <ac:spMkLst>
            <pc:docMk/>
            <pc:sldMk cId="4143312250" sldId="776"/>
            <ac:spMk id="2" creationId="{2758451C-74AD-48F1-A45F-34F668CC95A1}"/>
          </ac:spMkLst>
        </pc:spChg>
        <pc:spChg chg="mod">
          <ac:chgData name=" " userId="64b99335-0df8-419e-a9cd-a50b022ec3de" providerId="ADAL" clId="{90784101-C67E-4636-9961-4E1241C70718}" dt="2020-10-08T07:32:31.820" v="366" actId="403"/>
          <ac:spMkLst>
            <pc:docMk/>
            <pc:sldMk cId="4143312250" sldId="776"/>
            <ac:spMk id="3" creationId="{CBE79BCD-E2EF-4544-9CFB-7D19CB93832A}"/>
          </ac:spMkLst>
        </pc:spChg>
        <pc:spChg chg="add mod">
          <ac:chgData name=" " userId="64b99335-0df8-419e-a9cd-a50b022ec3de" providerId="ADAL" clId="{90784101-C67E-4636-9961-4E1241C70718}" dt="2020-10-08T07:03:54.661" v="45"/>
          <ac:spMkLst>
            <pc:docMk/>
            <pc:sldMk cId="4143312250" sldId="776"/>
            <ac:spMk id="6" creationId="{19523BC7-3F9B-416A-8751-F491928CD8C3}"/>
          </ac:spMkLst>
        </pc:spChg>
      </pc:sldChg>
      <pc:sldChg chg="addSp delSp modSp add">
        <pc:chgData name=" " userId="64b99335-0df8-419e-a9cd-a50b022ec3de" providerId="ADAL" clId="{90784101-C67E-4636-9961-4E1241C70718}" dt="2020-10-08T07:32:42.818" v="369" actId="404"/>
        <pc:sldMkLst>
          <pc:docMk/>
          <pc:sldMk cId="3142322341" sldId="777"/>
        </pc:sldMkLst>
        <pc:spChg chg="del">
          <ac:chgData name=" " userId="64b99335-0df8-419e-a9cd-a50b022ec3de" providerId="ADAL" clId="{90784101-C67E-4636-9961-4E1241C70718}" dt="2020-10-08T07:03:54.661" v="45"/>
          <ac:spMkLst>
            <pc:docMk/>
            <pc:sldMk cId="3142322341" sldId="777"/>
            <ac:spMk id="2" creationId="{1AAF38D6-9218-4ACF-A658-84C8BDE52FE1}"/>
          </ac:spMkLst>
        </pc:spChg>
        <pc:spChg chg="mod">
          <ac:chgData name=" " userId="64b99335-0df8-419e-a9cd-a50b022ec3de" providerId="ADAL" clId="{90784101-C67E-4636-9961-4E1241C70718}" dt="2020-10-08T07:32:42.818" v="369" actId="404"/>
          <ac:spMkLst>
            <pc:docMk/>
            <pc:sldMk cId="3142322341" sldId="777"/>
            <ac:spMk id="3" creationId="{D4A9EEE9-92FF-40C0-84AF-F6829CFFCD58}"/>
          </ac:spMkLst>
        </pc:spChg>
        <pc:spChg chg="add mod">
          <ac:chgData name=" " userId="64b99335-0df8-419e-a9cd-a50b022ec3de" providerId="ADAL" clId="{90784101-C67E-4636-9961-4E1241C70718}" dt="2020-10-08T07:03:54.661" v="45"/>
          <ac:spMkLst>
            <pc:docMk/>
            <pc:sldMk cId="3142322341" sldId="777"/>
            <ac:spMk id="6" creationId="{C9CFC7C8-AEA7-4BE7-B1FC-E83C2CA38464}"/>
          </ac:spMkLst>
        </pc:spChg>
        <pc:picChg chg="mod">
          <ac:chgData name=" " userId="64b99335-0df8-419e-a9cd-a50b022ec3de" providerId="ADAL" clId="{90784101-C67E-4636-9961-4E1241C70718}" dt="2020-10-08T07:04:57.210" v="56" actId="14100"/>
          <ac:picMkLst>
            <pc:docMk/>
            <pc:sldMk cId="3142322341" sldId="777"/>
            <ac:picMk id="5" creationId="{4FD5E535-4E66-4B47-8E2E-88FC0A1DB9EA}"/>
          </ac:picMkLst>
        </pc:picChg>
      </pc:sldChg>
      <pc:sldChg chg="addSp delSp modSp add">
        <pc:chgData name=" " userId="64b99335-0df8-419e-a9cd-a50b022ec3de" providerId="ADAL" clId="{90784101-C67E-4636-9961-4E1241C70718}" dt="2020-10-08T07:32:47.874" v="370" actId="403"/>
        <pc:sldMkLst>
          <pc:docMk/>
          <pc:sldMk cId="3525630228" sldId="779"/>
        </pc:sldMkLst>
        <pc:spChg chg="del">
          <ac:chgData name=" " userId="64b99335-0df8-419e-a9cd-a50b022ec3de" providerId="ADAL" clId="{90784101-C67E-4636-9961-4E1241C70718}" dt="2020-10-08T07:03:54.661" v="45"/>
          <ac:spMkLst>
            <pc:docMk/>
            <pc:sldMk cId="3525630228" sldId="779"/>
            <ac:spMk id="2" creationId="{A0595745-EB55-43C2-8FEA-ABBBBDBBEFBF}"/>
          </ac:spMkLst>
        </pc:spChg>
        <pc:spChg chg="mod">
          <ac:chgData name=" " userId="64b99335-0df8-419e-a9cd-a50b022ec3de" providerId="ADAL" clId="{90784101-C67E-4636-9961-4E1241C70718}" dt="2020-10-08T07:32:47.874" v="370" actId="403"/>
          <ac:spMkLst>
            <pc:docMk/>
            <pc:sldMk cId="3525630228" sldId="779"/>
            <ac:spMk id="3" creationId="{68E10562-9934-45A9-8562-506D4C4A751E}"/>
          </ac:spMkLst>
        </pc:spChg>
        <pc:spChg chg="add mod">
          <ac:chgData name=" " userId="64b99335-0df8-419e-a9cd-a50b022ec3de" providerId="ADAL" clId="{90784101-C67E-4636-9961-4E1241C70718}" dt="2020-10-08T07:03:54.661" v="45"/>
          <ac:spMkLst>
            <pc:docMk/>
            <pc:sldMk cId="3525630228" sldId="779"/>
            <ac:spMk id="6" creationId="{3CCB1F06-D9D9-46AA-96E3-009DDB8CD4DD}"/>
          </ac:spMkLst>
        </pc:spChg>
      </pc:sldChg>
      <pc:sldChg chg="addSp delSp modSp add">
        <pc:chgData name=" " userId="64b99335-0df8-419e-a9cd-a50b022ec3de" providerId="ADAL" clId="{90784101-C67E-4636-9961-4E1241C70718}" dt="2020-10-08T07:32:53.963" v="372" actId="403"/>
        <pc:sldMkLst>
          <pc:docMk/>
          <pc:sldMk cId="3238950266" sldId="780"/>
        </pc:sldMkLst>
        <pc:spChg chg="del">
          <ac:chgData name=" " userId="64b99335-0df8-419e-a9cd-a50b022ec3de" providerId="ADAL" clId="{90784101-C67E-4636-9961-4E1241C70718}" dt="2020-10-08T07:03:54.661" v="45"/>
          <ac:spMkLst>
            <pc:docMk/>
            <pc:sldMk cId="3238950266" sldId="780"/>
            <ac:spMk id="2" creationId="{36D37BC5-02F2-4B56-8D2B-66D028227CBD}"/>
          </ac:spMkLst>
        </pc:spChg>
        <pc:spChg chg="mod">
          <ac:chgData name=" " userId="64b99335-0df8-419e-a9cd-a50b022ec3de" providerId="ADAL" clId="{90784101-C67E-4636-9961-4E1241C70718}" dt="2020-10-08T07:32:53.963" v="372" actId="403"/>
          <ac:spMkLst>
            <pc:docMk/>
            <pc:sldMk cId="3238950266" sldId="780"/>
            <ac:spMk id="3" creationId="{92224F0F-E030-4F6D-A016-DF0644E7E0E0}"/>
          </ac:spMkLst>
        </pc:spChg>
        <pc:spChg chg="add mod">
          <ac:chgData name=" " userId="64b99335-0df8-419e-a9cd-a50b022ec3de" providerId="ADAL" clId="{90784101-C67E-4636-9961-4E1241C70718}" dt="2020-10-08T07:03:54.661" v="45"/>
          <ac:spMkLst>
            <pc:docMk/>
            <pc:sldMk cId="3238950266" sldId="780"/>
            <ac:spMk id="5" creationId="{07040CEE-D83B-40A6-B512-64DEF6BC1351}"/>
          </ac:spMkLst>
        </pc:spChg>
      </pc:sldChg>
      <pc:sldChg chg="addSp delSp modSp add">
        <pc:chgData name=" " userId="64b99335-0df8-419e-a9cd-a50b022ec3de" providerId="ADAL" clId="{90784101-C67E-4636-9961-4E1241C70718}" dt="2020-10-08T07:33:04.348" v="374" actId="403"/>
        <pc:sldMkLst>
          <pc:docMk/>
          <pc:sldMk cId="2807257195" sldId="781"/>
        </pc:sldMkLst>
        <pc:spChg chg="del">
          <ac:chgData name=" " userId="64b99335-0df8-419e-a9cd-a50b022ec3de" providerId="ADAL" clId="{90784101-C67E-4636-9961-4E1241C70718}" dt="2020-10-08T07:03:54.661" v="45"/>
          <ac:spMkLst>
            <pc:docMk/>
            <pc:sldMk cId="2807257195" sldId="781"/>
            <ac:spMk id="2" creationId="{3C28D85F-ABB7-44BD-BC56-9E10CE8FFC0B}"/>
          </ac:spMkLst>
        </pc:spChg>
        <pc:spChg chg="mod">
          <ac:chgData name=" " userId="64b99335-0df8-419e-a9cd-a50b022ec3de" providerId="ADAL" clId="{90784101-C67E-4636-9961-4E1241C70718}" dt="2020-10-08T07:33:04.348" v="374" actId="403"/>
          <ac:spMkLst>
            <pc:docMk/>
            <pc:sldMk cId="2807257195" sldId="781"/>
            <ac:spMk id="3" creationId="{D293085B-1542-4732-8273-0FE619464E43}"/>
          </ac:spMkLst>
        </pc:spChg>
        <pc:spChg chg="add mod">
          <ac:chgData name=" " userId="64b99335-0df8-419e-a9cd-a50b022ec3de" providerId="ADAL" clId="{90784101-C67E-4636-9961-4E1241C70718}" dt="2020-10-08T07:03:54.661" v="45"/>
          <ac:spMkLst>
            <pc:docMk/>
            <pc:sldMk cId="2807257195" sldId="781"/>
            <ac:spMk id="7" creationId="{3F4FCBB1-4EEB-4EE5-842A-F4602E5B6D62}"/>
          </ac:spMkLst>
        </pc:spChg>
      </pc:sldChg>
      <pc:sldChg chg="addSp delSp modSp add">
        <pc:chgData name=" " userId="64b99335-0df8-419e-a9cd-a50b022ec3de" providerId="ADAL" clId="{90784101-C67E-4636-9961-4E1241C70718}" dt="2020-10-08T07:33:26.446" v="378" actId="1076"/>
        <pc:sldMkLst>
          <pc:docMk/>
          <pc:sldMk cId="1026167584" sldId="782"/>
        </pc:sldMkLst>
        <pc:spChg chg="del">
          <ac:chgData name=" " userId="64b99335-0df8-419e-a9cd-a50b022ec3de" providerId="ADAL" clId="{90784101-C67E-4636-9961-4E1241C70718}" dt="2020-10-08T07:03:54.661" v="45"/>
          <ac:spMkLst>
            <pc:docMk/>
            <pc:sldMk cId="1026167584" sldId="782"/>
            <ac:spMk id="2" creationId="{4709EFDB-4635-4365-BA18-1DB5A27D3C59}"/>
          </ac:spMkLst>
        </pc:spChg>
        <pc:spChg chg="mod">
          <ac:chgData name=" " userId="64b99335-0df8-419e-a9cd-a50b022ec3de" providerId="ADAL" clId="{90784101-C67E-4636-9961-4E1241C70718}" dt="2020-10-08T07:33:19.237" v="377" actId="27636"/>
          <ac:spMkLst>
            <pc:docMk/>
            <pc:sldMk cId="1026167584" sldId="782"/>
            <ac:spMk id="3" creationId="{1EF2D0AB-57DB-4A6F-BB43-C54333EAC642}"/>
          </ac:spMkLst>
        </pc:spChg>
        <pc:spChg chg="add mod">
          <ac:chgData name=" " userId="64b99335-0df8-419e-a9cd-a50b022ec3de" providerId="ADAL" clId="{90784101-C67E-4636-9961-4E1241C70718}" dt="2020-10-08T07:03:54.661" v="45"/>
          <ac:spMkLst>
            <pc:docMk/>
            <pc:sldMk cId="1026167584" sldId="782"/>
            <ac:spMk id="6" creationId="{45C52C36-440B-4686-BD92-02C3C1301E5A}"/>
          </ac:spMkLst>
        </pc:spChg>
        <pc:picChg chg="mod">
          <ac:chgData name=" " userId="64b99335-0df8-419e-a9cd-a50b022ec3de" providerId="ADAL" clId="{90784101-C67E-4636-9961-4E1241C70718}" dt="2020-10-08T07:33:26.446" v="378" actId="1076"/>
          <ac:picMkLst>
            <pc:docMk/>
            <pc:sldMk cId="1026167584" sldId="782"/>
            <ac:picMk id="5" creationId="{3A52A4DE-F3B7-43AE-AD9B-920469B2D141}"/>
          </ac:picMkLst>
        </pc:picChg>
      </pc:sldChg>
      <pc:sldChg chg="addSp delSp modSp add">
        <pc:chgData name=" " userId="64b99335-0df8-419e-a9cd-a50b022ec3de" providerId="ADAL" clId="{90784101-C67E-4636-9961-4E1241C70718}" dt="2020-10-08T07:33:32.331" v="380" actId="403"/>
        <pc:sldMkLst>
          <pc:docMk/>
          <pc:sldMk cId="4043633286" sldId="783"/>
        </pc:sldMkLst>
        <pc:spChg chg="del">
          <ac:chgData name=" " userId="64b99335-0df8-419e-a9cd-a50b022ec3de" providerId="ADAL" clId="{90784101-C67E-4636-9961-4E1241C70718}" dt="2020-10-08T07:03:54.661" v="45"/>
          <ac:spMkLst>
            <pc:docMk/>
            <pc:sldMk cId="4043633286" sldId="783"/>
            <ac:spMk id="2" creationId="{EC7E13A3-712E-4202-A11B-C74FB782E3C5}"/>
          </ac:spMkLst>
        </pc:spChg>
        <pc:spChg chg="mod">
          <ac:chgData name=" " userId="64b99335-0df8-419e-a9cd-a50b022ec3de" providerId="ADAL" clId="{90784101-C67E-4636-9961-4E1241C70718}" dt="2020-10-08T07:33:32.331" v="380" actId="403"/>
          <ac:spMkLst>
            <pc:docMk/>
            <pc:sldMk cId="4043633286" sldId="783"/>
            <ac:spMk id="3" creationId="{6EA9B422-762D-4EDE-9E92-6B62806220CD}"/>
          </ac:spMkLst>
        </pc:spChg>
        <pc:spChg chg="add mod">
          <ac:chgData name=" " userId="64b99335-0df8-419e-a9cd-a50b022ec3de" providerId="ADAL" clId="{90784101-C67E-4636-9961-4E1241C70718}" dt="2020-10-08T07:03:54.661" v="45"/>
          <ac:spMkLst>
            <pc:docMk/>
            <pc:sldMk cId="4043633286" sldId="783"/>
            <ac:spMk id="6" creationId="{7AAEB968-1D2F-4E69-B348-B4CF5D5061F0}"/>
          </ac:spMkLst>
        </pc:spChg>
      </pc:sldChg>
      <pc:sldChg chg="modSp add">
        <pc:chgData name=" " userId="64b99335-0df8-419e-a9cd-a50b022ec3de" providerId="ADAL" clId="{90784101-C67E-4636-9961-4E1241C70718}" dt="2020-10-08T07:33:48.427" v="386" actId="1076"/>
        <pc:sldMkLst>
          <pc:docMk/>
          <pc:sldMk cId="3696627916" sldId="793"/>
        </pc:sldMkLst>
        <pc:spChg chg="mod">
          <ac:chgData name=" " userId="64b99335-0df8-419e-a9cd-a50b022ec3de" providerId="ADAL" clId="{90784101-C67E-4636-9961-4E1241C70718}" dt="2020-10-08T07:33:41.981" v="385" actId="27636"/>
          <ac:spMkLst>
            <pc:docMk/>
            <pc:sldMk cId="3696627916" sldId="793"/>
            <ac:spMk id="3" creationId="{089E3770-1012-4345-84F0-ADA0831460E3}"/>
          </ac:spMkLst>
        </pc:spChg>
        <pc:picChg chg="mod">
          <ac:chgData name=" " userId="64b99335-0df8-419e-a9cd-a50b022ec3de" providerId="ADAL" clId="{90784101-C67E-4636-9961-4E1241C70718}" dt="2020-10-08T07:33:48.427" v="386" actId="1076"/>
          <ac:picMkLst>
            <pc:docMk/>
            <pc:sldMk cId="3696627916" sldId="793"/>
            <ac:picMk id="5" creationId="{B41E6687-3D7D-4342-9A3F-C2E2AF324A0B}"/>
          </ac:picMkLst>
        </pc:picChg>
      </pc:sldChg>
      <pc:sldChg chg="modSp add ord">
        <pc:chgData name=" " userId="64b99335-0df8-419e-a9cd-a50b022ec3de" providerId="ADAL" clId="{90784101-C67E-4636-9961-4E1241C70718}" dt="2020-10-08T07:48:11.131" v="632" actId="20577"/>
        <pc:sldMkLst>
          <pc:docMk/>
          <pc:sldMk cId="4037080061" sldId="795"/>
        </pc:sldMkLst>
        <pc:spChg chg="mod">
          <ac:chgData name=" " userId="64b99335-0df8-419e-a9cd-a50b022ec3de" providerId="ADAL" clId="{90784101-C67E-4636-9961-4E1241C70718}" dt="2020-10-08T07:48:11.131" v="632" actId="20577"/>
          <ac:spMkLst>
            <pc:docMk/>
            <pc:sldMk cId="4037080061" sldId="795"/>
            <ac:spMk id="3" creationId="{F6BA2CDF-0428-49E9-A218-C098AF99078D}"/>
          </ac:spMkLst>
        </pc:spChg>
      </pc:sldChg>
      <pc:sldChg chg="modSp add">
        <pc:chgData name=" " userId="64b99335-0df8-419e-a9cd-a50b022ec3de" providerId="ADAL" clId="{90784101-C67E-4636-9961-4E1241C70718}" dt="2020-10-08T07:49:13.446" v="657" actId="20577"/>
        <pc:sldMkLst>
          <pc:docMk/>
          <pc:sldMk cId="2564487089" sldId="796"/>
        </pc:sldMkLst>
        <pc:spChg chg="mod">
          <ac:chgData name=" " userId="64b99335-0df8-419e-a9cd-a50b022ec3de" providerId="ADAL" clId="{90784101-C67E-4636-9961-4E1241C70718}" dt="2020-10-08T07:49:13.446" v="657" actId="20577"/>
          <ac:spMkLst>
            <pc:docMk/>
            <pc:sldMk cId="2564487089" sldId="796"/>
            <ac:spMk id="3" creationId="{4EB76450-9E6F-42F7-9CF1-2985417DC735}"/>
          </ac:spMkLst>
        </pc:spChg>
        <pc:picChg chg="mod">
          <ac:chgData name=" " userId="64b99335-0df8-419e-a9cd-a50b022ec3de" providerId="ADAL" clId="{90784101-C67E-4636-9961-4E1241C70718}" dt="2020-10-08T07:34:08.275" v="392" actId="1076"/>
          <ac:picMkLst>
            <pc:docMk/>
            <pc:sldMk cId="2564487089" sldId="796"/>
            <ac:picMk id="5" creationId="{E898D2E8-C31E-42CC-958F-ECDC2EFA7CF0}"/>
          </ac:picMkLst>
        </pc:picChg>
      </pc:sldChg>
      <pc:sldChg chg="modSp add">
        <pc:chgData name=" " userId="64b99335-0df8-419e-a9cd-a50b022ec3de" providerId="ADAL" clId="{90784101-C67E-4636-9961-4E1241C70718}" dt="2020-10-08T07:34:23.097" v="397" actId="255"/>
        <pc:sldMkLst>
          <pc:docMk/>
          <pc:sldMk cId="3136175602" sldId="797"/>
        </pc:sldMkLst>
        <pc:spChg chg="mod">
          <ac:chgData name=" " userId="64b99335-0df8-419e-a9cd-a50b022ec3de" providerId="ADAL" clId="{90784101-C67E-4636-9961-4E1241C70718}" dt="2020-10-08T07:34:23.097" v="397" actId="255"/>
          <ac:spMkLst>
            <pc:docMk/>
            <pc:sldMk cId="3136175602" sldId="797"/>
            <ac:spMk id="3" creationId="{22005F71-678D-4D44-91A5-9AE7778362BE}"/>
          </ac:spMkLst>
        </pc:spChg>
      </pc:sldChg>
      <pc:sldChg chg="modSp add">
        <pc:chgData name=" " userId="64b99335-0df8-419e-a9cd-a50b022ec3de" providerId="ADAL" clId="{90784101-C67E-4636-9961-4E1241C70718}" dt="2020-10-08T07:34:28.864" v="398" actId="403"/>
        <pc:sldMkLst>
          <pc:docMk/>
          <pc:sldMk cId="3473203957" sldId="798"/>
        </pc:sldMkLst>
        <pc:spChg chg="mod">
          <ac:chgData name=" " userId="64b99335-0df8-419e-a9cd-a50b022ec3de" providerId="ADAL" clId="{90784101-C67E-4636-9961-4E1241C70718}" dt="2020-10-08T07:34:28.864" v="398" actId="403"/>
          <ac:spMkLst>
            <pc:docMk/>
            <pc:sldMk cId="3473203957" sldId="798"/>
            <ac:spMk id="3" creationId="{22005F71-678D-4D44-91A5-9AE7778362BE}"/>
          </ac:spMkLst>
        </pc:spChg>
      </pc:sldChg>
      <pc:sldChg chg="modSp add">
        <pc:chgData name=" " userId="64b99335-0df8-419e-a9cd-a50b022ec3de" providerId="ADAL" clId="{90784101-C67E-4636-9961-4E1241C70718}" dt="2020-10-08T07:36:41.644" v="419" actId="403"/>
        <pc:sldMkLst>
          <pc:docMk/>
          <pc:sldMk cId="4130663362" sldId="799"/>
        </pc:sldMkLst>
        <pc:spChg chg="mod">
          <ac:chgData name=" " userId="64b99335-0df8-419e-a9cd-a50b022ec3de" providerId="ADAL" clId="{90784101-C67E-4636-9961-4E1241C70718}" dt="2020-10-08T07:36:41.644" v="419" actId="403"/>
          <ac:spMkLst>
            <pc:docMk/>
            <pc:sldMk cId="4130663362" sldId="799"/>
            <ac:spMk id="3" creationId="{97B85B81-EA5B-40F2-9394-A6B6152EDDA4}"/>
          </ac:spMkLst>
        </pc:spChg>
      </pc:sldChg>
      <pc:sldChg chg="modSp add">
        <pc:chgData name=" " userId="64b99335-0df8-419e-a9cd-a50b022ec3de" providerId="ADAL" clId="{90784101-C67E-4636-9961-4E1241C70718}" dt="2020-10-08T07:36:59.370" v="424" actId="14100"/>
        <pc:sldMkLst>
          <pc:docMk/>
          <pc:sldMk cId="4057738769" sldId="800"/>
        </pc:sldMkLst>
        <pc:spChg chg="mod">
          <ac:chgData name=" " userId="64b99335-0df8-419e-a9cd-a50b022ec3de" providerId="ADAL" clId="{90784101-C67E-4636-9961-4E1241C70718}" dt="2020-10-08T07:36:52.385" v="422" actId="404"/>
          <ac:spMkLst>
            <pc:docMk/>
            <pc:sldMk cId="4057738769" sldId="800"/>
            <ac:spMk id="3" creationId="{651AB3C9-D73D-49FA-91E7-D8D1378E97A8}"/>
          </ac:spMkLst>
        </pc:spChg>
        <pc:picChg chg="mod">
          <ac:chgData name=" " userId="64b99335-0df8-419e-a9cd-a50b022ec3de" providerId="ADAL" clId="{90784101-C67E-4636-9961-4E1241C70718}" dt="2020-10-08T07:36:59.370" v="424" actId="14100"/>
          <ac:picMkLst>
            <pc:docMk/>
            <pc:sldMk cId="4057738769" sldId="800"/>
            <ac:picMk id="5" creationId="{84E46A96-94DD-48B3-BA35-BE3B25B84609}"/>
          </ac:picMkLst>
        </pc:picChg>
        <pc:picChg chg="mod">
          <ac:chgData name=" " userId="64b99335-0df8-419e-a9cd-a50b022ec3de" providerId="ADAL" clId="{90784101-C67E-4636-9961-4E1241C70718}" dt="2020-10-08T07:36:59.370" v="424" actId="14100"/>
          <ac:picMkLst>
            <pc:docMk/>
            <pc:sldMk cId="4057738769" sldId="800"/>
            <ac:picMk id="6" creationId="{C6C6B474-DBF1-49E3-84EA-E3FED09C66AF}"/>
          </ac:picMkLst>
        </pc:picChg>
      </pc:sldChg>
      <pc:sldChg chg="modSp add">
        <pc:chgData name=" " userId="64b99335-0df8-419e-a9cd-a50b022ec3de" providerId="ADAL" clId="{90784101-C67E-4636-9961-4E1241C70718}" dt="2020-10-08T07:37:19.111" v="430" actId="1076"/>
        <pc:sldMkLst>
          <pc:docMk/>
          <pc:sldMk cId="2534169326" sldId="801"/>
        </pc:sldMkLst>
        <pc:spChg chg="mod">
          <ac:chgData name=" " userId="64b99335-0df8-419e-a9cd-a50b022ec3de" providerId="ADAL" clId="{90784101-C67E-4636-9961-4E1241C70718}" dt="2020-10-08T07:37:10.556" v="429" actId="403"/>
          <ac:spMkLst>
            <pc:docMk/>
            <pc:sldMk cId="2534169326" sldId="801"/>
            <ac:spMk id="3" creationId="{6C5EBED7-00C9-4451-A122-DC8E9F18EC34}"/>
          </ac:spMkLst>
        </pc:spChg>
        <pc:picChg chg="mod">
          <ac:chgData name=" " userId="64b99335-0df8-419e-a9cd-a50b022ec3de" providerId="ADAL" clId="{90784101-C67E-4636-9961-4E1241C70718}" dt="2020-10-08T07:37:19.111" v="430" actId="1076"/>
          <ac:picMkLst>
            <pc:docMk/>
            <pc:sldMk cId="2534169326" sldId="801"/>
            <ac:picMk id="5" creationId="{25986025-F2FB-4FA7-A608-AF9867B28D81}"/>
          </ac:picMkLst>
        </pc:picChg>
        <pc:picChg chg="mod">
          <ac:chgData name=" " userId="64b99335-0df8-419e-a9cd-a50b022ec3de" providerId="ADAL" clId="{90784101-C67E-4636-9961-4E1241C70718}" dt="2020-10-08T07:37:19.111" v="430" actId="1076"/>
          <ac:picMkLst>
            <pc:docMk/>
            <pc:sldMk cId="2534169326" sldId="801"/>
            <ac:picMk id="6" creationId="{A62E07D1-8CB8-45E3-A6C5-581D1866BABF}"/>
          </ac:picMkLst>
        </pc:picChg>
      </pc:sldChg>
      <pc:sldChg chg="modSp add">
        <pc:chgData name=" " userId="64b99335-0df8-419e-a9cd-a50b022ec3de" providerId="ADAL" clId="{90784101-C67E-4636-9961-4E1241C70718}" dt="2020-10-08T07:37:27.667" v="433" actId="404"/>
        <pc:sldMkLst>
          <pc:docMk/>
          <pc:sldMk cId="4259073788" sldId="802"/>
        </pc:sldMkLst>
        <pc:spChg chg="mod">
          <ac:chgData name=" " userId="64b99335-0df8-419e-a9cd-a50b022ec3de" providerId="ADAL" clId="{90784101-C67E-4636-9961-4E1241C70718}" dt="2020-10-08T07:37:27.667" v="433" actId="404"/>
          <ac:spMkLst>
            <pc:docMk/>
            <pc:sldMk cId="4259073788" sldId="802"/>
            <ac:spMk id="3" creationId="{E3A3B5AC-B412-4206-86F5-62FF55E96A01}"/>
          </ac:spMkLst>
        </pc:spChg>
      </pc:sldChg>
      <pc:sldChg chg="modSp add">
        <pc:chgData name=" " userId="64b99335-0df8-419e-a9cd-a50b022ec3de" providerId="ADAL" clId="{90784101-C67E-4636-9961-4E1241C70718}" dt="2020-10-08T07:37:35.343" v="435" actId="403"/>
        <pc:sldMkLst>
          <pc:docMk/>
          <pc:sldMk cId="573326024" sldId="803"/>
        </pc:sldMkLst>
        <pc:spChg chg="mod">
          <ac:chgData name=" " userId="64b99335-0df8-419e-a9cd-a50b022ec3de" providerId="ADAL" clId="{90784101-C67E-4636-9961-4E1241C70718}" dt="2020-10-08T07:37:35.343" v="435" actId="403"/>
          <ac:spMkLst>
            <pc:docMk/>
            <pc:sldMk cId="573326024" sldId="803"/>
            <ac:spMk id="3" creationId="{82262F11-3EE9-49EE-8547-5F7A607BCDB0}"/>
          </ac:spMkLst>
        </pc:spChg>
      </pc:sldChg>
      <pc:sldChg chg="addSp delSp modSp add">
        <pc:chgData name=" " userId="64b99335-0df8-419e-a9cd-a50b022ec3de" providerId="ADAL" clId="{90784101-C67E-4636-9961-4E1241C70718}" dt="2020-10-08T07:37:42.126" v="436" actId="403"/>
        <pc:sldMkLst>
          <pc:docMk/>
          <pc:sldMk cId="3508619039" sldId="804"/>
        </pc:sldMkLst>
        <pc:spChg chg="del">
          <ac:chgData name=" " userId="64b99335-0df8-419e-a9cd-a50b022ec3de" providerId="ADAL" clId="{90784101-C67E-4636-9961-4E1241C70718}" dt="2020-10-08T07:06:00.995" v="68"/>
          <ac:spMkLst>
            <pc:docMk/>
            <pc:sldMk cId="3508619039" sldId="804"/>
            <ac:spMk id="2" creationId="{D32C0FDF-54C0-4B0E-81A7-9DBEE6BD0327}"/>
          </ac:spMkLst>
        </pc:spChg>
        <pc:spChg chg="mod">
          <ac:chgData name=" " userId="64b99335-0df8-419e-a9cd-a50b022ec3de" providerId="ADAL" clId="{90784101-C67E-4636-9961-4E1241C70718}" dt="2020-10-08T07:37:42.126" v="436" actId="403"/>
          <ac:spMkLst>
            <pc:docMk/>
            <pc:sldMk cId="3508619039" sldId="804"/>
            <ac:spMk id="3" creationId="{3D52A7E7-95FD-415B-87A5-C977CDBC3241}"/>
          </ac:spMkLst>
        </pc:spChg>
        <pc:spChg chg="add mod">
          <ac:chgData name=" " userId="64b99335-0df8-419e-a9cd-a50b022ec3de" providerId="ADAL" clId="{90784101-C67E-4636-9961-4E1241C70718}" dt="2020-10-08T07:06:00.995" v="68"/>
          <ac:spMkLst>
            <pc:docMk/>
            <pc:sldMk cId="3508619039" sldId="804"/>
            <ac:spMk id="6" creationId="{E2F18CD6-847F-4D06-B651-EE42BF4A2B41}"/>
          </ac:spMkLst>
        </pc:spChg>
      </pc:sldChg>
      <pc:sldChg chg="modSp add">
        <pc:chgData name=" " userId="64b99335-0df8-419e-a9cd-a50b022ec3de" providerId="ADAL" clId="{90784101-C67E-4636-9961-4E1241C70718}" dt="2020-10-08T07:37:47.012" v="438" actId="403"/>
        <pc:sldMkLst>
          <pc:docMk/>
          <pc:sldMk cId="1845777101" sldId="805"/>
        </pc:sldMkLst>
        <pc:spChg chg="mod">
          <ac:chgData name=" " userId="64b99335-0df8-419e-a9cd-a50b022ec3de" providerId="ADAL" clId="{90784101-C67E-4636-9961-4E1241C70718}" dt="2020-10-08T07:37:47.012" v="438" actId="403"/>
          <ac:spMkLst>
            <pc:docMk/>
            <pc:sldMk cId="1845777101" sldId="805"/>
            <ac:spMk id="3" creationId="{6DF8E6EE-14C9-4E7D-92BC-5033558D4356}"/>
          </ac:spMkLst>
        </pc:spChg>
      </pc:sldChg>
      <pc:sldChg chg="addSp delSp modSp add">
        <pc:chgData name=" " userId="64b99335-0df8-419e-a9cd-a50b022ec3de" providerId="ADAL" clId="{90784101-C67E-4636-9961-4E1241C70718}" dt="2020-10-08T07:37:54.478" v="440" actId="403"/>
        <pc:sldMkLst>
          <pc:docMk/>
          <pc:sldMk cId="3058732808" sldId="806"/>
        </pc:sldMkLst>
        <pc:spChg chg="del">
          <ac:chgData name=" " userId="64b99335-0df8-419e-a9cd-a50b022ec3de" providerId="ADAL" clId="{90784101-C67E-4636-9961-4E1241C70718}" dt="2020-10-08T07:06:00.995" v="68"/>
          <ac:spMkLst>
            <pc:docMk/>
            <pc:sldMk cId="3058732808" sldId="806"/>
            <ac:spMk id="2" creationId="{36D5A8FF-DDE1-42AA-8C74-86A5D0830BF0}"/>
          </ac:spMkLst>
        </pc:spChg>
        <pc:spChg chg="mod">
          <ac:chgData name=" " userId="64b99335-0df8-419e-a9cd-a50b022ec3de" providerId="ADAL" clId="{90784101-C67E-4636-9961-4E1241C70718}" dt="2020-10-08T07:37:54.478" v="440" actId="403"/>
          <ac:spMkLst>
            <pc:docMk/>
            <pc:sldMk cId="3058732808" sldId="806"/>
            <ac:spMk id="3" creationId="{9A4BDADC-CBAC-4FAB-834B-70DFC185DB37}"/>
          </ac:spMkLst>
        </pc:spChg>
        <pc:spChg chg="add mod">
          <ac:chgData name=" " userId="64b99335-0df8-419e-a9cd-a50b022ec3de" providerId="ADAL" clId="{90784101-C67E-4636-9961-4E1241C70718}" dt="2020-10-08T07:06:00.995" v="68"/>
          <ac:spMkLst>
            <pc:docMk/>
            <pc:sldMk cId="3058732808" sldId="806"/>
            <ac:spMk id="6" creationId="{6E1254F1-3F36-498C-B27B-1E0B76ECB04C}"/>
          </ac:spMkLst>
        </pc:spChg>
      </pc:sldChg>
      <pc:sldChg chg="addSp delSp modSp add">
        <pc:chgData name=" " userId="64b99335-0df8-419e-a9cd-a50b022ec3de" providerId="ADAL" clId="{90784101-C67E-4636-9961-4E1241C70718}" dt="2020-10-08T07:38:00.731" v="442" actId="403"/>
        <pc:sldMkLst>
          <pc:docMk/>
          <pc:sldMk cId="2706809299" sldId="807"/>
        </pc:sldMkLst>
        <pc:spChg chg="del">
          <ac:chgData name=" " userId="64b99335-0df8-419e-a9cd-a50b022ec3de" providerId="ADAL" clId="{90784101-C67E-4636-9961-4E1241C70718}" dt="2020-10-08T07:06:00.995" v="68"/>
          <ac:spMkLst>
            <pc:docMk/>
            <pc:sldMk cId="2706809299" sldId="807"/>
            <ac:spMk id="2" creationId="{9612CB20-6491-4020-994D-4C756545125F}"/>
          </ac:spMkLst>
        </pc:spChg>
        <pc:spChg chg="mod">
          <ac:chgData name=" " userId="64b99335-0df8-419e-a9cd-a50b022ec3de" providerId="ADAL" clId="{90784101-C67E-4636-9961-4E1241C70718}" dt="2020-10-08T07:38:00.731" v="442" actId="403"/>
          <ac:spMkLst>
            <pc:docMk/>
            <pc:sldMk cId="2706809299" sldId="807"/>
            <ac:spMk id="3" creationId="{97D8CBF8-47C1-43FE-9E66-65D3B7911F11}"/>
          </ac:spMkLst>
        </pc:spChg>
        <pc:spChg chg="add mod">
          <ac:chgData name=" " userId="64b99335-0df8-419e-a9cd-a50b022ec3de" providerId="ADAL" clId="{90784101-C67E-4636-9961-4E1241C70718}" dt="2020-10-08T07:06:00.995" v="68"/>
          <ac:spMkLst>
            <pc:docMk/>
            <pc:sldMk cId="2706809299" sldId="807"/>
            <ac:spMk id="6" creationId="{AD266CBC-F69D-46BD-AAFF-5E48AF569C11}"/>
          </ac:spMkLst>
        </pc:spChg>
      </pc:sldChg>
      <pc:sldChg chg="addSp delSp modSp add">
        <pc:chgData name=" " userId="64b99335-0df8-419e-a9cd-a50b022ec3de" providerId="ADAL" clId="{90784101-C67E-4636-9961-4E1241C70718}" dt="2020-10-08T07:38:24.747" v="448" actId="1076"/>
        <pc:sldMkLst>
          <pc:docMk/>
          <pc:sldMk cId="4269775487" sldId="808"/>
        </pc:sldMkLst>
        <pc:spChg chg="del">
          <ac:chgData name=" " userId="64b99335-0df8-419e-a9cd-a50b022ec3de" providerId="ADAL" clId="{90784101-C67E-4636-9961-4E1241C70718}" dt="2020-10-08T07:06:00.995" v="68"/>
          <ac:spMkLst>
            <pc:docMk/>
            <pc:sldMk cId="4269775487" sldId="808"/>
            <ac:spMk id="2" creationId="{A481471A-0C8A-4205-9C9A-B45860457AF1}"/>
          </ac:spMkLst>
        </pc:spChg>
        <pc:spChg chg="mod">
          <ac:chgData name=" " userId="64b99335-0df8-419e-a9cd-a50b022ec3de" providerId="ADAL" clId="{90784101-C67E-4636-9961-4E1241C70718}" dt="2020-10-08T07:38:15.411" v="446" actId="403"/>
          <ac:spMkLst>
            <pc:docMk/>
            <pc:sldMk cId="4269775487" sldId="808"/>
            <ac:spMk id="3" creationId="{52641965-227B-4EDF-B2E4-DC67021B9F1D}"/>
          </ac:spMkLst>
        </pc:spChg>
        <pc:spChg chg="add mod">
          <ac:chgData name=" " userId="64b99335-0df8-419e-a9cd-a50b022ec3de" providerId="ADAL" clId="{90784101-C67E-4636-9961-4E1241C70718}" dt="2020-10-08T07:06:00.995" v="68"/>
          <ac:spMkLst>
            <pc:docMk/>
            <pc:sldMk cId="4269775487" sldId="808"/>
            <ac:spMk id="7" creationId="{8DAB89FF-88D0-45E2-B446-4E221754429D}"/>
          </ac:spMkLst>
        </pc:spChg>
        <pc:picChg chg="mod">
          <ac:chgData name=" " userId="64b99335-0df8-419e-a9cd-a50b022ec3de" providerId="ADAL" clId="{90784101-C67E-4636-9961-4E1241C70718}" dt="2020-10-08T07:38:22.229" v="447" actId="1076"/>
          <ac:picMkLst>
            <pc:docMk/>
            <pc:sldMk cId="4269775487" sldId="808"/>
            <ac:picMk id="5" creationId="{FC9E1673-2B07-4CB0-BA80-44CCA6C9E76A}"/>
          </ac:picMkLst>
        </pc:picChg>
        <pc:picChg chg="mod">
          <ac:chgData name=" " userId="64b99335-0df8-419e-a9cd-a50b022ec3de" providerId="ADAL" clId="{90784101-C67E-4636-9961-4E1241C70718}" dt="2020-10-08T07:38:24.747" v="448" actId="1076"/>
          <ac:picMkLst>
            <pc:docMk/>
            <pc:sldMk cId="4269775487" sldId="808"/>
            <ac:picMk id="6" creationId="{49430F0A-7B4D-40C0-8BA6-C250A07C2383}"/>
          </ac:picMkLst>
        </pc:picChg>
      </pc:sldChg>
      <pc:sldChg chg="modSp add">
        <pc:chgData name=" " userId="64b99335-0df8-419e-a9cd-a50b022ec3de" providerId="ADAL" clId="{90784101-C67E-4636-9961-4E1241C70718}" dt="2020-10-08T07:31:18.698" v="344" actId="27636"/>
        <pc:sldMkLst>
          <pc:docMk/>
          <pc:sldMk cId="3327103550" sldId="832"/>
        </pc:sldMkLst>
        <pc:spChg chg="mod">
          <ac:chgData name=" " userId="64b99335-0df8-419e-a9cd-a50b022ec3de" providerId="ADAL" clId="{90784101-C67E-4636-9961-4E1241C70718}" dt="2020-10-08T07:31:18.698" v="344" actId="27636"/>
          <ac:spMkLst>
            <pc:docMk/>
            <pc:sldMk cId="3327103550" sldId="832"/>
            <ac:spMk id="3" creationId="{93042F97-F7CA-4F02-A7A3-1D353C4E2333}"/>
          </ac:spMkLst>
        </pc:spChg>
      </pc:sldChg>
      <pc:sldChg chg="addSp delSp modSp add">
        <pc:chgData name=" " userId="64b99335-0df8-419e-a9cd-a50b022ec3de" providerId="ADAL" clId="{90784101-C67E-4636-9961-4E1241C70718}" dt="2020-10-08T07:04:07.137" v="53" actId="478"/>
        <pc:sldMkLst>
          <pc:docMk/>
          <pc:sldMk cId="3054514639" sldId="833"/>
        </pc:sldMkLst>
        <pc:spChg chg="add del mod">
          <ac:chgData name=" " userId="64b99335-0df8-419e-a9cd-a50b022ec3de" providerId="ADAL" clId="{90784101-C67E-4636-9961-4E1241C70718}" dt="2020-10-08T07:04:07.137" v="53" actId="478"/>
          <ac:spMkLst>
            <pc:docMk/>
            <pc:sldMk cId="3054514639" sldId="833"/>
            <ac:spMk id="3" creationId="{0D0CAE47-BC49-46CD-A60F-CC8E1A104D88}"/>
          </ac:spMkLst>
        </pc:spChg>
      </pc:sldChg>
      <pc:sldChg chg="addSp delSp modSp add">
        <pc:chgData name=" " userId="64b99335-0df8-419e-a9cd-a50b022ec3de" providerId="ADAL" clId="{90784101-C67E-4636-9961-4E1241C70718}" dt="2020-10-08T07:04:22.389" v="54"/>
        <pc:sldMkLst>
          <pc:docMk/>
          <pc:sldMk cId="1228814867" sldId="834"/>
        </pc:sldMkLst>
        <pc:spChg chg="add del mod">
          <ac:chgData name=" " userId="64b99335-0df8-419e-a9cd-a50b022ec3de" providerId="ADAL" clId="{90784101-C67E-4636-9961-4E1241C70718}" dt="2020-10-08T07:04:22.389" v="54"/>
          <ac:spMkLst>
            <pc:docMk/>
            <pc:sldMk cId="1228814867" sldId="834"/>
            <ac:spMk id="2" creationId="{2AD5B17E-4DA6-4BEE-AE03-6152776F591F}"/>
          </ac:spMkLst>
        </pc:spChg>
        <pc:spChg chg="add del mod">
          <ac:chgData name=" " userId="64b99335-0df8-419e-a9cd-a50b022ec3de" providerId="ADAL" clId="{90784101-C67E-4636-9961-4E1241C70718}" dt="2020-10-08T07:04:22.389" v="54"/>
          <ac:spMkLst>
            <pc:docMk/>
            <pc:sldMk cId="1228814867" sldId="834"/>
            <ac:spMk id="3" creationId="{261E279D-3DC8-4F49-BDF6-286933D5B2AB}"/>
          </ac:spMkLst>
        </pc:spChg>
      </pc:sldChg>
      <pc:sldChg chg="modSp add">
        <pc:chgData name=" " userId="64b99335-0df8-419e-a9cd-a50b022ec3de" providerId="ADAL" clId="{90784101-C67E-4636-9961-4E1241C70718}" dt="2020-10-08T07:31:30.549" v="347" actId="27636"/>
        <pc:sldMkLst>
          <pc:docMk/>
          <pc:sldMk cId="1262498138" sldId="835"/>
        </pc:sldMkLst>
        <pc:spChg chg="mod">
          <ac:chgData name=" " userId="64b99335-0df8-419e-a9cd-a50b022ec3de" providerId="ADAL" clId="{90784101-C67E-4636-9961-4E1241C70718}" dt="2020-10-08T07:31:30.549" v="347" actId="27636"/>
          <ac:spMkLst>
            <pc:docMk/>
            <pc:sldMk cId="1262498138" sldId="835"/>
            <ac:spMk id="3" creationId="{B7365BF7-310A-484C-BB6C-EBB498EC819D}"/>
          </ac:spMkLst>
        </pc:spChg>
      </pc:sldChg>
      <pc:sldChg chg="modSp add">
        <pc:chgData name=" " userId="64b99335-0df8-419e-a9cd-a50b022ec3de" providerId="ADAL" clId="{90784101-C67E-4636-9961-4E1241C70718}" dt="2020-10-08T07:31:40.242" v="349" actId="403"/>
        <pc:sldMkLst>
          <pc:docMk/>
          <pc:sldMk cId="1572329590" sldId="836"/>
        </pc:sldMkLst>
        <pc:spChg chg="mod">
          <ac:chgData name=" " userId="64b99335-0df8-419e-a9cd-a50b022ec3de" providerId="ADAL" clId="{90784101-C67E-4636-9961-4E1241C70718}" dt="2020-10-08T07:31:40.242" v="349" actId="403"/>
          <ac:spMkLst>
            <pc:docMk/>
            <pc:sldMk cId="1572329590" sldId="836"/>
            <ac:spMk id="3" creationId="{FC8437BF-1565-4321-AE9A-4CAAAB3C5FBA}"/>
          </ac:spMkLst>
        </pc:spChg>
      </pc:sldChg>
      <pc:sldChg chg="modSp add">
        <pc:chgData name=" " userId="64b99335-0df8-419e-a9cd-a50b022ec3de" providerId="ADAL" clId="{90784101-C67E-4636-9961-4E1241C70718}" dt="2020-10-08T07:31:49.634" v="350" actId="403"/>
        <pc:sldMkLst>
          <pc:docMk/>
          <pc:sldMk cId="1306335481" sldId="837"/>
        </pc:sldMkLst>
        <pc:spChg chg="mod">
          <ac:chgData name=" " userId="64b99335-0df8-419e-a9cd-a50b022ec3de" providerId="ADAL" clId="{90784101-C67E-4636-9961-4E1241C70718}" dt="2020-10-08T07:31:49.634" v="350" actId="403"/>
          <ac:spMkLst>
            <pc:docMk/>
            <pc:sldMk cId="1306335481" sldId="837"/>
            <ac:spMk id="3" creationId="{D04E902F-92E6-4B35-AD18-D10CB9B5CBDB}"/>
          </ac:spMkLst>
        </pc:spChg>
      </pc:sldChg>
      <pc:sldChg chg="modSp add">
        <pc:chgData name=" " userId="64b99335-0df8-419e-a9cd-a50b022ec3de" providerId="ADAL" clId="{90784101-C67E-4636-9961-4E1241C70718}" dt="2020-10-08T07:31:59.220" v="355" actId="27636"/>
        <pc:sldMkLst>
          <pc:docMk/>
          <pc:sldMk cId="4024041646" sldId="838"/>
        </pc:sldMkLst>
        <pc:spChg chg="mod">
          <ac:chgData name=" " userId="64b99335-0df8-419e-a9cd-a50b022ec3de" providerId="ADAL" clId="{90784101-C67E-4636-9961-4E1241C70718}" dt="2020-10-08T07:31:59.220" v="355" actId="27636"/>
          <ac:spMkLst>
            <pc:docMk/>
            <pc:sldMk cId="4024041646" sldId="838"/>
            <ac:spMk id="3" creationId="{86123E09-352B-4608-8A01-5E68D45827FF}"/>
          </ac:spMkLst>
        </pc:spChg>
      </pc:sldChg>
      <pc:sldChg chg="add del">
        <pc:chgData name=" " userId="64b99335-0df8-419e-a9cd-a50b022ec3de" providerId="ADAL" clId="{90784101-C67E-4636-9961-4E1241C70718}" dt="2020-10-08T07:03:25.545" v="43" actId="2696"/>
        <pc:sldMkLst>
          <pc:docMk/>
          <pc:sldMk cId="2001226667" sldId="839"/>
        </pc:sldMkLst>
      </pc:sldChg>
      <pc:sldChg chg="addSp delSp modSp add">
        <pc:chgData name=" " userId="64b99335-0df8-419e-a9cd-a50b022ec3de" providerId="ADAL" clId="{90784101-C67E-4636-9961-4E1241C70718}" dt="2020-10-08T07:06:55.556" v="82" actId="478"/>
        <pc:sldMkLst>
          <pc:docMk/>
          <pc:sldMk cId="2510286573" sldId="969"/>
        </pc:sldMkLst>
        <pc:spChg chg="add del mod">
          <ac:chgData name=" " userId="64b99335-0df8-419e-a9cd-a50b022ec3de" providerId="ADAL" clId="{90784101-C67E-4636-9961-4E1241C70718}" dt="2020-10-08T07:06:55.556" v="82" actId="478"/>
          <ac:spMkLst>
            <pc:docMk/>
            <pc:sldMk cId="2510286573" sldId="969"/>
            <ac:spMk id="3" creationId="{DEB61B62-8AF7-4764-A278-7A32AC067955}"/>
          </ac:spMkLst>
        </pc:spChg>
      </pc:sldChg>
      <pc:sldChg chg="addSp delSp modSp add setBg">
        <pc:chgData name=" " userId="64b99335-0df8-419e-a9cd-a50b022ec3de" providerId="ADAL" clId="{90784101-C67E-4636-9961-4E1241C70718}" dt="2020-10-08T07:09:02.437" v="100" actId="14100"/>
        <pc:sldMkLst>
          <pc:docMk/>
          <pc:sldMk cId="2383484343" sldId="970"/>
        </pc:sldMkLst>
        <pc:spChg chg="add del mod">
          <ac:chgData name=" " userId="64b99335-0df8-419e-a9cd-a50b022ec3de" providerId="ADAL" clId="{90784101-C67E-4636-9961-4E1241C70718}" dt="2020-10-08T07:07:56.719" v="89" actId="478"/>
          <ac:spMkLst>
            <pc:docMk/>
            <pc:sldMk cId="2383484343" sldId="970"/>
            <ac:spMk id="7" creationId="{FC28D11B-4445-4988-BAE2-528C4945F27E}"/>
          </ac:spMkLst>
        </pc:spChg>
        <pc:spChg chg="mod">
          <ac:chgData name=" " userId="64b99335-0df8-419e-a9cd-a50b022ec3de" providerId="ADAL" clId="{90784101-C67E-4636-9961-4E1241C70718}" dt="2020-10-08T07:06:01.197" v="73" actId="27636"/>
          <ac:spMkLst>
            <pc:docMk/>
            <pc:sldMk cId="2383484343" sldId="970"/>
            <ac:spMk id="9218" creationId="{00000000-0000-0000-0000-000000000000}"/>
          </ac:spMkLst>
        </pc:spChg>
        <pc:spChg chg="del mod">
          <ac:chgData name=" " userId="64b99335-0df8-419e-a9cd-a50b022ec3de" providerId="ADAL" clId="{90784101-C67E-4636-9961-4E1241C70718}" dt="2020-10-08T07:08:40.584" v="99" actId="478"/>
          <ac:spMkLst>
            <pc:docMk/>
            <pc:sldMk cId="2383484343" sldId="970"/>
            <ac:spMk id="9219" creationId="{00000000-0000-0000-0000-000000000000}"/>
          </ac:spMkLst>
        </pc:spChg>
        <pc:grpChg chg="mod">
          <ac:chgData name=" " userId="64b99335-0df8-419e-a9cd-a50b022ec3de" providerId="ADAL" clId="{90784101-C67E-4636-9961-4E1241C70718}" dt="2020-10-08T07:09:02.437" v="100" actId="14100"/>
          <ac:grpSpMkLst>
            <pc:docMk/>
            <pc:sldMk cId="2383484343" sldId="970"/>
            <ac:grpSpMk id="6" creationId="{587D7D43-D6D6-4DBC-AE4A-0278AFE44DA8}"/>
          </ac:grpSpMkLst>
        </pc:grpChg>
      </pc:sldChg>
      <pc:sldChg chg="addSp delSp modSp add setBg">
        <pc:chgData name=" " userId="64b99335-0df8-419e-a9cd-a50b022ec3de" providerId="ADAL" clId="{90784101-C67E-4636-9961-4E1241C70718}" dt="2020-10-08T07:09:12.565" v="102" actId="14100"/>
        <pc:sldMkLst>
          <pc:docMk/>
          <pc:sldMk cId="2570784581" sldId="971"/>
        </pc:sldMkLst>
        <pc:spChg chg="add del mod">
          <ac:chgData name=" " userId="64b99335-0df8-419e-a9cd-a50b022ec3de" providerId="ADAL" clId="{90784101-C67E-4636-9961-4E1241C70718}" dt="2020-10-08T07:07:59.857" v="90" actId="478"/>
          <ac:spMkLst>
            <pc:docMk/>
            <pc:sldMk cId="2570784581" sldId="971"/>
            <ac:spMk id="7" creationId="{ABEE329E-4AC8-4D90-A32E-4D323530CFD5}"/>
          </ac:spMkLst>
        </pc:spChg>
        <pc:spChg chg="mod">
          <ac:chgData name=" " userId="64b99335-0df8-419e-a9cd-a50b022ec3de" providerId="ADAL" clId="{90784101-C67E-4636-9961-4E1241C70718}" dt="2020-10-08T07:06:01.208" v="74" actId="27636"/>
          <ac:spMkLst>
            <pc:docMk/>
            <pc:sldMk cId="2570784581" sldId="971"/>
            <ac:spMk id="15363" creationId="{00000000-0000-0000-0000-000000000000}"/>
          </ac:spMkLst>
        </pc:spChg>
        <pc:spChg chg="del">
          <ac:chgData name=" " userId="64b99335-0df8-419e-a9cd-a50b022ec3de" providerId="ADAL" clId="{90784101-C67E-4636-9961-4E1241C70718}" dt="2020-10-08T07:08:22.920" v="97" actId="478"/>
          <ac:spMkLst>
            <pc:docMk/>
            <pc:sldMk cId="2570784581" sldId="971"/>
            <ac:spMk id="15364" creationId="{00000000-0000-0000-0000-000000000000}"/>
          </ac:spMkLst>
        </pc:spChg>
        <pc:grpChg chg="mod">
          <ac:chgData name=" " userId="64b99335-0df8-419e-a9cd-a50b022ec3de" providerId="ADAL" clId="{90784101-C67E-4636-9961-4E1241C70718}" dt="2020-10-08T07:09:12.565" v="102" actId="14100"/>
          <ac:grpSpMkLst>
            <pc:docMk/>
            <pc:sldMk cId="2570784581" sldId="971"/>
            <ac:grpSpMk id="6" creationId="{8DD86641-A9BC-4015-8BF9-447BD812831F}"/>
          </ac:grpSpMkLst>
        </pc:grpChg>
      </pc:sldChg>
      <pc:sldChg chg="addSp delSp modSp add setBg">
        <pc:chgData name=" " userId="64b99335-0df8-419e-a9cd-a50b022ec3de" providerId="ADAL" clId="{90784101-C67E-4636-9961-4E1241C70718}" dt="2020-10-08T07:09:20.138" v="103" actId="14100"/>
        <pc:sldMkLst>
          <pc:docMk/>
          <pc:sldMk cId="3958128655" sldId="972"/>
        </pc:sldMkLst>
        <pc:spChg chg="add del mod">
          <ac:chgData name=" " userId="64b99335-0df8-419e-a9cd-a50b022ec3de" providerId="ADAL" clId="{90784101-C67E-4636-9961-4E1241C70718}" dt="2020-10-08T07:08:02.038" v="91" actId="478"/>
          <ac:spMkLst>
            <pc:docMk/>
            <pc:sldMk cId="3958128655" sldId="972"/>
            <ac:spMk id="5" creationId="{2CB67482-D159-48AF-BA52-21C1F02704AA}"/>
          </ac:spMkLst>
        </pc:spChg>
        <pc:spChg chg="mod">
          <ac:chgData name=" " userId="64b99335-0df8-419e-a9cd-a50b022ec3de" providerId="ADAL" clId="{90784101-C67E-4636-9961-4E1241C70718}" dt="2020-10-08T07:06:01.248" v="75" actId="27636"/>
          <ac:spMkLst>
            <pc:docMk/>
            <pc:sldMk cId="3958128655" sldId="972"/>
            <ac:spMk id="16387" creationId="{00000000-0000-0000-0000-000000000000}"/>
          </ac:spMkLst>
        </pc:spChg>
        <pc:spChg chg="del">
          <ac:chgData name=" " userId="64b99335-0df8-419e-a9cd-a50b022ec3de" providerId="ADAL" clId="{90784101-C67E-4636-9961-4E1241C70718}" dt="2020-10-08T07:08:20.813" v="96" actId="478"/>
          <ac:spMkLst>
            <pc:docMk/>
            <pc:sldMk cId="3958128655" sldId="972"/>
            <ac:spMk id="16388" creationId="{00000000-0000-0000-0000-000000000000}"/>
          </ac:spMkLst>
        </pc:spChg>
        <pc:graphicFrameChg chg="mod">
          <ac:chgData name=" " userId="64b99335-0df8-419e-a9cd-a50b022ec3de" providerId="ADAL" clId="{90784101-C67E-4636-9961-4E1241C70718}" dt="2020-10-08T07:09:20.138" v="103" actId="14100"/>
          <ac:graphicFrameMkLst>
            <pc:docMk/>
            <pc:sldMk cId="3958128655" sldId="972"/>
            <ac:graphicFrameMk id="16459" creationId="{00000000-0000-0000-0000-000000000000}"/>
          </ac:graphicFrameMkLst>
        </pc:graphicFrameChg>
      </pc:sldChg>
      <pc:sldChg chg="addSp delSp modSp add setBg">
        <pc:chgData name=" " userId="64b99335-0df8-419e-a9cd-a50b022ec3de" providerId="ADAL" clId="{90784101-C67E-4636-9961-4E1241C70718}" dt="2020-10-08T07:09:31.207" v="104" actId="14100"/>
        <pc:sldMkLst>
          <pc:docMk/>
          <pc:sldMk cId="772906050" sldId="973"/>
        </pc:sldMkLst>
        <pc:spChg chg="add del mod">
          <ac:chgData name=" " userId="64b99335-0df8-419e-a9cd-a50b022ec3de" providerId="ADAL" clId="{90784101-C67E-4636-9961-4E1241C70718}" dt="2020-10-08T07:08:04.210" v="92" actId="478"/>
          <ac:spMkLst>
            <pc:docMk/>
            <pc:sldMk cId="772906050" sldId="973"/>
            <ac:spMk id="6" creationId="{2D155CF5-21CC-4DC0-BB2C-0008144FD74F}"/>
          </ac:spMkLst>
        </pc:spChg>
        <pc:spChg chg="mod">
          <ac:chgData name=" " userId="64b99335-0df8-419e-a9cd-a50b022ec3de" providerId="ADAL" clId="{90784101-C67E-4636-9961-4E1241C70718}" dt="2020-10-08T07:06:01.596" v="76" actId="27636"/>
          <ac:spMkLst>
            <pc:docMk/>
            <pc:sldMk cId="772906050" sldId="973"/>
            <ac:spMk id="17411" creationId="{00000000-0000-0000-0000-000000000000}"/>
          </ac:spMkLst>
        </pc:spChg>
        <pc:spChg chg="del">
          <ac:chgData name=" " userId="64b99335-0df8-419e-a9cd-a50b022ec3de" providerId="ADAL" clId="{90784101-C67E-4636-9961-4E1241C70718}" dt="2020-10-08T07:08:18.932" v="95" actId="478"/>
          <ac:spMkLst>
            <pc:docMk/>
            <pc:sldMk cId="772906050" sldId="973"/>
            <ac:spMk id="17412" creationId="{00000000-0000-0000-0000-000000000000}"/>
          </ac:spMkLst>
        </pc:spChg>
        <pc:graphicFrameChg chg="mod">
          <ac:chgData name=" " userId="64b99335-0df8-419e-a9cd-a50b022ec3de" providerId="ADAL" clId="{90784101-C67E-4636-9961-4E1241C70718}" dt="2020-10-08T07:09:31.207" v="104" actId="14100"/>
          <ac:graphicFrameMkLst>
            <pc:docMk/>
            <pc:sldMk cId="772906050" sldId="973"/>
            <ac:graphicFrameMk id="17410" creationId="{00000000-0000-0000-0000-000000000000}"/>
          </ac:graphicFrameMkLst>
        </pc:graphicFrameChg>
      </pc:sldChg>
      <pc:sldChg chg="addSp delSp modSp add setBg">
        <pc:chgData name=" " userId="64b99335-0df8-419e-a9cd-a50b022ec3de" providerId="ADAL" clId="{90784101-C67E-4636-9961-4E1241C70718}" dt="2020-10-08T07:09:36.046" v="105" actId="14100"/>
        <pc:sldMkLst>
          <pc:docMk/>
          <pc:sldMk cId="1474300377" sldId="974"/>
        </pc:sldMkLst>
        <pc:spChg chg="add del mod">
          <ac:chgData name=" " userId="64b99335-0df8-419e-a9cd-a50b022ec3de" providerId="ADAL" clId="{90784101-C67E-4636-9961-4E1241C70718}" dt="2020-10-08T07:08:07.076" v="93" actId="478"/>
          <ac:spMkLst>
            <pc:docMk/>
            <pc:sldMk cId="1474300377" sldId="974"/>
            <ac:spMk id="5" creationId="{4DA795DD-40AA-44E8-BF85-0BC091D9CF71}"/>
          </ac:spMkLst>
        </pc:spChg>
        <pc:spChg chg="mod">
          <ac:chgData name=" " userId="64b99335-0df8-419e-a9cd-a50b022ec3de" providerId="ADAL" clId="{90784101-C67E-4636-9961-4E1241C70718}" dt="2020-10-08T07:06:01.629" v="77" actId="27636"/>
          <ac:spMkLst>
            <pc:docMk/>
            <pc:sldMk cId="1474300377" sldId="974"/>
            <ac:spMk id="18435" creationId="{00000000-0000-0000-0000-000000000000}"/>
          </ac:spMkLst>
        </pc:spChg>
        <pc:spChg chg="del">
          <ac:chgData name=" " userId="64b99335-0df8-419e-a9cd-a50b022ec3de" providerId="ADAL" clId="{90784101-C67E-4636-9961-4E1241C70718}" dt="2020-10-08T07:08:16.049" v="94" actId="478"/>
          <ac:spMkLst>
            <pc:docMk/>
            <pc:sldMk cId="1474300377" sldId="974"/>
            <ac:spMk id="18436" creationId="{00000000-0000-0000-0000-000000000000}"/>
          </ac:spMkLst>
        </pc:spChg>
        <pc:graphicFrameChg chg="mod">
          <ac:chgData name=" " userId="64b99335-0df8-419e-a9cd-a50b022ec3de" providerId="ADAL" clId="{90784101-C67E-4636-9961-4E1241C70718}" dt="2020-10-08T07:09:36.046" v="105" actId="14100"/>
          <ac:graphicFrameMkLst>
            <pc:docMk/>
            <pc:sldMk cId="1474300377" sldId="974"/>
            <ac:graphicFrameMk id="18434" creationId="{00000000-0000-0000-0000-000000000000}"/>
          </ac:graphicFrameMkLst>
        </pc:graphicFrameChg>
      </pc:sldChg>
      <pc:sldChg chg="modSp add">
        <pc:chgData name=" " userId="64b99335-0df8-419e-a9cd-a50b022ec3de" providerId="ADAL" clId="{90784101-C67E-4636-9961-4E1241C70718}" dt="2020-10-08T07:07:36.634" v="88" actId="1076"/>
        <pc:sldMkLst>
          <pc:docMk/>
          <pc:sldMk cId="3081055496" sldId="975"/>
        </pc:sldMkLst>
        <pc:spChg chg="mod">
          <ac:chgData name=" " userId="64b99335-0df8-419e-a9cd-a50b022ec3de" providerId="ADAL" clId="{90784101-C67E-4636-9961-4E1241C70718}" dt="2020-10-08T07:07:10.089" v="85" actId="27636"/>
          <ac:spMkLst>
            <pc:docMk/>
            <pc:sldMk cId="3081055496" sldId="975"/>
            <ac:spMk id="3" creationId="{F5B640E6-AA6F-46C1-9318-2A16D58E317E}"/>
          </ac:spMkLst>
        </pc:spChg>
        <pc:graphicFrameChg chg="mod">
          <ac:chgData name=" " userId="64b99335-0df8-419e-a9cd-a50b022ec3de" providerId="ADAL" clId="{90784101-C67E-4636-9961-4E1241C70718}" dt="2020-10-08T07:07:32.269" v="87" actId="1076"/>
          <ac:graphicFrameMkLst>
            <pc:docMk/>
            <pc:sldMk cId="3081055496" sldId="975"/>
            <ac:graphicFrameMk id="5" creationId="{F9805EDF-ECE6-4148-85ED-6C047E718C32}"/>
          </ac:graphicFrameMkLst>
        </pc:graphicFrameChg>
        <pc:graphicFrameChg chg="mod">
          <ac:chgData name=" " userId="64b99335-0df8-419e-a9cd-a50b022ec3de" providerId="ADAL" clId="{90784101-C67E-4636-9961-4E1241C70718}" dt="2020-10-08T07:07:36.634" v="88" actId="1076"/>
          <ac:graphicFrameMkLst>
            <pc:docMk/>
            <pc:sldMk cId="3081055496" sldId="975"/>
            <ac:graphicFrameMk id="6" creationId="{7EFDA5CC-B749-43FC-8110-87BADE06A331}"/>
          </ac:graphicFrameMkLst>
        </pc:graphicFrameChg>
      </pc:sldChg>
      <pc:sldChg chg="modSp add">
        <pc:chgData name=" " userId="64b99335-0df8-419e-a9cd-a50b022ec3de" providerId="ADAL" clId="{90784101-C67E-4636-9961-4E1241C70718}" dt="2020-10-08T07:35:00.323" v="409" actId="1076"/>
        <pc:sldMkLst>
          <pc:docMk/>
          <pc:sldMk cId="3374699823" sldId="981"/>
        </pc:sldMkLst>
        <pc:spChg chg="mod">
          <ac:chgData name=" " userId="64b99335-0df8-419e-a9cd-a50b022ec3de" providerId="ADAL" clId="{90784101-C67E-4636-9961-4E1241C70718}" dt="2020-10-08T07:34:45.065" v="403" actId="27636"/>
          <ac:spMkLst>
            <pc:docMk/>
            <pc:sldMk cId="3374699823" sldId="981"/>
            <ac:spMk id="3" creationId="{114F30DA-7AAB-4704-84AD-F6EECF3329C1}"/>
          </ac:spMkLst>
        </pc:spChg>
        <pc:spChg chg="mod">
          <ac:chgData name=" " userId="64b99335-0df8-419e-a9cd-a50b022ec3de" providerId="ADAL" clId="{90784101-C67E-4636-9961-4E1241C70718}" dt="2020-10-08T07:35:00.323" v="409" actId="1076"/>
          <ac:spMkLst>
            <pc:docMk/>
            <pc:sldMk cId="3374699823" sldId="981"/>
            <ac:spMk id="66" creationId="{D49F9C76-9C7B-4E87-84BF-7B4E33B41EF7}"/>
          </ac:spMkLst>
        </pc:spChg>
        <pc:spChg chg="mod">
          <ac:chgData name=" " userId="64b99335-0df8-419e-a9cd-a50b022ec3de" providerId="ADAL" clId="{90784101-C67E-4636-9961-4E1241C70718}" dt="2020-10-08T07:35:00.323" v="409" actId="1076"/>
          <ac:spMkLst>
            <pc:docMk/>
            <pc:sldMk cId="3374699823" sldId="981"/>
            <ac:spMk id="67" creationId="{D4A7EB15-9956-4220-9ED6-DCC11CC62475}"/>
          </ac:spMkLst>
        </pc:spChg>
      </pc:sldChg>
      <pc:sldChg chg="modSp add">
        <pc:chgData name=" " userId="64b99335-0df8-419e-a9cd-a50b022ec3de" providerId="ADAL" clId="{90784101-C67E-4636-9961-4E1241C70718}" dt="2020-10-08T07:35:58.038" v="413" actId="1076"/>
        <pc:sldMkLst>
          <pc:docMk/>
          <pc:sldMk cId="1407266389" sldId="983"/>
        </pc:sldMkLst>
        <pc:grpChg chg="mod">
          <ac:chgData name=" " userId="64b99335-0df8-419e-a9cd-a50b022ec3de" providerId="ADAL" clId="{90784101-C67E-4636-9961-4E1241C70718}" dt="2020-10-08T07:35:58.038" v="413" actId="1076"/>
          <ac:grpSpMkLst>
            <pc:docMk/>
            <pc:sldMk cId="1407266389" sldId="983"/>
            <ac:grpSpMk id="65" creationId="{2B2D944A-49CA-4DE9-B758-0119D144C11B}"/>
          </ac:grpSpMkLst>
        </pc:grpChg>
        <pc:cxnChg chg="mod">
          <ac:chgData name=" " userId="64b99335-0df8-419e-a9cd-a50b022ec3de" providerId="ADAL" clId="{90784101-C67E-4636-9961-4E1241C70718}" dt="2020-10-08T07:35:11.870" v="411" actId="1076"/>
          <ac:cxnSpMkLst>
            <pc:docMk/>
            <pc:sldMk cId="1407266389" sldId="983"/>
            <ac:cxnSpMk id="27" creationId="{21109A70-D23C-401E-801D-6A803E6DF789}"/>
          </ac:cxnSpMkLst>
        </pc:cxnChg>
      </pc:sldChg>
      <pc:sldChg chg="modSp add">
        <pc:chgData name=" " userId="64b99335-0df8-419e-a9cd-a50b022ec3de" providerId="ADAL" clId="{90784101-C67E-4636-9961-4E1241C70718}" dt="2020-10-08T07:35:41.664" v="412" actId="1076"/>
        <pc:sldMkLst>
          <pc:docMk/>
          <pc:sldMk cId="4143568738" sldId="984"/>
        </pc:sldMkLst>
        <pc:spChg chg="mod">
          <ac:chgData name=" " userId="64b99335-0df8-419e-a9cd-a50b022ec3de" providerId="ADAL" clId="{90784101-C67E-4636-9961-4E1241C70718}" dt="2020-10-08T07:35:41.664" v="412" actId="1076"/>
          <ac:spMkLst>
            <pc:docMk/>
            <pc:sldMk cId="4143568738" sldId="984"/>
            <ac:spMk id="4" creationId="{3868D3DB-6F4B-4E21-AB19-01810F5484E6}"/>
          </ac:spMkLst>
        </pc:spChg>
        <pc:grpChg chg="mod">
          <ac:chgData name=" " userId="64b99335-0df8-419e-a9cd-a50b022ec3de" providerId="ADAL" clId="{90784101-C67E-4636-9961-4E1241C70718}" dt="2020-10-08T07:35:41.664" v="412" actId="1076"/>
          <ac:grpSpMkLst>
            <pc:docMk/>
            <pc:sldMk cId="4143568738" sldId="984"/>
            <ac:grpSpMk id="18" creationId="{9A1282FD-2478-4C22-B1F5-263E30B748B1}"/>
          </ac:grpSpMkLst>
        </pc:grpChg>
        <pc:cxnChg chg="mod">
          <ac:chgData name=" " userId="64b99335-0df8-419e-a9cd-a50b022ec3de" providerId="ADAL" clId="{90784101-C67E-4636-9961-4E1241C70718}" dt="2020-10-08T07:35:41.664" v="412" actId="1076"/>
          <ac:cxnSpMkLst>
            <pc:docMk/>
            <pc:sldMk cId="4143568738" sldId="984"/>
            <ac:cxnSpMk id="42" creationId="{6CCD2B17-45AD-4661-9793-DAB0E7227CE9}"/>
          </ac:cxnSpMkLst>
        </pc:cxnChg>
        <pc:cxnChg chg="mod">
          <ac:chgData name=" " userId="64b99335-0df8-419e-a9cd-a50b022ec3de" providerId="ADAL" clId="{90784101-C67E-4636-9961-4E1241C70718}" dt="2020-10-08T07:35:41.664" v="412" actId="1076"/>
          <ac:cxnSpMkLst>
            <pc:docMk/>
            <pc:sldMk cId="4143568738" sldId="984"/>
            <ac:cxnSpMk id="69" creationId="{6E127D39-5179-4626-901B-03F004CD4DC7}"/>
          </ac:cxnSpMkLst>
        </pc:cxnChg>
      </pc:sldChg>
      <pc:sldChg chg="addSp modSp add">
        <pc:chgData name=" " userId="64b99335-0df8-419e-a9cd-a50b022ec3de" providerId="ADAL" clId="{90784101-C67E-4636-9961-4E1241C70718}" dt="2020-10-08T07:36:34.926" v="418" actId="1076"/>
        <pc:sldMkLst>
          <pc:docMk/>
          <pc:sldMk cId="637397906" sldId="985"/>
        </pc:sldMkLst>
        <pc:spChg chg="mod">
          <ac:chgData name=" " userId="64b99335-0df8-419e-a9cd-a50b022ec3de" providerId="ADAL" clId="{90784101-C67E-4636-9961-4E1241C70718}" dt="2020-10-08T07:36:30.495" v="417" actId="164"/>
          <ac:spMkLst>
            <pc:docMk/>
            <pc:sldMk cId="637397906" sldId="985"/>
            <ac:spMk id="66" creationId="{FBE8F5AB-758D-4A71-9DD4-72F484401975}"/>
          </ac:spMkLst>
        </pc:spChg>
        <pc:spChg chg="mod">
          <ac:chgData name=" " userId="64b99335-0df8-419e-a9cd-a50b022ec3de" providerId="ADAL" clId="{90784101-C67E-4636-9961-4E1241C70718}" dt="2020-10-08T07:36:30.495" v="417" actId="164"/>
          <ac:spMkLst>
            <pc:docMk/>
            <pc:sldMk cId="637397906" sldId="985"/>
            <ac:spMk id="67" creationId="{EB49B5EF-B744-414F-A8D6-5F3748E42C4C}"/>
          </ac:spMkLst>
        </pc:spChg>
        <pc:grpChg chg="add mod">
          <ac:chgData name=" " userId="64b99335-0df8-419e-a9cd-a50b022ec3de" providerId="ADAL" clId="{90784101-C67E-4636-9961-4E1241C70718}" dt="2020-10-08T07:36:34.926" v="418" actId="1076"/>
          <ac:grpSpMkLst>
            <pc:docMk/>
            <pc:sldMk cId="637397906" sldId="985"/>
            <ac:grpSpMk id="7" creationId="{2864D1DC-E9D3-47A8-8F34-DEA8ECA3C93F}"/>
          </ac:grpSpMkLst>
        </pc:grpChg>
        <pc:grpChg chg="mod">
          <ac:chgData name=" " userId="64b99335-0df8-419e-a9cd-a50b022ec3de" providerId="ADAL" clId="{90784101-C67E-4636-9961-4E1241C70718}" dt="2020-10-08T07:36:30.495" v="417" actId="164"/>
          <ac:grpSpMkLst>
            <pc:docMk/>
            <pc:sldMk cId="637397906" sldId="985"/>
            <ac:grpSpMk id="18" creationId="{9A1282FD-2478-4C22-B1F5-263E30B748B1}"/>
          </ac:grpSpMkLst>
        </pc:grpChg>
      </pc:sldChg>
      <pc:sldChg chg="addSp delSp modSp add">
        <pc:chgData name=" " userId="64b99335-0df8-419e-a9cd-a50b022ec3de" providerId="ADAL" clId="{90784101-C67E-4636-9961-4E1241C70718}" dt="2020-10-08T07:29:25.069" v="301" actId="404"/>
        <pc:sldMkLst>
          <pc:docMk/>
          <pc:sldMk cId="2694308396" sldId="986"/>
        </pc:sldMkLst>
        <pc:spChg chg="add mod">
          <ac:chgData name=" " userId="64b99335-0df8-419e-a9cd-a50b022ec3de" providerId="ADAL" clId="{90784101-C67E-4636-9961-4E1241C70718}" dt="2020-10-08T07:16:52.887" v="155" actId="20577"/>
          <ac:spMkLst>
            <pc:docMk/>
            <pc:sldMk cId="2694308396" sldId="986"/>
            <ac:spMk id="3" creationId="{6A36FB94-7641-43CA-872E-F4D1238CF585}"/>
          </ac:spMkLst>
        </pc:spChg>
        <pc:spChg chg="add del mod">
          <ac:chgData name=" " userId="64b99335-0df8-419e-a9cd-a50b022ec3de" providerId="ADAL" clId="{90784101-C67E-4636-9961-4E1241C70718}" dt="2020-10-08T07:23:03.639" v="199" actId="478"/>
          <ac:spMkLst>
            <pc:docMk/>
            <pc:sldMk cId="2694308396" sldId="986"/>
            <ac:spMk id="4" creationId="{3340A31D-372C-47FB-A927-E67C96D5541A}"/>
          </ac:spMkLst>
        </pc:spChg>
        <pc:graphicFrameChg chg="add mod modGraphic">
          <ac:chgData name=" " userId="64b99335-0df8-419e-a9cd-a50b022ec3de" providerId="ADAL" clId="{90784101-C67E-4636-9961-4E1241C70718}" dt="2020-10-08T07:29:25.069" v="301" actId="404"/>
          <ac:graphicFrameMkLst>
            <pc:docMk/>
            <pc:sldMk cId="2694308396" sldId="986"/>
            <ac:graphicFrameMk id="5" creationId="{D2A1195E-85E7-40FE-92C5-1F4FCB5B7589}"/>
          </ac:graphicFrameMkLst>
        </pc:graphicFrameChg>
      </pc:sldChg>
      <pc:sldChg chg="addSp delSp modSp add">
        <pc:chgData name=" " userId="64b99335-0df8-419e-a9cd-a50b022ec3de" providerId="ADAL" clId="{90784101-C67E-4636-9961-4E1241C70718}" dt="2020-10-08T07:30:23.941" v="338" actId="20577"/>
        <pc:sldMkLst>
          <pc:docMk/>
          <pc:sldMk cId="2583003262" sldId="987"/>
        </pc:sldMkLst>
        <pc:spChg chg="del">
          <ac:chgData name=" " userId="64b99335-0df8-419e-a9cd-a50b022ec3de" providerId="ADAL" clId="{90784101-C67E-4636-9961-4E1241C70718}" dt="2020-10-08T07:24:28.538" v="220" actId="478"/>
          <ac:spMkLst>
            <pc:docMk/>
            <pc:sldMk cId="2583003262" sldId="987"/>
            <ac:spMk id="4" creationId="{26062974-7FE9-46DF-8D20-3EEAC7F54587}"/>
          </ac:spMkLst>
        </pc:spChg>
        <pc:graphicFrameChg chg="add mod modGraphic">
          <ac:chgData name=" " userId="64b99335-0df8-419e-a9cd-a50b022ec3de" providerId="ADAL" clId="{90784101-C67E-4636-9961-4E1241C70718}" dt="2020-10-08T07:30:23.941" v="338" actId="20577"/>
          <ac:graphicFrameMkLst>
            <pc:docMk/>
            <pc:sldMk cId="2583003262" sldId="987"/>
            <ac:graphicFrameMk id="5" creationId="{12AC678C-E2DE-4CA3-BD65-6F3BA9F0088A}"/>
          </ac:graphicFrameMkLst>
        </pc:graphicFrameChg>
      </pc:sldChg>
      <pc:sldChg chg="addSp delSp modSp add">
        <pc:chgData name=" " userId="64b99335-0df8-419e-a9cd-a50b022ec3de" providerId="ADAL" clId="{90784101-C67E-4636-9961-4E1241C70718}" dt="2020-10-08T07:30:07.708" v="321" actId="14100"/>
        <pc:sldMkLst>
          <pc:docMk/>
          <pc:sldMk cId="345878576" sldId="988"/>
        </pc:sldMkLst>
        <pc:spChg chg="del">
          <ac:chgData name=" " userId="64b99335-0df8-419e-a9cd-a50b022ec3de" providerId="ADAL" clId="{90784101-C67E-4636-9961-4E1241C70718}" dt="2020-10-08T07:26:36.705" v="254" actId="478"/>
          <ac:spMkLst>
            <pc:docMk/>
            <pc:sldMk cId="345878576" sldId="988"/>
            <ac:spMk id="4" creationId="{F6F78FAF-A6EF-4CFD-A61B-FBC280D930DB}"/>
          </ac:spMkLst>
        </pc:spChg>
        <pc:graphicFrameChg chg="add mod modGraphic">
          <ac:chgData name=" " userId="64b99335-0df8-419e-a9cd-a50b022ec3de" providerId="ADAL" clId="{90784101-C67E-4636-9961-4E1241C70718}" dt="2020-10-08T07:30:07.708" v="321" actId="14100"/>
          <ac:graphicFrameMkLst>
            <pc:docMk/>
            <pc:sldMk cId="345878576" sldId="988"/>
            <ac:graphicFrameMk id="5" creationId="{91AAC765-3A31-42D7-A72B-C65C798C1EDB}"/>
          </ac:graphicFrameMkLst>
        </pc:graphicFrameChg>
      </pc:sldChg>
      <pc:sldChg chg="addSp modSp add">
        <pc:chgData name=" " userId="64b99335-0df8-419e-a9cd-a50b022ec3de" providerId="ADAL" clId="{90784101-C67E-4636-9961-4E1241C70718}" dt="2020-10-08T07:45:53.714" v="565" actId="207"/>
        <pc:sldMkLst>
          <pc:docMk/>
          <pc:sldMk cId="242575753" sldId="989"/>
        </pc:sldMkLst>
        <pc:spChg chg="mod">
          <ac:chgData name=" " userId="64b99335-0df8-419e-a9cd-a50b022ec3de" providerId="ADAL" clId="{90784101-C67E-4636-9961-4E1241C70718}" dt="2020-10-08T07:45:27.804" v="559" actId="20577"/>
          <ac:spMkLst>
            <pc:docMk/>
            <pc:sldMk cId="242575753" sldId="989"/>
            <ac:spMk id="3" creationId="{905C643C-2209-453B-9A88-437D33DC3E6A}"/>
          </ac:spMkLst>
        </pc:spChg>
        <pc:spChg chg="mod">
          <ac:chgData name=" " userId="64b99335-0df8-419e-a9cd-a50b022ec3de" providerId="ADAL" clId="{90784101-C67E-4636-9961-4E1241C70718}" dt="2020-10-08T07:45:53.714" v="565" actId="207"/>
          <ac:spMkLst>
            <pc:docMk/>
            <pc:sldMk cId="242575753" sldId="989"/>
            <ac:spMk id="4" creationId="{313AE1A9-2845-4C8A-BFFB-405C50CEB942}"/>
          </ac:spMkLst>
        </pc:spChg>
        <pc:picChg chg="add mod">
          <ac:chgData name=" " userId="64b99335-0df8-419e-a9cd-a50b022ec3de" providerId="ADAL" clId="{90784101-C67E-4636-9961-4E1241C70718}" dt="2020-10-08T07:43:12.074" v="537" actId="1076"/>
          <ac:picMkLst>
            <pc:docMk/>
            <pc:sldMk cId="242575753" sldId="989"/>
            <ac:picMk id="5" creationId="{00A67609-6938-4A0A-9A20-602374C54E78}"/>
          </ac:picMkLst>
        </pc:picChg>
      </pc:sldChg>
      <pc:sldChg chg="modSp add">
        <pc:chgData name=" " userId="64b99335-0df8-419e-a9cd-a50b022ec3de" providerId="ADAL" clId="{90784101-C67E-4636-9961-4E1241C70718}" dt="2020-10-08T07:43:23.592" v="539" actId="403"/>
        <pc:sldMkLst>
          <pc:docMk/>
          <pc:sldMk cId="3489601771" sldId="990"/>
        </pc:sldMkLst>
        <pc:spChg chg="mod">
          <ac:chgData name=" " userId="64b99335-0df8-419e-a9cd-a50b022ec3de" providerId="ADAL" clId="{90784101-C67E-4636-9961-4E1241C70718}" dt="2020-10-08T07:43:23.592" v="539" actId="403"/>
          <ac:spMkLst>
            <pc:docMk/>
            <pc:sldMk cId="3489601771" sldId="990"/>
            <ac:spMk id="4" creationId="{BBACC07F-0A63-4930-BE17-88D7C62578FE}"/>
          </ac:spMkLst>
        </pc:spChg>
      </pc:sldChg>
      <pc:sldChg chg="addSp modSp add">
        <pc:chgData name=" " userId="64b99335-0df8-419e-a9cd-a50b022ec3de" providerId="ADAL" clId="{90784101-C67E-4636-9961-4E1241C70718}" dt="2020-10-08T07:49:53.399" v="662" actId="1076"/>
        <pc:sldMkLst>
          <pc:docMk/>
          <pc:sldMk cId="2456085054" sldId="991"/>
        </pc:sldMkLst>
        <pc:spChg chg="mod">
          <ac:chgData name=" " userId="64b99335-0df8-419e-a9cd-a50b022ec3de" providerId="ADAL" clId="{90784101-C67E-4636-9961-4E1241C70718}" dt="2020-10-08T07:49:31.467" v="660"/>
          <ac:spMkLst>
            <pc:docMk/>
            <pc:sldMk cId="2456085054" sldId="991"/>
            <ac:spMk id="4" creationId="{5145DF4A-4ECC-47CD-960B-F940C89DE468}"/>
          </ac:spMkLst>
        </pc:spChg>
        <pc:spChg chg="add">
          <ac:chgData name=" " userId="64b99335-0df8-419e-a9cd-a50b022ec3de" providerId="ADAL" clId="{90784101-C67E-4636-9961-4E1241C70718}" dt="2020-10-08T07:49:43.389" v="661"/>
          <ac:spMkLst>
            <pc:docMk/>
            <pc:sldMk cId="2456085054" sldId="991"/>
            <ac:spMk id="14" creationId="{D9DF4C38-0382-4087-B47D-A97F9F098D60}"/>
          </ac:spMkLst>
        </pc:spChg>
        <pc:grpChg chg="add mod">
          <ac:chgData name=" " userId="64b99335-0df8-419e-a9cd-a50b022ec3de" providerId="ADAL" clId="{90784101-C67E-4636-9961-4E1241C70718}" dt="2020-10-08T07:49:53.399" v="662" actId="1076"/>
          <ac:grpSpMkLst>
            <pc:docMk/>
            <pc:sldMk cId="2456085054" sldId="991"/>
            <ac:grpSpMk id="5" creationId="{7C770E6A-E36B-412A-800B-33E909D70BEE}"/>
          </ac:grpSpMkLst>
        </pc:grpChg>
        <pc:grpChg chg="add">
          <ac:chgData name=" " userId="64b99335-0df8-419e-a9cd-a50b022ec3de" providerId="ADAL" clId="{90784101-C67E-4636-9961-4E1241C70718}" dt="2020-10-08T07:49:43.389" v="661"/>
          <ac:grpSpMkLst>
            <pc:docMk/>
            <pc:sldMk cId="2456085054" sldId="991"/>
            <ac:grpSpMk id="10" creationId="{7B445F17-2317-4BA6-BA94-D663578C4CC3}"/>
          </ac:grpSpMkLst>
        </pc:grpChg>
      </pc:sldChg>
      <pc:sldMasterChg chg="delSldLayout modSldLayout">
        <pc:chgData name=" " userId="64b99335-0df8-419e-a9cd-a50b022ec3de" providerId="ADAL" clId="{90784101-C67E-4636-9961-4E1241C70718}" dt="2020-10-08T07:55:53.351" v="669" actId="2696"/>
        <pc:sldMasterMkLst>
          <pc:docMk/>
          <pc:sldMasterMk cId="0" sldId="2147483660"/>
        </pc:sldMasterMkLst>
        <pc:sldLayoutChg chg="delSp">
          <pc:chgData name=" " userId="64b99335-0df8-419e-a9cd-a50b022ec3de" providerId="ADAL" clId="{90784101-C67E-4636-9961-4E1241C70718}" dt="2020-10-08T07:55:27.495" v="667" actId="478"/>
          <pc:sldLayoutMkLst>
            <pc:docMk/>
            <pc:sldMasterMk cId="0" sldId="2147483660"/>
            <pc:sldLayoutMk cId="2540954634" sldId="2147483739"/>
          </pc:sldLayoutMkLst>
          <pc:spChg chg="del">
            <ac:chgData name=" " userId="64b99335-0df8-419e-a9cd-a50b022ec3de" providerId="ADAL" clId="{90784101-C67E-4636-9961-4E1241C70718}" dt="2020-10-08T07:55:27.495" v="667" actId="478"/>
            <ac:spMkLst>
              <pc:docMk/>
              <pc:sldMasterMk cId="0" sldId="2147483660"/>
              <pc:sldLayoutMk cId="2540954634" sldId="2147483739"/>
              <ac:spMk id="22" creationId="{00000000-0000-0000-0000-000000000000}"/>
            </ac:spMkLst>
          </pc:spChg>
        </pc:sldLayoutChg>
        <pc:sldLayoutChg chg="delSp modSp">
          <pc:chgData name=" " userId="64b99335-0df8-419e-a9cd-a50b022ec3de" providerId="ADAL" clId="{90784101-C67E-4636-9961-4E1241C70718}" dt="2020-10-08T07:54:17.911" v="665" actId="478"/>
          <pc:sldLayoutMkLst>
            <pc:docMk/>
            <pc:sldMasterMk cId="0" sldId="2147483660"/>
            <pc:sldLayoutMk cId="1663266152" sldId="2147483744"/>
          </pc:sldLayoutMkLst>
          <pc:spChg chg="del mod">
            <ac:chgData name=" " userId="64b99335-0df8-419e-a9cd-a50b022ec3de" providerId="ADAL" clId="{90784101-C67E-4636-9961-4E1241C70718}" dt="2020-10-08T07:54:17.911" v="665" actId="478"/>
            <ac:spMkLst>
              <pc:docMk/>
              <pc:sldMasterMk cId="0" sldId="2147483660"/>
              <pc:sldLayoutMk cId="1663266152" sldId="2147483744"/>
              <ac:spMk id="22" creationId="{00000000-0000-0000-0000-000000000000}"/>
            </ac:spMkLst>
          </pc:spChg>
        </pc:sldLayoutChg>
        <pc:sldLayoutChg chg="modSp del">
          <pc:chgData name=" " userId="64b99335-0df8-419e-a9cd-a50b022ec3de" providerId="ADAL" clId="{90784101-C67E-4636-9961-4E1241C70718}" dt="2020-10-08T07:55:50.544" v="668" actId="2696"/>
          <pc:sldLayoutMkLst>
            <pc:docMk/>
            <pc:sldMasterMk cId="0" sldId="2147483660"/>
            <pc:sldLayoutMk cId="1176752626" sldId="2147483745"/>
          </pc:sldLayoutMkLst>
          <pc:spChg chg="mod">
            <ac:chgData name=" " userId="64b99335-0df8-419e-a9cd-a50b022ec3de" providerId="ADAL" clId="{90784101-C67E-4636-9961-4E1241C70718}" dt="2020-10-08T07:54:53.204" v="666" actId="6549"/>
            <ac:spMkLst>
              <pc:docMk/>
              <pc:sldMasterMk cId="0" sldId="2147483660"/>
              <pc:sldLayoutMk cId="1176752626" sldId="2147483745"/>
              <ac:spMk id="4" creationId="{00000000-0000-0000-0000-000000000000}"/>
            </ac:spMkLst>
          </pc:spChg>
        </pc:sldLayoutChg>
        <pc:sldLayoutChg chg="del">
          <pc:chgData name=" " userId="64b99335-0df8-419e-a9cd-a50b022ec3de" providerId="ADAL" clId="{90784101-C67E-4636-9961-4E1241C70718}" dt="2020-10-08T07:55:53.351" v="669" actId="2696"/>
          <pc:sldLayoutMkLst>
            <pc:docMk/>
            <pc:sldMasterMk cId="0" sldId="2147483660"/>
            <pc:sldLayoutMk cId="3124361281" sldId="2147483746"/>
          </pc:sldLayoutMkLst>
        </pc:sldLayoutChg>
      </pc:sldMasterChg>
    </pc:docChg>
  </pc:docChgLst>
  <pc:docChgLst>
    <pc:chgData name=" " userId="64b99335-0df8-419e-a9cd-a50b022ec3de" providerId="ADAL" clId="{2CBBAE24-FD74-4E13-9615-5206D0BD45E5}"/>
    <pc:docChg chg="undo custSel addSld delSld modSld sldOrd modMainMaster">
      <pc:chgData name=" " userId="64b99335-0df8-419e-a9cd-a50b022ec3de" providerId="ADAL" clId="{2CBBAE24-FD74-4E13-9615-5206D0BD45E5}" dt="2020-10-08T01:38:55.197" v="968" actId="14100"/>
      <pc:docMkLst>
        <pc:docMk/>
      </pc:docMkLst>
      <pc:sldChg chg="add del">
        <pc:chgData name=" " userId="64b99335-0df8-419e-a9cd-a50b022ec3de" providerId="ADAL" clId="{2CBBAE24-FD74-4E13-9615-5206D0BD45E5}" dt="2020-10-08T00:54:00.977" v="422" actId="2696"/>
        <pc:sldMkLst>
          <pc:docMk/>
          <pc:sldMk cId="272558295" sldId="256"/>
        </pc:sldMkLst>
      </pc:sldChg>
      <pc:sldChg chg="add">
        <pc:chgData name=" " userId="64b99335-0df8-419e-a9cd-a50b022ec3de" providerId="ADAL" clId="{2CBBAE24-FD74-4E13-9615-5206D0BD45E5}" dt="2020-10-08T01:35:34.029" v="961"/>
        <pc:sldMkLst>
          <pc:docMk/>
          <pc:sldMk cId="855061120" sldId="256"/>
        </pc:sldMkLst>
      </pc:sldChg>
      <pc:sldChg chg="add del">
        <pc:chgData name=" " userId="64b99335-0df8-419e-a9cd-a50b022ec3de" providerId="ADAL" clId="{2CBBAE24-FD74-4E13-9615-5206D0BD45E5}" dt="2020-10-08T01:23:38.937" v="807" actId="2696"/>
        <pc:sldMkLst>
          <pc:docMk/>
          <pc:sldMk cId="1180870526" sldId="256"/>
        </pc:sldMkLst>
      </pc:sldChg>
      <pc:sldChg chg="add del">
        <pc:chgData name=" " userId="64b99335-0df8-419e-a9cd-a50b022ec3de" providerId="ADAL" clId="{2CBBAE24-FD74-4E13-9615-5206D0BD45E5}" dt="2020-10-08T01:04:16.750" v="543" actId="2696"/>
        <pc:sldMkLst>
          <pc:docMk/>
          <pc:sldMk cId="1227439748" sldId="256"/>
        </pc:sldMkLst>
      </pc:sldChg>
      <pc:sldChg chg="modSp add del">
        <pc:chgData name=" " userId="64b99335-0df8-419e-a9cd-a50b022ec3de" providerId="ADAL" clId="{2CBBAE24-FD74-4E13-9615-5206D0BD45E5}" dt="2020-10-08T01:07:41.254" v="575" actId="2696"/>
        <pc:sldMkLst>
          <pc:docMk/>
          <pc:sldMk cId="1256982892" sldId="256"/>
        </pc:sldMkLst>
        <pc:spChg chg="mod">
          <ac:chgData name=" " userId="64b99335-0df8-419e-a9cd-a50b022ec3de" providerId="ADAL" clId="{2CBBAE24-FD74-4E13-9615-5206D0BD45E5}" dt="2020-10-08T01:04:53.716" v="562" actId="12"/>
          <ac:spMkLst>
            <pc:docMk/>
            <pc:sldMk cId="1256982892" sldId="256"/>
            <ac:spMk id="4" creationId="{C32FA9E3-F56B-478D-9774-8E3E34C6E387}"/>
          </ac:spMkLst>
        </pc:spChg>
        <pc:spChg chg="mod">
          <ac:chgData name=" " userId="64b99335-0df8-419e-a9cd-a50b022ec3de" providerId="ADAL" clId="{2CBBAE24-FD74-4E13-9615-5206D0BD45E5}" dt="2020-10-08T01:04:31.012" v="549" actId="20577"/>
          <ac:spMkLst>
            <pc:docMk/>
            <pc:sldMk cId="1256982892" sldId="256"/>
            <ac:spMk id="5" creationId="{16B97E99-7813-4197-9184-AE033C347CAF}"/>
          </ac:spMkLst>
        </pc:spChg>
      </pc:sldChg>
      <pc:sldChg chg="modSp add del">
        <pc:chgData name=" " userId="64b99335-0df8-419e-a9cd-a50b022ec3de" providerId="ADAL" clId="{2CBBAE24-FD74-4E13-9615-5206D0BD45E5}" dt="2020-10-08T01:35:31.797" v="955" actId="2696"/>
        <pc:sldMkLst>
          <pc:docMk/>
          <pc:sldMk cId="2210675686" sldId="256"/>
        </pc:sldMkLst>
        <pc:spChg chg="mod">
          <ac:chgData name=" " userId="64b99335-0df8-419e-a9cd-a50b022ec3de" providerId="ADAL" clId="{2CBBAE24-FD74-4E13-9615-5206D0BD45E5}" dt="2020-10-08T01:32:51.487" v="949" actId="20577"/>
          <ac:spMkLst>
            <pc:docMk/>
            <pc:sldMk cId="2210675686" sldId="256"/>
            <ac:spMk id="3" creationId="{9A3BD6FE-30A1-4593-A523-EDE428ED0379}"/>
          </ac:spMkLst>
        </pc:spChg>
      </pc:sldChg>
      <pc:sldChg chg="add del">
        <pc:chgData name=" " userId="64b99335-0df8-419e-a9cd-a50b022ec3de" providerId="ADAL" clId="{2CBBAE24-FD74-4E13-9615-5206D0BD45E5}" dt="2020-10-08T01:24:45.179" v="829" actId="2696"/>
        <pc:sldMkLst>
          <pc:docMk/>
          <pc:sldMk cId="2313433651" sldId="256"/>
        </pc:sldMkLst>
      </pc:sldChg>
      <pc:sldChg chg="add del">
        <pc:chgData name=" " userId="64b99335-0df8-419e-a9cd-a50b022ec3de" providerId="ADAL" clId="{2CBBAE24-FD74-4E13-9615-5206D0BD45E5}" dt="2020-10-08T01:32:37.262" v="926" actId="2696"/>
        <pc:sldMkLst>
          <pc:docMk/>
          <pc:sldMk cId="2322702054" sldId="256"/>
        </pc:sldMkLst>
      </pc:sldChg>
      <pc:sldChg chg="add del">
        <pc:chgData name=" " userId="64b99335-0df8-419e-a9cd-a50b022ec3de" providerId="ADAL" clId="{2CBBAE24-FD74-4E13-9615-5206D0BD45E5}" dt="2020-10-08T01:04:17.444" v="544" actId="2696"/>
        <pc:sldMkLst>
          <pc:docMk/>
          <pc:sldMk cId="4581463" sldId="257"/>
        </pc:sldMkLst>
      </pc:sldChg>
      <pc:sldChg chg="add del">
        <pc:chgData name=" " userId="64b99335-0df8-419e-a9cd-a50b022ec3de" providerId="ADAL" clId="{2CBBAE24-FD74-4E13-9615-5206D0BD45E5}" dt="2020-10-08T01:24:45.140" v="828" actId="2696"/>
        <pc:sldMkLst>
          <pc:docMk/>
          <pc:sldMk cId="492611911" sldId="257"/>
        </pc:sldMkLst>
      </pc:sldChg>
      <pc:sldChg chg="add del">
        <pc:chgData name=" " userId="64b99335-0df8-419e-a9cd-a50b022ec3de" providerId="ADAL" clId="{2CBBAE24-FD74-4E13-9615-5206D0BD45E5}" dt="2020-10-08T01:23:39.102" v="808" actId="2696"/>
        <pc:sldMkLst>
          <pc:docMk/>
          <pc:sldMk cId="627864479" sldId="257"/>
        </pc:sldMkLst>
      </pc:sldChg>
      <pc:sldChg chg="add del">
        <pc:chgData name=" " userId="64b99335-0df8-419e-a9cd-a50b022ec3de" providerId="ADAL" clId="{2CBBAE24-FD74-4E13-9615-5206D0BD45E5}" dt="2020-10-08T01:07:41.634" v="576" actId="2696"/>
        <pc:sldMkLst>
          <pc:docMk/>
          <pc:sldMk cId="1904510375" sldId="257"/>
        </pc:sldMkLst>
      </pc:sldChg>
      <pc:sldChg chg="add del">
        <pc:chgData name=" " userId="64b99335-0df8-419e-a9cd-a50b022ec3de" providerId="ADAL" clId="{2CBBAE24-FD74-4E13-9615-5206D0BD45E5}" dt="2020-10-08T01:32:37.614" v="927" actId="2696"/>
        <pc:sldMkLst>
          <pc:docMk/>
          <pc:sldMk cId="2036184830" sldId="257"/>
        </pc:sldMkLst>
      </pc:sldChg>
      <pc:sldChg chg="add ord">
        <pc:chgData name=" " userId="64b99335-0df8-419e-a9cd-a50b022ec3de" providerId="ADAL" clId="{2CBBAE24-FD74-4E13-9615-5206D0BD45E5}" dt="2020-10-08T01:35:59.309" v="963"/>
        <pc:sldMkLst>
          <pc:docMk/>
          <pc:sldMk cId="2747638110" sldId="257"/>
        </pc:sldMkLst>
      </pc:sldChg>
      <pc:sldChg chg="add del">
        <pc:chgData name=" " userId="64b99335-0df8-419e-a9cd-a50b022ec3de" providerId="ADAL" clId="{2CBBAE24-FD74-4E13-9615-5206D0BD45E5}" dt="2020-10-08T00:53:56.633" v="419" actId="2696"/>
        <pc:sldMkLst>
          <pc:docMk/>
          <pc:sldMk cId="3445069171" sldId="257"/>
        </pc:sldMkLst>
      </pc:sldChg>
      <pc:sldChg chg="add del">
        <pc:chgData name=" " userId="64b99335-0df8-419e-a9cd-a50b022ec3de" providerId="ADAL" clId="{2CBBAE24-FD74-4E13-9615-5206D0BD45E5}" dt="2020-10-08T01:35:32.042" v="956" actId="2696"/>
        <pc:sldMkLst>
          <pc:docMk/>
          <pc:sldMk cId="3510638821" sldId="257"/>
        </pc:sldMkLst>
      </pc:sldChg>
      <pc:sldChg chg="add del">
        <pc:chgData name=" " userId="64b99335-0df8-419e-a9cd-a50b022ec3de" providerId="ADAL" clId="{2CBBAE24-FD74-4E13-9615-5206D0BD45E5}" dt="2020-10-08T01:35:32.227" v="957" actId="2696"/>
        <pc:sldMkLst>
          <pc:docMk/>
          <pc:sldMk cId="1292718130" sldId="258"/>
        </pc:sldMkLst>
      </pc:sldChg>
      <pc:sldChg chg="modSp add del">
        <pc:chgData name=" " userId="64b99335-0df8-419e-a9cd-a50b022ec3de" providerId="ADAL" clId="{2CBBAE24-FD74-4E13-9615-5206D0BD45E5}" dt="2020-10-08T00:53:57.479" v="420" actId="2696"/>
        <pc:sldMkLst>
          <pc:docMk/>
          <pc:sldMk cId="1346547709" sldId="258"/>
        </pc:sldMkLst>
        <pc:spChg chg="mod">
          <ac:chgData name=" " userId="64b99335-0df8-419e-a9cd-a50b022ec3de" providerId="ADAL" clId="{2CBBAE24-FD74-4E13-9615-5206D0BD45E5}" dt="2020-10-08T00:53:47.705" v="417"/>
          <ac:spMkLst>
            <pc:docMk/>
            <pc:sldMk cId="1346547709" sldId="258"/>
            <ac:spMk id="4" creationId="{C15C03F9-EBC3-4909-81D1-7A5B6A3B0F1E}"/>
          </ac:spMkLst>
        </pc:spChg>
      </pc:sldChg>
      <pc:sldChg chg="add">
        <pc:chgData name=" " userId="64b99335-0df8-419e-a9cd-a50b022ec3de" providerId="ADAL" clId="{2CBBAE24-FD74-4E13-9615-5206D0BD45E5}" dt="2020-10-08T01:36:03.577" v="964"/>
        <pc:sldMkLst>
          <pc:docMk/>
          <pc:sldMk cId="1422628497" sldId="258"/>
        </pc:sldMkLst>
      </pc:sldChg>
      <pc:sldChg chg="add del">
        <pc:chgData name=" " userId="64b99335-0df8-419e-a9cd-a50b022ec3de" providerId="ADAL" clId="{2CBBAE24-FD74-4E13-9615-5206D0BD45E5}" dt="2020-10-08T01:32:38" v="928" actId="2696"/>
        <pc:sldMkLst>
          <pc:docMk/>
          <pc:sldMk cId="1500607093" sldId="258"/>
        </pc:sldMkLst>
      </pc:sldChg>
      <pc:sldChg chg="add del">
        <pc:chgData name=" " userId="64b99335-0df8-419e-a9cd-a50b022ec3de" providerId="ADAL" clId="{2CBBAE24-FD74-4E13-9615-5206D0BD45E5}" dt="2020-10-08T01:07:42.095" v="577" actId="2696"/>
        <pc:sldMkLst>
          <pc:docMk/>
          <pc:sldMk cId="2534517322" sldId="258"/>
        </pc:sldMkLst>
      </pc:sldChg>
      <pc:sldChg chg="add del">
        <pc:chgData name=" " userId="64b99335-0df8-419e-a9cd-a50b022ec3de" providerId="ADAL" clId="{2CBBAE24-FD74-4E13-9615-5206D0BD45E5}" dt="2020-10-08T01:24:45.095" v="827" actId="2696"/>
        <pc:sldMkLst>
          <pc:docMk/>
          <pc:sldMk cId="3594850701" sldId="258"/>
        </pc:sldMkLst>
      </pc:sldChg>
      <pc:sldChg chg="add del">
        <pc:chgData name=" " userId="64b99335-0df8-419e-a9cd-a50b022ec3de" providerId="ADAL" clId="{2CBBAE24-FD74-4E13-9615-5206D0BD45E5}" dt="2020-10-08T01:23:39.258" v="809" actId="2696"/>
        <pc:sldMkLst>
          <pc:docMk/>
          <pc:sldMk cId="4170212889" sldId="258"/>
        </pc:sldMkLst>
      </pc:sldChg>
      <pc:sldChg chg="add del">
        <pc:chgData name=" " userId="64b99335-0df8-419e-a9cd-a50b022ec3de" providerId="ADAL" clId="{2CBBAE24-FD74-4E13-9615-5206D0BD45E5}" dt="2020-10-08T00:53:57.983" v="421" actId="2696"/>
        <pc:sldMkLst>
          <pc:docMk/>
          <pc:sldMk cId="406885311" sldId="259"/>
        </pc:sldMkLst>
      </pc:sldChg>
      <pc:sldChg chg="add">
        <pc:chgData name=" " userId="64b99335-0df8-419e-a9cd-a50b022ec3de" providerId="ADAL" clId="{2CBBAE24-FD74-4E13-9615-5206D0BD45E5}" dt="2020-10-08T01:36:07.436" v="965"/>
        <pc:sldMkLst>
          <pc:docMk/>
          <pc:sldMk cId="1903350374" sldId="259"/>
        </pc:sldMkLst>
      </pc:sldChg>
      <pc:sldChg chg="add del">
        <pc:chgData name=" " userId="64b99335-0df8-419e-a9cd-a50b022ec3de" providerId="ADAL" clId="{2CBBAE24-FD74-4E13-9615-5206D0BD45E5}" dt="2020-10-08T01:24:44.463" v="822" actId="2696"/>
        <pc:sldMkLst>
          <pc:docMk/>
          <pc:sldMk cId="2107525621" sldId="259"/>
        </pc:sldMkLst>
      </pc:sldChg>
      <pc:sldChg chg="add del">
        <pc:chgData name=" " userId="64b99335-0df8-419e-a9cd-a50b022ec3de" providerId="ADAL" clId="{2CBBAE24-FD74-4E13-9615-5206D0BD45E5}" dt="2020-10-08T01:07:42.493" v="578" actId="2696"/>
        <pc:sldMkLst>
          <pc:docMk/>
          <pc:sldMk cId="2473603769" sldId="259"/>
        </pc:sldMkLst>
      </pc:sldChg>
      <pc:sldChg chg="add del">
        <pc:chgData name=" " userId="64b99335-0df8-419e-a9cd-a50b022ec3de" providerId="ADAL" clId="{2CBBAE24-FD74-4E13-9615-5206D0BD45E5}" dt="2020-10-08T01:23:39.584" v="811" actId="2696"/>
        <pc:sldMkLst>
          <pc:docMk/>
          <pc:sldMk cId="3162754819" sldId="259"/>
        </pc:sldMkLst>
      </pc:sldChg>
      <pc:sldChg chg="add del">
        <pc:chgData name=" " userId="64b99335-0df8-419e-a9cd-a50b022ec3de" providerId="ADAL" clId="{2CBBAE24-FD74-4E13-9615-5206D0BD45E5}" dt="2020-10-08T01:35:32.391" v="958" actId="2696"/>
        <pc:sldMkLst>
          <pc:docMk/>
          <pc:sldMk cId="4266492672" sldId="259"/>
        </pc:sldMkLst>
      </pc:sldChg>
      <pc:sldChg chg="add del">
        <pc:chgData name=" " userId="64b99335-0df8-419e-a9cd-a50b022ec3de" providerId="ADAL" clId="{2CBBAE24-FD74-4E13-9615-5206D0BD45E5}" dt="2020-10-08T01:23:39.739" v="812" actId="2696"/>
        <pc:sldMkLst>
          <pc:docMk/>
          <pc:sldMk cId="621871636" sldId="260"/>
        </pc:sldMkLst>
      </pc:sldChg>
      <pc:sldChg chg="add del">
        <pc:chgData name=" " userId="64b99335-0df8-419e-a9cd-a50b022ec3de" providerId="ADAL" clId="{2CBBAE24-FD74-4E13-9615-5206D0BD45E5}" dt="2020-10-08T01:07:43.043" v="579" actId="2696"/>
        <pc:sldMkLst>
          <pc:docMk/>
          <pc:sldMk cId="1446738288" sldId="260"/>
        </pc:sldMkLst>
      </pc:sldChg>
      <pc:sldChg chg="add del">
        <pc:chgData name=" " userId="64b99335-0df8-419e-a9cd-a50b022ec3de" providerId="ADAL" clId="{2CBBAE24-FD74-4E13-9615-5206D0BD45E5}" dt="2020-10-08T01:24:44.974" v="823" actId="2696"/>
        <pc:sldMkLst>
          <pc:docMk/>
          <pc:sldMk cId="1543373908" sldId="260"/>
        </pc:sldMkLst>
      </pc:sldChg>
      <pc:sldChg chg="add del">
        <pc:chgData name=" " userId="64b99335-0df8-419e-a9cd-a50b022ec3de" providerId="ADAL" clId="{2CBBAE24-FD74-4E13-9615-5206D0BD45E5}" dt="2020-10-08T01:35:32.566" v="959" actId="2696"/>
        <pc:sldMkLst>
          <pc:docMk/>
          <pc:sldMk cId="1752918368" sldId="260"/>
        </pc:sldMkLst>
      </pc:sldChg>
      <pc:sldChg chg="add del">
        <pc:chgData name=" " userId="64b99335-0df8-419e-a9cd-a50b022ec3de" providerId="ADAL" clId="{2CBBAE24-FD74-4E13-9615-5206D0BD45E5}" dt="2020-10-08T01:35:32.749" v="960" actId="2696"/>
        <pc:sldMkLst>
          <pc:docMk/>
          <pc:sldMk cId="419117804" sldId="261"/>
        </pc:sldMkLst>
      </pc:sldChg>
      <pc:sldChg chg="add del">
        <pc:chgData name=" " userId="64b99335-0df8-419e-a9cd-a50b022ec3de" providerId="ADAL" clId="{2CBBAE24-FD74-4E13-9615-5206D0BD45E5}" dt="2020-10-08T01:24:45.004" v="824" actId="2696"/>
        <pc:sldMkLst>
          <pc:docMk/>
          <pc:sldMk cId="2151766373" sldId="261"/>
        </pc:sldMkLst>
      </pc:sldChg>
      <pc:sldChg chg="add del">
        <pc:chgData name=" " userId="64b99335-0df8-419e-a9cd-a50b022ec3de" providerId="ADAL" clId="{2CBBAE24-FD74-4E13-9615-5206D0BD45E5}" dt="2020-10-08T01:23:39.900" v="813" actId="2696"/>
        <pc:sldMkLst>
          <pc:docMk/>
          <pc:sldMk cId="3688190380" sldId="261"/>
        </pc:sldMkLst>
      </pc:sldChg>
      <pc:sldChg chg="add del ord">
        <pc:chgData name=" " userId="64b99335-0df8-419e-a9cd-a50b022ec3de" providerId="ADAL" clId="{2CBBAE24-FD74-4E13-9615-5206D0BD45E5}" dt="2020-10-08T01:23:39.414" v="810" actId="2696"/>
        <pc:sldMkLst>
          <pc:docMk/>
          <pc:sldMk cId="665074918" sldId="262"/>
        </pc:sldMkLst>
      </pc:sldChg>
      <pc:sldChg chg="add del">
        <pc:chgData name=" " userId="64b99335-0df8-419e-a9cd-a50b022ec3de" providerId="ADAL" clId="{2CBBAE24-FD74-4E13-9615-5206D0BD45E5}" dt="2020-10-08T01:24:45.034" v="825" actId="2696"/>
        <pc:sldMkLst>
          <pc:docMk/>
          <pc:sldMk cId="2784742950" sldId="262"/>
        </pc:sldMkLst>
      </pc:sldChg>
      <pc:sldChg chg="add del">
        <pc:chgData name=" " userId="64b99335-0df8-419e-a9cd-a50b022ec3de" providerId="ADAL" clId="{2CBBAE24-FD74-4E13-9615-5206D0BD45E5}" dt="2020-10-08T01:24:45.064" v="826" actId="2696"/>
        <pc:sldMkLst>
          <pc:docMk/>
          <pc:sldMk cId="1707343016" sldId="263"/>
        </pc:sldMkLst>
      </pc:sldChg>
      <pc:sldChg chg="del">
        <pc:chgData name=" " userId="64b99335-0df8-419e-a9cd-a50b022ec3de" providerId="ADAL" clId="{2CBBAE24-FD74-4E13-9615-5206D0BD45E5}" dt="2020-10-08T00:13:11.241" v="21" actId="2696"/>
        <pc:sldMkLst>
          <pc:docMk/>
          <pc:sldMk cId="1501509287" sldId="950"/>
        </pc:sldMkLst>
      </pc:sldChg>
      <pc:sldChg chg="addSp delSp del">
        <pc:chgData name=" " userId="64b99335-0df8-419e-a9cd-a50b022ec3de" providerId="ADAL" clId="{2CBBAE24-FD74-4E13-9615-5206D0BD45E5}" dt="2020-10-08T00:52:59.124" v="377" actId="2696"/>
        <pc:sldMkLst>
          <pc:docMk/>
          <pc:sldMk cId="1886134954" sldId="959"/>
        </pc:sldMkLst>
        <pc:spChg chg="add del">
          <ac:chgData name=" " userId="64b99335-0df8-419e-a9cd-a50b022ec3de" providerId="ADAL" clId="{2CBBAE24-FD74-4E13-9615-5206D0BD45E5}" dt="2020-10-08T00:17:17.794" v="68" actId="478"/>
          <ac:spMkLst>
            <pc:docMk/>
            <pc:sldMk cId="1886134954" sldId="959"/>
            <ac:spMk id="7" creationId="{00000000-0000-0000-0000-000000000000}"/>
          </ac:spMkLst>
        </pc:spChg>
      </pc:sldChg>
      <pc:sldChg chg="del">
        <pc:chgData name=" " userId="64b99335-0df8-419e-a9cd-a50b022ec3de" providerId="ADAL" clId="{2CBBAE24-FD74-4E13-9615-5206D0BD45E5}" dt="2020-10-08T00:53:01.257" v="378" actId="2696"/>
        <pc:sldMkLst>
          <pc:docMk/>
          <pc:sldMk cId="3324979326" sldId="960"/>
        </pc:sldMkLst>
      </pc:sldChg>
      <pc:sldChg chg="add del">
        <pc:chgData name=" " userId="64b99335-0df8-419e-a9cd-a50b022ec3de" providerId="ADAL" clId="{2CBBAE24-FD74-4E13-9615-5206D0BD45E5}" dt="2020-10-08T00:39:03.646" v="246" actId="2696"/>
        <pc:sldMkLst>
          <pc:docMk/>
          <pc:sldMk cId="2721540051" sldId="961"/>
        </pc:sldMkLst>
      </pc:sldChg>
      <pc:sldChg chg="del">
        <pc:chgData name=" " userId="64b99335-0df8-419e-a9cd-a50b022ec3de" providerId="ADAL" clId="{2CBBAE24-FD74-4E13-9615-5206D0BD45E5}" dt="2020-10-08T00:27:42.567" v="143" actId="2696"/>
        <pc:sldMkLst>
          <pc:docMk/>
          <pc:sldMk cId="3263105811" sldId="961"/>
        </pc:sldMkLst>
      </pc:sldChg>
      <pc:sldChg chg="add del">
        <pc:chgData name=" " userId="64b99335-0df8-419e-a9cd-a50b022ec3de" providerId="ADAL" clId="{2CBBAE24-FD74-4E13-9615-5206D0BD45E5}" dt="2020-10-08T00:39:05.134" v="247" actId="2696"/>
        <pc:sldMkLst>
          <pc:docMk/>
          <pc:sldMk cId="7630598" sldId="962"/>
        </pc:sldMkLst>
      </pc:sldChg>
      <pc:sldChg chg="add del">
        <pc:chgData name=" " userId="64b99335-0df8-419e-a9cd-a50b022ec3de" providerId="ADAL" clId="{2CBBAE24-FD74-4E13-9615-5206D0BD45E5}" dt="2020-10-08T00:27:43.430" v="144" actId="2696"/>
        <pc:sldMkLst>
          <pc:docMk/>
          <pc:sldMk cId="1013378024" sldId="962"/>
        </pc:sldMkLst>
      </pc:sldChg>
      <pc:sldChg chg="del">
        <pc:chgData name=" " userId="64b99335-0df8-419e-a9cd-a50b022ec3de" providerId="ADAL" clId="{2CBBAE24-FD74-4E13-9615-5206D0BD45E5}" dt="2020-10-08T00:18:04.548" v="69" actId="2696"/>
        <pc:sldMkLst>
          <pc:docMk/>
          <pc:sldMk cId="2503977183" sldId="962"/>
        </pc:sldMkLst>
      </pc:sldChg>
      <pc:sldChg chg="add del">
        <pc:chgData name=" " userId="64b99335-0df8-419e-a9cd-a50b022ec3de" providerId="ADAL" clId="{2CBBAE24-FD74-4E13-9615-5206D0BD45E5}" dt="2020-10-08T00:27:46.222" v="145" actId="2696"/>
        <pc:sldMkLst>
          <pc:docMk/>
          <pc:sldMk cId="2616726586" sldId="963"/>
        </pc:sldMkLst>
      </pc:sldChg>
      <pc:sldChg chg="add del">
        <pc:chgData name=" " userId="64b99335-0df8-419e-a9cd-a50b022ec3de" providerId="ADAL" clId="{2CBBAE24-FD74-4E13-9615-5206D0BD45E5}" dt="2020-10-08T00:39:05.740" v="248" actId="2696"/>
        <pc:sldMkLst>
          <pc:docMk/>
          <pc:sldMk cId="3315846975" sldId="963"/>
        </pc:sldMkLst>
      </pc:sldChg>
      <pc:sldChg chg="del">
        <pc:chgData name=" " userId="64b99335-0df8-419e-a9cd-a50b022ec3de" providerId="ADAL" clId="{2CBBAE24-FD74-4E13-9615-5206D0BD45E5}" dt="2020-10-08T00:13:11.017" v="0" actId="2696"/>
        <pc:sldMkLst>
          <pc:docMk/>
          <pc:sldMk cId="3880315031" sldId="963"/>
        </pc:sldMkLst>
      </pc:sldChg>
      <pc:sldChg chg="add del">
        <pc:chgData name=" " userId="64b99335-0df8-419e-a9cd-a50b022ec3de" providerId="ADAL" clId="{2CBBAE24-FD74-4E13-9615-5206D0BD45E5}" dt="2020-10-08T00:39:06.338" v="249" actId="2696"/>
        <pc:sldMkLst>
          <pc:docMk/>
          <pc:sldMk cId="1372713544" sldId="964"/>
        </pc:sldMkLst>
      </pc:sldChg>
      <pc:sldChg chg="del">
        <pc:chgData name=" " userId="64b99335-0df8-419e-a9cd-a50b022ec3de" providerId="ADAL" clId="{2CBBAE24-FD74-4E13-9615-5206D0BD45E5}" dt="2020-10-08T00:13:11.030" v="1" actId="2696"/>
        <pc:sldMkLst>
          <pc:docMk/>
          <pc:sldMk cId="3522555571" sldId="964"/>
        </pc:sldMkLst>
      </pc:sldChg>
      <pc:sldChg chg="add del">
        <pc:chgData name=" " userId="64b99335-0df8-419e-a9cd-a50b022ec3de" providerId="ADAL" clId="{2CBBAE24-FD74-4E13-9615-5206D0BD45E5}" dt="2020-10-08T00:38:14.817" v="240" actId="2696"/>
        <pc:sldMkLst>
          <pc:docMk/>
          <pc:sldMk cId="3886364455" sldId="964"/>
        </pc:sldMkLst>
      </pc:sldChg>
      <pc:sldChg chg="del">
        <pc:chgData name=" " userId="64b99335-0df8-419e-a9cd-a50b022ec3de" providerId="ADAL" clId="{2CBBAE24-FD74-4E13-9615-5206D0BD45E5}" dt="2020-10-08T00:13:11.044" v="2" actId="2696"/>
        <pc:sldMkLst>
          <pc:docMk/>
          <pc:sldMk cId="2091434462" sldId="965"/>
        </pc:sldMkLst>
      </pc:sldChg>
      <pc:sldChg chg="add del">
        <pc:chgData name=" " userId="64b99335-0df8-419e-a9cd-a50b022ec3de" providerId="ADAL" clId="{2CBBAE24-FD74-4E13-9615-5206D0BD45E5}" dt="2020-10-08T00:38:07.040" v="239" actId="2696"/>
        <pc:sldMkLst>
          <pc:docMk/>
          <pc:sldMk cId="2867012370" sldId="965"/>
        </pc:sldMkLst>
      </pc:sldChg>
      <pc:sldChg chg="add del">
        <pc:chgData name=" " userId="64b99335-0df8-419e-a9cd-a50b022ec3de" providerId="ADAL" clId="{2CBBAE24-FD74-4E13-9615-5206D0BD45E5}" dt="2020-10-08T00:39:07.292" v="250" actId="2696"/>
        <pc:sldMkLst>
          <pc:docMk/>
          <pc:sldMk cId="2914119496" sldId="965"/>
        </pc:sldMkLst>
      </pc:sldChg>
      <pc:sldChg chg="del">
        <pc:chgData name=" " userId="64b99335-0df8-419e-a9cd-a50b022ec3de" providerId="ADAL" clId="{2CBBAE24-FD74-4E13-9615-5206D0BD45E5}" dt="2020-10-08T00:13:11.057" v="3" actId="2696"/>
        <pc:sldMkLst>
          <pc:docMk/>
          <pc:sldMk cId="768501346" sldId="966"/>
        </pc:sldMkLst>
      </pc:sldChg>
      <pc:sldChg chg="del">
        <pc:chgData name=" " userId="64b99335-0df8-419e-a9cd-a50b022ec3de" providerId="ADAL" clId="{2CBBAE24-FD74-4E13-9615-5206D0BD45E5}" dt="2020-10-08T00:13:11.066" v="4" actId="2696"/>
        <pc:sldMkLst>
          <pc:docMk/>
          <pc:sldMk cId="3628323936" sldId="967"/>
        </pc:sldMkLst>
      </pc:sldChg>
      <pc:sldChg chg="del">
        <pc:chgData name=" " userId="64b99335-0df8-419e-a9cd-a50b022ec3de" providerId="ADAL" clId="{2CBBAE24-FD74-4E13-9615-5206D0BD45E5}" dt="2020-10-08T00:13:11.075" v="5" actId="2696"/>
        <pc:sldMkLst>
          <pc:docMk/>
          <pc:sldMk cId="3057002104" sldId="968"/>
        </pc:sldMkLst>
      </pc:sldChg>
      <pc:sldChg chg="del">
        <pc:chgData name=" " userId="64b99335-0df8-419e-a9cd-a50b022ec3de" providerId="ADAL" clId="{2CBBAE24-FD74-4E13-9615-5206D0BD45E5}" dt="2020-10-08T00:13:11.083" v="6" actId="2696"/>
        <pc:sldMkLst>
          <pc:docMk/>
          <pc:sldMk cId="3617272839" sldId="969"/>
        </pc:sldMkLst>
      </pc:sldChg>
      <pc:sldChg chg="del">
        <pc:chgData name=" " userId="64b99335-0df8-419e-a9cd-a50b022ec3de" providerId="ADAL" clId="{2CBBAE24-FD74-4E13-9615-5206D0BD45E5}" dt="2020-10-08T00:13:11.093" v="7" actId="2696"/>
        <pc:sldMkLst>
          <pc:docMk/>
          <pc:sldMk cId="3487021029" sldId="970"/>
        </pc:sldMkLst>
      </pc:sldChg>
      <pc:sldChg chg="del">
        <pc:chgData name=" " userId="64b99335-0df8-419e-a9cd-a50b022ec3de" providerId="ADAL" clId="{2CBBAE24-FD74-4E13-9615-5206D0BD45E5}" dt="2020-10-08T00:13:11.102" v="8" actId="2696"/>
        <pc:sldMkLst>
          <pc:docMk/>
          <pc:sldMk cId="718928664" sldId="971"/>
        </pc:sldMkLst>
      </pc:sldChg>
      <pc:sldChg chg="del">
        <pc:chgData name=" " userId="64b99335-0df8-419e-a9cd-a50b022ec3de" providerId="ADAL" clId="{2CBBAE24-FD74-4E13-9615-5206D0BD45E5}" dt="2020-10-08T00:13:11.112" v="9" actId="2696"/>
        <pc:sldMkLst>
          <pc:docMk/>
          <pc:sldMk cId="3322460566" sldId="972"/>
        </pc:sldMkLst>
      </pc:sldChg>
      <pc:sldChg chg="del">
        <pc:chgData name=" " userId="64b99335-0df8-419e-a9cd-a50b022ec3de" providerId="ADAL" clId="{2CBBAE24-FD74-4E13-9615-5206D0BD45E5}" dt="2020-10-08T00:13:11.122" v="10" actId="2696"/>
        <pc:sldMkLst>
          <pc:docMk/>
          <pc:sldMk cId="1412420460" sldId="973"/>
        </pc:sldMkLst>
      </pc:sldChg>
      <pc:sldChg chg="del">
        <pc:chgData name=" " userId="64b99335-0df8-419e-a9cd-a50b022ec3de" providerId="ADAL" clId="{2CBBAE24-FD74-4E13-9615-5206D0BD45E5}" dt="2020-10-08T00:13:11.131" v="11" actId="2696"/>
        <pc:sldMkLst>
          <pc:docMk/>
          <pc:sldMk cId="2001501426" sldId="974"/>
        </pc:sldMkLst>
      </pc:sldChg>
      <pc:sldChg chg="del">
        <pc:chgData name=" " userId="64b99335-0df8-419e-a9cd-a50b022ec3de" providerId="ADAL" clId="{2CBBAE24-FD74-4E13-9615-5206D0BD45E5}" dt="2020-10-08T00:13:11.140" v="12" actId="2696"/>
        <pc:sldMkLst>
          <pc:docMk/>
          <pc:sldMk cId="1976367052" sldId="975"/>
        </pc:sldMkLst>
      </pc:sldChg>
      <pc:sldChg chg="del">
        <pc:chgData name=" " userId="64b99335-0df8-419e-a9cd-a50b022ec3de" providerId="ADAL" clId="{2CBBAE24-FD74-4E13-9615-5206D0BD45E5}" dt="2020-10-08T00:13:11.153" v="13" actId="2696"/>
        <pc:sldMkLst>
          <pc:docMk/>
          <pc:sldMk cId="1082820719" sldId="976"/>
        </pc:sldMkLst>
      </pc:sldChg>
      <pc:sldChg chg="del">
        <pc:chgData name=" " userId="64b99335-0df8-419e-a9cd-a50b022ec3de" providerId="ADAL" clId="{2CBBAE24-FD74-4E13-9615-5206D0BD45E5}" dt="2020-10-08T00:13:11.163" v="14" actId="2696"/>
        <pc:sldMkLst>
          <pc:docMk/>
          <pc:sldMk cId="1330333500" sldId="977"/>
        </pc:sldMkLst>
      </pc:sldChg>
      <pc:sldChg chg="del">
        <pc:chgData name=" " userId="64b99335-0df8-419e-a9cd-a50b022ec3de" providerId="ADAL" clId="{2CBBAE24-FD74-4E13-9615-5206D0BD45E5}" dt="2020-10-08T00:13:11.171" v="15" actId="2696"/>
        <pc:sldMkLst>
          <pc:docMk/>
          <pc:sldMk cId="2289392414" sldId="978"/>
        </pc:sldMkLst>
      </pc:sldChg>
      <pc:sldChg chg="del">
        <pc:chgData name=" " userId="64b99335-0df8-419e-a9cd-a50b022ec3de" providerId="ADAL" clId="{2CBBAE24-FD74-4E13-9615-5206D0BD45E5}" dt="2020-10-08T00:13:11.181" v="16" actId="2696"/>
        <pc:sldMkLst>
          <pc:docMk/>
          <pc:sldMk cId="2104390319" sldId="979"/>
        </pc:sldMkLst>
      </pc:sldChg>
      <pc:sldChg chg="del">
        <pc:chgData name=" " userId="64b99335-0df8-419e-a9cd-a50b022ec3de" providerId="ADAL" clId="{2CBBAE24-FD74-4E13-9615-5206D0BD45E5}" dt="2020-10-08T00:13:11.195" v="17" actId="2696"/>
        <pc:sldMkLst>
          <pc:docMk/>
          <pc:sldMk cId="1559528022" sldId="980"/>
        </pc:sldMkLst>
      </pc:sldChg>
      <pc:sldChg chg="del">
        <pc:chgData name=" " userId="64b99335-0df8-419e-a9cd-a50b022ec3de" providerId="ADAL" clId="{2CBBAE24-FD74-4E13-9615-5206D0BD45E5}" dt="2020-10-08T00:13:11.204" v="18" actId="2696"/>
        <pc:sldMkLst>
          <pc:docMk/>
          <pc:sldMk cId="1810617443" sldId="981"/>
        </pc:sldMkLst>
      </pc:sldChg>
      <pc:sldChg chg="del">
        <pc:chgData name=" " userId="64b99335-0df8-419e-a9cd-a50b022ec3de" providerId="ADAL" clId="{2CBBAE24-FD74-4E13-9615-5206D0BD45E5}" dt="2020-10-08T00:13:11.218" v="19" actId="2696"/>
        <pc:sldMkLst>
          <pc:docMk/>
          <pc:sldMk cId="165675536" sldId="982"/>
        </pc:sldMkLst>
      </pc:sldChg>
      <pc:sldChg chg="del">
        <pc:chgData name=" " userId="64b99335-0df8-419e-a9cd-a50b022ec3de" providerId="ADAL" clId="{2CBBAE24-FD74-4E13-9615-5206D0BD45E5}" dt="2020-10-08T00:13:11.228" v="20" actId="2696"/>
        <pc:sldMkLst>
          <pc:docMk/>
          <pc:sldMk cId="1569449518" sldId="983"/>
        </pc:sldMkLst>
      </pc:sldChg>
      <pc:sldChg chg="del">
        <pc:chgData name=" " userId="64b99335-0df8-419e-a9cd-a50b022ec3de" providerId="ADAL" clId="{2CBBAE24-FD74-4E13-9615-5206D0BD45E5}" dt="2020-10-08T00:13:11.255" v="22" actId="2696"/>
        <pc:sldMkLst>
          <pc:docMk/>
          <pc:sldMk cId="418503781" sldId="984"/>
        </pc:sldMkLst>
      </pc:sldChg>
      <pc:sldChg chg="del">
        <pc:chgData name=" " userId="64b99335-0df8-419e-a9cd-a50b022ec3de" providerId="ADAL" clId="{2CBBAE24-FD74-4E13-9615-5206D0BD45E5}" dt="2020-10-08T00:13:11.266" v="23" actId="2696"/>
        <pc:sldMkLst>
          <pc:docMk/>
          <pc:sldMk cId="3857876705" sldId="985"/>
        </pc:sldMkLst>
      </pc:sldChg>
      <pc:sldChg chg="del">
        <pc:chgData name=" " userId="64b99335-0df8-419e-a9cd-a50b022ec3de" providerId="ADAL" clId="{2CBBAE24-FD74-4E13-9615-5206D0BD45E5}" dt="2020-10-08T00:13:11.281" v="24" actId="2696"/>
        <pc:sldMkLst>
          <pc:docMk/>
          <pc:sldMk cId="750224273" sldId="986"/>
        </pc:sldMkLst>
      </pc:sldChg>
      <pc:sldChg chg="del">
        <pc:chgData name=" " userId="64b99335-0df8-419e-a9cd-a50b022ec3de" providerId="ADAL" clId="{2CBBAE24-FD74-4E13-9615-5206D0BD45E5}" dt="2020-10-08T00:13:11.291" v="25" actId="2696"/>
        <pc:sldMkLst>
          <pc:docMk/>
          <pc:sldMk cId="3407728202" sldId="987"/>
        </pc:sldMkLst>
      </pc:sldChg>
      <pc:sldChg chg="del">
        <pc:chgData name=" " userId="64b99335-0df8-419e-a9cd-a50b022ec3de" providerId="ADAL" clId="{2CBBAE24-FD74-4E13-9615-5206D0BD45E5}" dt="2020-10-08T00:13:11.300" v="26" actId="2696"/>
        <pc:sldMkLst>
          <pc:docMk/>
          <pc:sldMk cId="724169360" sldId="988"/>
        </pc:sldMkLst>
      </pc:sldChg>
      <pc:sldChg chg="del">
        <pc:chgData name=" " userId="64b99335-0df8-419e-a9cd-a50b022ec3de" providerId="ADAL" clId="{2CBBAE24-FD74-4E13-9615-5206D0BD45E5}" dt="2020-10-08T00:13:11.307" v="27" actId="2696"/>
        <pc:sldMkLst>
          <pc:docMk/>
          <pc:sldMk cId="738146828" sldId="989"/>
        </pc:sldMkLst>
      </pc:sldChg>
      <pc:sldChg chg="del">
        <pc:chgData name=" " userId="64b99335-0df8-419e-a9cd-a50b022ec3de" providerId="ADAL" clId="{2CBBAE24-FD74-4E13-9615-5206D0BD45E5}" dt="2020-10-08T00:13:11.321" v="28" actId="2696"/>
        <pc:sldMkLst>
          <pc:docMk/>
          <pc:sldMk cId="1075378148" sldId="990"/>
        </pc:sldMkLst>
      </pc:sldChg>
      <pc:sldChg chg="del">
        <pc:chgData name=" " userId="64b99335-0df8-419e-a9cd-a50b022ec3de" providerId="ADAL" clId="{2CBBAE24-FD74-4E13-9615-5206D0BD45E5}" dt="2020-10-08T00:13:11.330" v="29" actId="2696"/>
        <pc:sldMkLst>
          <pc:docMk/>
          <pc:sldMk cId="1081498228" sldId="991"/>
        </pc:sldMkLst>
      </pc:sldChg>
      <pc:sldChg chg="del">
        <pc:chgData name=" " userId="64b99335-0df8-419e-a9cd-a50b022ec3de" providerId="ADAL" clId="{2CBBAE24-FD74-4E13-9615-5206D0BD45E5}" dt="2020-10-08T00:13:11.342" v="30" actId="2696"/>
        <pc:sldMkLst>
          <pc:docMk/>
          <pc:sldMk cId="3782429797" sldId="992"/>
        </pc:sldMkLst>
      </pc:sldChg>
      <pc:sldChg chg="del">
        <pc:chgData name=" " userId="64b99335-0df8-419e-a9cd-a50b022ec3de" providerId="ADAL" clId="{2CBBAE24-FD74-4E13-9615-5206D0BD45E5}" dt="2020-10-08T00:13:11.350" v="31" actId="2696"/>
        <pc:sldMkLst>
          <pc:docMk/>
          <pc:sldMk cId="4000516495" sldId="993"/>
        </pc:sldMkLst>
      </pc:sldChg>
      <pc:sldChg chg="del">
        <pc:chgData name=" " userId="64b99335-0df8-419e-a9cd-a50b022ec3de" providerId="ADAL" clId="{2CBBAE24-FD74-4E13-9615-5206D0BD45E5}" dt="2020-10-08T00:13:11.361" v="32" actId="2696"/>
        <pc:sldMkLst>
          <pc:docMk/>
          <pc:sldMk cId="842140170" sldId="994"/>
        </pc:sldMkLst>
      </pc:sldChg>
      <pc:sldChg chg="del">
        <pc:chgData name=" " userId="64b99335-0df8-419e-a9cd-a50b022ec3de" providerId="ADAL" clId="{2CBBAE24-FD74-4E13-9615-5206D0BD45E5}" dt="2020-10-08T00:13:11.370" v="33" actId="2696"/>
        <pc:sldMkLst>
          <pc:docMk/>
          <pc:sldMk cId="3571388275" sldId="995"/>
        </pc:sldMkLst>
      </pc:sldChg>
      <pc:sldChg chg="del">
        <pc:chgData name=" " userId="64b99335-0df8-419e-a9cd-a50b022ec3de" providerId="ADAL" clId="{2CBBAE24-FD74-4E13-9615-5206D0BD45E5}" dt="2020-10-08T00:13:11.385" v="34" actId="2696"/>
        <pc:sldMkLst>
          <pc:docMk/>
          <pc:sldMk cId="512095007" sldId="996"/>
        </pc:sldMkLst>
      </pc:sldChg>
      <pc:sldChg chg="del">
        <pc:chgData name=" " userId="64b99335-0df8-419e-a9cd-a50b022ec3de" providerId="ADAL" clId="{2CBBAE24-FD74-4E13-9615-5206D0BD45E5}" dt="2020-10-08T00:13:11.392" v="35" actId="2696"/>
        <pc:sldMkLst>
          <pc:docMk/>
          <pc:sldMk cId="3055403439" sldId="997"/>
        </pc:sldMkLst>
      </pc:sldChg>
      <pc:sldChg chg="del">
        <pc:chgData name=" " userId="64b99335-0df8-419e-a9cd-a50b022ec3de" providerId="ADAL" clId="{2CBBAE24-FD74-4E13-9615-5206D0BD45E5}" dt="2020-10-08T00:13:11.402" v="36" actId="2696"/>
        <pc:sldMkLst>
          <pc:docMk/>
          <pc:sldMk cId="1510498455" sldId="998"/>
        </pc:sldMkLst>
      </pc:sldChg>
      <pc:sldChg chg="del">
        <pc:chgData name=" " userId="64b99335-0df8-419e-a9cd-a50b022ec3de" providerId="ADAL" clId="{2CBBAE24-FD74-4E13-9615-5206D0BD45E5}" dt="2020-10-08T00:13:11.410" v="37" actId="2696"/>
        <pc:sldMkLst>
          <pc:docMk/>
          <pc:sldMk cId="1934061214" sldId="999"/>
        </pc:sldMkLst>
      </pc:sldChg>
      <pc:sldChg chg="del">
        <pc:chgData name=" " userId="64b99335-0df8-419e-a9cd-a50b022ec3de" providerId="ADAL" clId="{2CBBAE24-FD74-4E13-9615-5206D0BD45E5}" dt="2020-10-08T00:13:11.417" v="38" actId="2696"/>
        <pc:sldMkLst>
          <pc:docMk/>
          <pc:sldMk cId="2271933566" sldId="1000"/>
        </pc:sldMkLst>
      </pc:sldChg>
      <pc:sldChg chg="del">
        <pc:chgData name=" " userId="64b99335-0df8-419e-a9cd-a50b022ec3de" providerId="ADAL" clId="{2CBBAE24-FD74-4E13-9615-5206D0BD45E5}" dt="2020-10-08T00:13:11.424" v="39" actId="2696"/>
        <pc:sldMkLst>
          <pc:docMk/>
          <pc:sldMk cId="376778355" sldId="1001"/>
        </pc:sldMkLst>
      </pc:sldChg>
      <pc:sldChg chg="del">
        <pc:chgData name=" " userId="64b99335-0df8-419e-a9cd-a50b022ec3de" providerId="ADAL" clId="{2CBBAE24-FD74-4E13-9615-5206D0BD45E5}" dt="2020-10-08T00:13:11.431" v="40" actId="2696"/>
        <pc:sldMkLst>
          <pc:docMk/>
          <pc:sldMk cId="3684794564" sldId="1002"/>
        </pc:sldMkLst>
      </pc:sldChg>
      <pc:sldChg chg="del">
        <pc:chgData name=" " userId="64b99335-0df8-419e-a9cd-a50b022ec3de" providerId="ADAL" clId="{2CBBAE24-FD74-4E13-9615-5206D0BD45E5}" dt="2020-10-08T00:13:11.442" v="41" actId="2696"/>
        <pc:sldMkLst>
          <pc:docMk/>
          <pc:sldMk cId="4043591765" sldId="1003"/>
        </pc:sldMkLst>
      </pc:sldChg>
      <pc:sldChg chg="del">
        <pc:chgData name=" " userId="64b99335-0df8-419e-a9cd-a50b022ec3de" providerId="ADAL" clId="{2CBBAE24-FD74-4E13-9615-5206D0BD45E5}" dt="2020-10-08T00:13:11.450" v="42" actId="2696"/>
        <pc:sldMkLst>
          <pc:docMk/>
          <pc:sldMk cId="1827803224" sldId="1004"/>
        </pc:sldMkLst>
      </pc:sldChg>
      <pc:sldChg chg="del">
        <pc:chgData name=" " userId="64b99335-0df8-419e-a9cd-a50b022ec3de" providerId="ADAL" clId="{2CBBAE24-FD74-4E13-9615-5206D0BD45E5}" dt="2020-10-08T00:13:11.460" v="43" actId="2696"/>
        <pc:sldMkLst>
          <pc:docMk/>
          <pc:sldMk cId="703750307" sldId="1005"/>
        </pc:sldMkLst>
      </pc:sldChg>
      <pc:sldChg chg="del">
        <pc:chgData name=" " userId="64b99335-0df8-419e-a9cd-a50b022ec3de" providerId="ADAL" clId="{2CBBAE24-FD74-4E13-9615-5206D0BD45E5}" dt="2020-10-08T00:13:11.467" v="44" actId="2696"/>
        <pc:sldMkLst>
          <pc:docMk/>
          <pc:sldMk cId="664069256" sldId="1006"/>
        </pc:sldMkLst>
      </pc:sldChg>
      <pc:sldChg chg="del">
        <pc:chgData name=" " userId="64b99335-0df8-419e-a9cd-a50b022ec3de" providerId="ADAL" clId="{2CBBAE24-FD74-4E13-9615-5206D0BD45E5}" dt="2020-10-08T00:13:11.478" v="45" actId="2696"/>
        <pc:sldMkLst>
          <pc:docMk/>
          <pc:sldMk cId="3511004820" sldId="1007"/>
        </pc:sldMkLst>
      </pc:sldChg>
      <pc:sldChg chg="del">
        <pc:chgData name=" " userId="64b99335-0df8-419e-a9cd-a50b022ec3de" providerId="ADAL" clId="{2CBBAE24-FD74-4E13-9615-5206D0BD45E5}" dt="2020-10-08T00:13:11.484" v="46" actId="2696"/>
        <pc:sldMkLst>
          <pc:docMk/>
          <pc:sldMk cId="682500589" sldId="1008"/>
        </pc:sldMkLst>
      </pc:sldChg>
      <pc:sldChg chg="del">
        <pc:chgData name=" " userId="64b99335-0df8-419e-a9cd-a50b022ec3de" providerId="ADAL" clId="{2CBBAE24-FD74-4E13-9615-5206D0BD45E5}" dt="2020-10-08T00:13:11.501" v="47" actId="2696"/>
        <pc:sldMkLst>
          <pc:docMk/>
          <pc:sldMk cId="1715421007" sldId="1009"/>
        </pc:sldMkLst>
      </pc:sldChg>
      <pc:sldChg chg="del">
        <pc:chgData name=" " userId="64b99335-0df8-419e-a9cd-a50b022ec3de" providerId="ADAL" clId="{2CBBAE24-FD74-4E13-9615-5206D0BD45E5}" dt="2020-10-08T00:13:11.514" v="48" actId="2696"/>
        <pc:sldMkLst>
          <pc:docMk/>
          <pc:sldMk cId="1322837306" sldId="1010"/>
        </pc:sldMkLst>
      </pc:sldChg>
      <pc:sldChg chg="del">
        <pc:chgData name=" " userId="64b99335-0df8-419e-a9cd-a50b022ec3de" providerId="ADAL" clId="{2CBBAE24-FD74-4E13-9615-5206D0BD45E5}" dt="2020-10-08T00:13:11.521" v="49" actId="2696"/>
        <pc:sldMkLst>
          <pc:docMk/>
          <pc:sldMk cId="1070432875" sldId="1011"/>
        </pc:sldMkLst>
      </pc:sldChg>
      <pc:sldChg chg="del">
        <pc:chgData name=" " userId="64b99335-0df8-419e-a9cd-a50b022ec3de" providerId="ADAL" clId="{2CBBAE24-FD74-4E13-9615-5206D0BD45E5}" dt="2020-10-08T00:13:11.533" v="50" actId="2696"/>
        <pc:sldMkLst>
          <pc:docMk/>
          <pc:sldMk cId="106067407" sldId="1012"/>
        </pc:sldMkLst>
      </pc:sldChg>
      <pc:sldChg chg="del">
        <pc:chgData name=" " userId="64b99335-0df8-419e-a9cd-a50b022ec3de" providerId="ADAL" clId="{2CBBAE24-FD74-4E13-9615-5206D0BD45E5}" dt="2020-10-08T00:13:11.548" v="51" actId="2696"/>
        <pc:sldMkLst>
          <pc:docMk/>
          <pc:sldMk cId="3352413884" sldId="1013"/>
        </pc:sldMkLst>
      </pc:sldChg>
      <pc:sldChg chg="del">
        <pc:chgData name=" " userId="64b99335-0df8-419e-a9cd-a50b022ec3de" providerId="ADAL" clId="{2CBBAE24-FD74-4E13-9615-5206D0BD45E5}" dt="2020-10-08T00:13:11.556" v="52" actId="2696"/>
        <pc:sldMkLst>
          <pc:docMk/>
          <pc:sldMk cId="503177003" sldId="1014"/>
        </pc:sldMkLst>
      </pc:sldChg>
      <pc:sldChg chg="del">
        <pc:chgData name=" " userId="64b99335-0df8-419e-a9cd-a50b022ec3de" providerId="ADAL" clId="{2CBBAE24-FD74-4E13-9615-5206D0BD45E5}" dt="2020-10-08T00:13:11.564" v="53" actId="2696"/>
        <pc:sldMkLst>
          <pc:docMk/>
          <pc:sldMk cId="3168772528" sldId="1015"/>
        </pc:sldMkLst>
      </pc:sldChg>
      <pc:sldChg chg="del">
        <pc:chgData name=" " userId="64b99335-0df8-419e-a9cd-a50b022ec3de" providerId="ADAL" clId="{2CBBAE24-FD74-4E13-9615-5206D0BD45E5}" dt="2020-10-08T00:13:11.574" v="54" actId="2696"/>
        <pc:sldMkLst>
          <pc:docMk/>
          <pc:sldMk cId="1886546543" sldId="1016"/>
        </pc:sldMkLst>
      </pc:sldChg>
      <pc:sldChg chg="del">
        <pc:chgData name=" " userId="64b99335-0df8-419e-a9cd-a50b022ec3de" providerId="ADAL" clId="{2CBBAE24-FD74-4E13-9615-5206D0BD45E5}" dt="2020-10-08T00:13:11.582" v="55" actId="2696"/>
        <pc:sldMkLst>
          <pc:docMk/>
          <pc:sldMk cId="4148074476" sldId="1017"/>
        </pc:sldMkLst>
      </pc:sldChg>
      <pc:sldMasterChg chg="delSldLayout modSldLayout">
        <pc:chgData name=" " userId="64b99335-0df8-419e-a9cd-a50b022ec3de" providerId="ADAL" clId="{2CBBAE24-FD74-4E13-9615-5206D0BD45E5}" dt="2020-10-08T01:38:55.197" v="968" actId="14100"/>
        <pc:sldMasterMkLst>
          <pc:docMk/>
          <pc:sldMasterMk cId="0" sldId="2147483660"/>
        </pc:sldMasterMkLst>
        <pc:sldLayoutChg chg="addSp delSp modSp">
          <pc:chgData name=" " userId="64b99335-0df8-419e-a9cd-a50b022ec3de" providerId="ADAL" clId="{2CBBAE24-FD74-4E13-9615-5206D0BD45E5}" dt="2020-10-08T01:03:07.308" v="541" actId="14100"/>
          <pc:sldLayoutMkLst>
            <pc:docMk/>
            <pc:sldMasterMk cId="0" sldId="2147483660"/>
            <pc:sldLayoutMk cId="0" sldId="2147483710"/>
          </pc:sldLayoutMkLst>
          <pc:spChg chg="mod">
            <ac:chgData name=" " userId="64b99335-0df8-419e-a9cd-a50b022ec3de" providerId="ADAL" clId="{2CBBAE24-FD74-4E13-9615-5206D0BD45E5}" dt="2020-10-08T01:03:07.308" v="541" actId="14100"/>
            <ac:spMkLst>
              <pc:docMk/>
              <pc:sldMasterMk cId="0" sldId="2147483660"/>
              <pc:sldLayoutMk cId="0" sldId="2147483710"/>
              <ac:spMk id="2" creationId="{FDF85535-5103-4547-82CC-1D28C6EA697B}"/>
            </ac:spMkLst>
          </pc:spChg>
          <pc:spChg chg="mod">
            <ac:chgData name=" " userId="64b99335-0df8-419e-a9cd-a50b022ec3de" providerId="ADAL" clId="{2CBBAE24-FD74-4E13-9615-5206D0BD45E5}" dt="2020-10-08T00:50:42.438" v="376" actId="14100"/>
            <ac:spMkLst>
              <pc:docMk/>
              <pc:sldMasterMk cId="0" sldId="2147483660"/>
              <pc:sldLayoutMk cId="0" sldId="2147483710"/>
              <ac:spMk id="13" creationId="{01B99386-CE61-4447-AE75-40E6634D03D8}"/>
            </ac:spMkLst>
          </pc:spChg>
          <pc:spChg chg="add mod">
            <ac:chgData name=" " userId="64b99335-0df8-419e-a9cd-a50b022ec3de" providerId="ADAL" clId="{2CBBAE24-FD74-4E13-9615-5206D0BD45E5}" dt="2020-10-08T01:01:44.671" v="531" actId="164"/>
            <ac:spMkLst>
              <pc:docMk/>
              <pc:sldMasterMk cId="0" sldId="2147483660"/>
              <pc:sldLayoutMk cId="0" sldId="2147483710"/>
              <ac:spMk id="14" creationId="{484AC2A2-3815-4468-A157-5FEDBB364160}"/>
            </ac:spMkLst>
          </pc:spChg>
          <pc:spChg chg="del">
            <ac:chgData name=" " userId="64b99335-0df8-419e-a9cd-a50b022ec3de" providerId="ADAL" clId="{2CBBAE24-FD74-4E13-9615-5206D0BD45E5}" dt="2020-10-08T00:15:58.864" v="64" actId="478"/>
            <ac:spMkLst>
              <pc:docMk/>
              <pc:sldMasterMk cId="0" sldId="2147483660"/>
              <pc:sldLayoutMk cId="0" sldId="2147483710"/>
              <ac:spMk id="15" creationId="{00000000-0000-0000-0000-000000000000}"/>
            </ac:spMkLst>
          </pc:spChg>
          <pc:spChg chg="add mod">
            <ac:chgData name=" " userId="64b99335-0df8-419e-a9cd-a50b022ec3de" providerId="ADAL" clId="{2CBBAE24-FD74-4E13-9615-5206D0BD45E5}" dt="2020-10-08T01:01:44.671" v="531" actId="164"/>
            <ac:spMkLst>
              <pc:docMk/>
              <pc:sldMasterMk cId="0" sldId="2147483660"/>
              <pc:sldLayoutMk cId="0" sldId="2147483710"/>
              <ac:spMk id="16" creationId="{26445CC1-C7E0-4BB3-854E-DFF1B998C552}"/>
            </ac:spMkLst>
          </pc:spChg>
          <pc:spChg chg="add mod">
            <ac:chgData name=" " userId="64b99335-0df8-419e-a9cd-a50b022ec3de" providerId="ADAL" clId="{2CBBAE24-FD74-4E13-9615-5206D0BD45E5}" dt="2020-10-08T01:02:36.472" v="539" actId="14100"/>
            <ac:spMkLst>
              <pc:docMk/>
              <pc:sldMasterMk cId="0" sldId="2147483660"/>
              <pc:sldLayoutMk cId="0" sldId="2147483710"/>
              <ac:spMk id="18" creationId="{A7FBC1AD-9AC4-407D-9081-E55F3A478362}"/>
            </ac:spMkLst>
          </pc:spChg>
          <pc:spChg chg="mod">
            <ac:chgData name=" " userId="64b99335-0df8-419e-a9cd-a50b022ec3de" providerId="ADAL" clId="{2CBBAE24-FD74-4E13-9615-5206D0BD45E5}" dt="2020-10-08T00:50:22.527" v="373" actId="1076"/>
            <ac:spMkLst>
              <pc:docMk/>
              <pc:sldMasterMk cId="0" sldId="2147483660"/>
              <pc:sldLayoutMk cId="0" sldId="2147483710"/>
              <ac:spMk id="24" creationId="{C3A7981A-B3C4-4A50-89FE-D92401144CB0}"/>
            </ac:spMkLst>
          </pc:spChg>
          <pc:spChg chg="del">
            <ac:chgData name=" " userId="64b99335-0df8-419e-a9cd-a50b022ec3de" providerId="ADAL" clId="{2CBBAE24-FD74-4E13-9615-5206D0BD45E5}" dt="2020-10-08T00:15:55.843" v="63" actId="478"/>
            <ac:spMkLst>
              <pc:docMk/>
              <pc:sldMasterMk cId="0" sldId="2147483660"/>
              <pc:sldLayoutMk cId="0" sldId="2147483710"/>
              <ac:spMk id="28" creationId="{00000000-0000-0000-0000-000000000000}"/>
            </ac:spMkLst>
          </pc:spChg>
          <pc:grpChg chg="add del mod">
            <ac:chgData name=" " userId="64b99335-0df8-419e-a9cd-a50b022ec3de" providerId="ADAL" clId="{2CBBAE24-FD74-4E13-9615-5206D0BD45E5}" dt="2020-10-08T01:02:17.759" v="536" actId="478"/>
            <ac:grpSpMkLst>
              <pc:docMk/>
              <pc:sldMasterMk cId="0" sldId="2147483660"/>
              <pc:sldLayoutMk cId="0" sldId="2147483710"/>
              <ac:grpSpMk id="3" creationId="{12EC9447-C671-4513-9A32-A244D762DA46}"/>
            </ac:grpSpMkLst>
          </pc:grpChg>
          <pc:picChg chg="del">
            <ac:chgData name=" " userId="64b99335-0df8-419e-a9cd-a50b022ec3de" providerId="ADAL" clId="{2CBBAE24-FD74-4E13-9615-5206D0BD45E5}" dt="2020-10-08T00:15:52.924" v="62" actId="478"/>
            <ac:picMkLst>
              <pc:docMk/>
              <pc:sldMasterMk cId="0" sldId="2147483660"/>
              <pc:sldLayoutMk cId="0" sldId="2147483710"/>
              <ac:picMk id="22" creationId="{00000000-0000-0000-0000-000000000000}"/>
            </ac:picMkLst>
          </pc:picChg>
        </pc:sldLayoutChg>
        <pc:sldLayoutChg chg="addSp delSp modSp">
          <pc:chgData name=" " userId="64b99335-0df8-419e-a9cd-a50b022ec3de" providerId="ADAL" clId="{2CBBAE24-FD74-4E13-9615-5206D0BD45E5}" dt="2020-10-08T01:32:12.517" v="925"/>
          <pc:sldLayoutMkLst>
            <pc:docMk/>
            <pc:sldMasterMk cId="0" sldId="2147483660"/>
            <pc:sldLayoutMk cId="0" sldId="2147483717"/>
          </pc:sldLayoutMkLst>
          <pc:spChg chg="add del">
            <ac:chgData name=" " userId="64b99335-0df8-419e-a9cd-a50b022ec3de" providerId="ADAL" clId="{2CBBAE24-FD74-4E13-9615-5206D0BD45E5}" dt="2020-10-08T00:28:59.576" v="147"/>
            <ac:spMkLst>
              <pc:docMk/>
              <pc:sldMasterMk cId="0" sldId="2147483660"/>
              <pc:sldLayoutMk cId="0" sldId="2147483717"/>
              <ac:spMk id="4" creationId="{3A982228-5B30-412F-AA2D-8869A24D1C05}"/>
            </ac:spMkLst>
          </pc:spChg>
          <pc:spChg chg="add del">
            <ac:chgData name=" " userId="64b99335-0df8-419e-a9cd-a50b022ec3de" providerId="ADAL" clId="{2CBBAE24-FD74-4E13-9615-5206D0BD45E5}" dt="2020-10-08T00:28:59.576" v="147"/>
            <ac:spMkLst>
              <pc:docMk/>
              <pc:sldMasterMk cId="0" sldId="2147483660"/>
              <pc:sldLayoutMk cId="0" sldId="2147483717"/>
              <ac:spMk id="6" creationId="{3FE0FB22-BAEB-4B21-9D39-894F40655C21}"/>
            </ac:spMkLst>
          </pc:spChg>
          <pc:spChg chg="add del">
            <ac:chgData name=" " userId="64b99335-0df8-419e-a9cd-a50b022ec3de" providerId="ADAL" clId="{2CBBAE24-FD74-4E13-9615-5206D0BD45E5}" dt="2020-10-08T00:28:59.576" v="147"/>
            <ac:spMkLst>
              <pc:docMk/>
              <pc:sldMasterMk cId="0" sldId="2147483660"/>
              <pc:sldLayoutMk cId="0" sldId="2147483717"/>
              <ac:spMk id="7" creationId="{5BD6092B-95CA-42A8-B362-E825C395E38F}"/>
            </ac:spMkLst>
          </pc:spChg>
          <pc:spChg chg="del mod">
            <ac:chgData name=" " userId="64b99335-0df8-419e-a9cd-a50b022ec3de" providerId="ADAL" clId="{2CBBAE24-FD74-4E13-9615-5206D0BD45E5}" dt="2020-10-08T00:44:37.552" v="324" actId="478"/>
            <ac:spMkLst>
              <pc:docMk/>
              <pc:sldMasterMk cId="0" sldId="2147483660"/>
              <pc:sldLayoutMk cId="0" sldId="2147483717"/>
              <ac:spMk id="17" creationId="{DD27E0D1-4BB3-41CF-AE10-6B7FE4F0474B}"/>
            </ac:spMkLst>
          </pc:spChg>
          <pc:spChg chg="del mod">
            <ac:chgData name=" " userId="64b99335-0df8-419e-a9cd-a50b022ec3de" providerId="ADAL" clId="{2CBBAE24-FD74-4E13-9615-5206D0BD45E5}" dt="2020-10-08T00:42:49.527" v="252" actId="478"/>
            <ac:spMkLst>
              <pc:docMk/>
              <pc:sldMasterMk cId="0" sldId="2147483660"/>
              <pc:sldLayoutMk cId="0" sldId="2147483717"/>
              <ac:spMk id="18" creationId="{99A7784C-C780-476F-A3BA-3D32C724D443}"/>
            </ac:spMkLst>
          </pc:spChg>
          <pc:spChg chg="add">
            <ac:chgData name=" " userId="64b99335-0df8-419e-a9cd-a50b022ec3de" providerId="ADAL" clId="{2CBBAE24-FD74-4E13-9615-5206D0BD45E5}" dt="2020-10-08T00:30:01.829" v="149"/>
            <ac:spMkLst>
              <pc:docMk/>
              <pc:sldMasterMk cId="0" sldId="2147483660"/>
              <pc:sldLayoutMk cId="0" sldId="2147483717"/>
              <ac:spMk id="19" creationId="{054D3597-281E-4E78-B6C5-416B1E7E0A35}"/>
            </ac:spMkLst>
          </pc:spChg>
          <pc:spChg chg="add mod">
            <ac:chgData name=" " userId="64b99335-0df8-419e-a9cd-a50b022ec3de" providerId="ADAL" clId="{2CBBAE24-FD74-4E13-9615-5206D0BD45E5}" dt="2020-10-08T01:32:12.517" v="925"/>
            <ac:spMkLst>
              <pc:docMk/>
              <pc:sldMasterMk cId="0" sldId="2147483660"/>
              <pc:sldLayoutMk cId="0" sldId="2147483717"/>
              <ac:spMk id="20" creationId="{A4D6DF27-3AA7-4E6D-8E30-6589A84D3272}"/>
            </ac:spMkLst>
          </pc:spChg>
          <pc:spChg chg="add del mod ord">
            <ac:chgData name=" " userId="64b99335-0df8-419e-a9cd-a50b022ec3de" providerId="ADAL" clId="{2CBBAE24-FD74-4E13-9615-5206D0BD45E5}" dt="2020-10-08T00:59:45.138" v="458" actId="478"/>
            <ac:spMkLst>
              <pc:docMk/>
              <pc:sldMasterMk cId="0" sldId="2147483660"/>
              <pc:sldLayoutMk cId="0" sldId="2147483717"/>
              <ac:spMk id="21" creationId="{98D82D96-4E05-43A2-96AE-33F285B103CD}"/>
            </ac:spMkLst>
          </pc:spChg>
          <pc:spChg chg="add mod">
            <ac:chgData name=" " userId="64b99335-0df8-419e-a9cd-a50b022ec3de" providerId="ADAL" clId="{2CBBAE24-FD74-4E13-9615-5206D0BD45E5}" dt="2020-10-08T01:00:14.403" v="463" actId="1076"/>
            <ac:spMkLst>
              <pc:docMk/>
              <pc:sldMasterMk cId="0" sldId="2147483660"/>
              <pc:sldLayoutMk cId="0" sldId="2147483717"/>
              <ac:spMk id="22" creationId="{E5E617C3-7DBC-47D5-AE27-CF7240EFF7CD}"/>
            </ac:spMkLst>
          </pc:spChg>
          <pc:grpChg chg="add mod">
            <ac:chgData name=" " userId="64b99335-0df8-419e-a9cd-a50b022ec3de" providerId="ADAL" clId="{2CBBAE24-FD74-4E13-9615-5206D0BD45E5}" dt="2020-10-08T00:33:58.365" v="226" actId="1076"/>
            <ac:grpSpMkLst>
              <pc:docMk/>
              <pc:sldMasterMk cId="0" sldId="2147483660"/>
              <pc:sldLayoutMk cId="0" sldId="2147483717"/>
              <ac:grpSpMk id="8" creationId="{C112392D-D884-4B6E-842B-E5FE517532B6}"/>
            </ac:grpSpMkLst>
          </pc:grpChg>
          <pc:picChg chg="add del">
            <ac:chgData name=" " userId="64b99335-0df8-419e-a9cd-a50b022ec3de" providerId="ADAL" clId="{2CBBAE24-FD74-4E13-9615-5206D0BD45E5}" dt="2020-10-08T00:28:59.576" v="147"/>
            <ac:picMkLst>
              <pc:docMk/>
              <pc:sldMasterMk cId="0" sldId="2147483660"/>
              <pc:sldLayoutMk cId="0" sldId="2147483717"/>
              <ac:picMk id="5" creationId="{48506398-B866-4EB1-9FF6-A35935EA73AD}"/>
            </ac:picMkLst>
          </pc:picChg>
        </pc:sldLayoutChg>
        <pc:sldLayoutChg chg="addSp delSp modSp">
          <pc:chgData name=" " userId="64b99335-0df8-419e-a9cd-a50b022ec3de" providerId="ADAL" clId="{2CBBAE24-FD74-4E13-9615-5206D0BD45E5}" dt="2020-10-08T01:07:01.385" v="572" actId="14100"/>
          <pc:sldLayoutMkLst>
            <pc:docMk/>
            <pc:sldMasterMk cId="0" sldId="2147483660"/>
            <pc:sldLayoutMk cId="2515592179" sldId="2147483738"/>
          </pc:sldLayoutMkLst>
          <pc:spChg chg="add del">
            <ac:chgData name=" " userId="64b99335-0df8-419e-a9cd-a50b022ec3de" providerId="ADAL" clId="{2CBBAE24-FD74-4E13-9615-5206D0BD45E5}" dt="2020-10-08T01:06:41.053" v="567" actId="11529"/>
            <ac:spMkLst>
              <pc:docMk/>
              <pc:sldMasterMk cId="0" sldId="2147483660"/>
              <pc:sldLayoutMk cId="2515592179" sldId="2147483738"/>
              <ac:spMk id="2" creationId="{B9228B32-D35E-44B5-8573-D505A23155F7}"/>
            </ac:spMkLst>
          </pc:spChg>
          <pc:spChg chg="add mod">
            <ac:chgData name=" " userId="64b99335-0df8-419e-a9cd-a50b022ec3de" providerId="ADAL" clId="{2CBBAE24-FD74-4E13-9615-5206D0BD45E5}" dt="2020-10-08T01:07:01.385" v="572" actId="14100"/>
            <ac:spMkLst>
              <pc:docMk/>
              <pc:sldMasterMk cId="0" sldId="2147483660"/>
              <pc:sldLayoutMk cId="2515592179" sldId="2147483738"/>
              <ac:spMk id="3" creationId="{297118F8-8618-498F-B337-4571892E58B4}"/>
            </ac:spMkLst>
          </pc:spChg>
          <pc:spChg chg="add del mod">
            <ac:chgData name=" " userId="64b99335-0df8-419e-a9cd-a50b022ec3de" providerId="ADAL" clId="{2CBBAE24-FD74-4E13-9615-5206D0BD45E5}" dt="2020-10-08T00:57:17.080" v="439"/>
            <ac:spMkLst>
              <pc:docMk/>
              <pc:sldMasterMk cId="0" sldId="2147483660"/>
              <pc:sldLayoutMk cId="2515592179" sldId="2147483738"/>
              <ac:spMk id="5" creationId="{09A57A08-01C0-405E-B7FA-7DB11AF5D174}"/>
            </ac:spMkLst>
          </pc:spChg>
          <pc:spChg chg="add del mod">
            <ac:chgData name=" " userId="64b99335-0df8-419e-a9cd-a50b022ec3de" providerId="ADAL" clId="{2CBBAE24-FD74-4E13-9615-5206D0BD45E5}" dt="2020-10-08T00:48:58.670" v="370" actId="14100"/>
            <ac:spMkLst>
              <pc:docMk/>
              <pc:sldMasterMk cId="0" sldId="2147483660"/>
              <pc:sldLayoutMk cId="2515592179" sldId="2147483738"/>
              <ac:spMk id="7" creationId="{00000000-0000-0000-0000-000000000000}"/>
            </ac:spMkLst>
          </pc:spChg>
          <pc:spChg chg="mod">
            <ac:chgData name=" " userId="64b99335-0df8-419e-a9cd-a50b022ec3de" providerId="ADAL" clId="{2CBBAE24-FD74-4E13-9615-5206D0BD45E5}" dt="2020-10-08T01:06:55.711" v="571" actId="14100"/>
            <ac:spMkLst>
              <pc:docMk/>
              <pc:sldMasterMk cId="0" sldId="2147483660"/>
              <pc:sldLayoutMk cId="2515592179" sldId="2147483738"/>
              <ac:spMk id="9" creationId="{00000000-0000-0000-0000-000000000000}"/>
            </ac:spMkLst>
          </pc:spChg>
        </pc:sldLayoutChg>
        <pc:sldLayoutChg chg="addSp delSp modSp">
          <pc:chgData name=" " userId="64b99335-0df8-419e-a9cd-a50b022ec3de" providerId="ADAL" clId="{2CBBAE24-FD74-4E13-9615-5206D0BD45E5}" dt="2020-10-08T01:38:55.197" v="968" actId="14100"/>
          <pc:sldLayoutMkLst>
            <pc:docMk/>
            <pc:sldMasterMk cId="0" sldId="2147483660"/>
            <pc:sldLayoutMk cId="2540954634" sldId="2147483739"/>
          </pc:sldLayoutMkLst>
          <pc:spChg chg="add del">
            <ac:chgData name=" " userId="64b99335-0df8-419e-a9cd-a50b022ec3de" providerId="ADAL" clId="{2CBBAE24-FD74-4E13-9615-5206D0BD45E5}" dt="2020-10-08T00:35:54.100" v="229" actId="11529"/>
            <ac:spMkLst>
              <pc:docMk/>
              <pc:sldMasterMk cId="0" sldId="2147483660"/>
              <pc:sldLayoutMk cId="2540954634" sldId="2147483739"/>
              <ac:spMk id="2" creationId="{9D26EB8F-E5D6-4733-844D-2ABCDACF0F70}"/>
            </ac:spMkLst>
          </pc:spChg>
          <pc:spChg chg="add del mod">
            <ac:chgData name=" " userId="64b99335-0df8-419e-a9cd-a50b022ec3de" providerId="ADAL" clId="{2CBBAE24-FD74-4E13-9615-5206D0BD45E5}" dt="2020-10-08T00:35:58.635" v="230" actId="478"/>
            <ac:spMkLst>
              <pc:docMk/>
              <pc:sldMasterMk cId="0" sldId="2147483660"/>
              <pc:sldLayoutMk cId="2540954634" sldId="2147483739"/>
              <ac:spMk id="3" creationId="{10EE951D-76BB-4A2F-84EC-8216D8F7D844}"/>
            </ac:spMkLst>
          </pc:spChg>
          <pc:spChg chg="add del">
            <ac:chgData name=" " userId="64b99335-0df8-419e-a9cd-a50b022ec3de" providerId="ADAL" clId="{2CBBAE24-FD74-4E13-9615-5206D0BD45E5}" dt="2020-10-08T00:36:10.979" v="231" actId="11529"/>
            <ac:spMkLst>
              <pc:docMk/>
              <pc:sldMasterMk cId="0" sldId="2147483660"/>
              <pc:sldLayoutMk cId="2540954634" sldId="2147483739"/>
              <ac:spMk id="4" creationId="{05711C97-5695-4A33-85E2-E05C162E4423}"/>
            </ac:spMkLst>
          </pc:spChg>
          <pc:spChg chg="add del mod">
            <ac:chgData name=" " userId="64b99335-0df8-419e-a9cd-a50b022ec3de" providerId="ADAL" clId="{2CBBAE24-FD74-4E13-9615-5206D0BD45E5}" dt="2020-10-08T00:36:23.293" v="233" actId="478"/>
            <ac:spMkLst>
              <pc:docMk/>
              <pc:sldMasterMk cId="0" sldId="2147483660"/>
              <pc:sldLayoutMk cId="2540954634" sldId="2147483739"/>
              <ac:spMk id="5" creationId="{B02B0E58-70AE-4131-8A58-5A352C902255}"/>
            </ac:spMkLst>
          </pc:spChg>
          <pc:spChg chg="add del">
            <ac:chgData name=" " userId="64b99335-0df8-419e-a9cd-a50b022ec3de" providerId="ADAL" clId="{2CBBAE24-FD74-4E13-9615-5206D0BD45E5}" dt="2020-10-08T00:36:42.716" v="234" actId="11529"/>
            <ac:spMkLst>
              <pc:docMk/>
              <pc:sldMasterMk cId="0" sldId="2147483660"/>
              <pc:sldLayoutMk cId="2540954634" sldId="2147483739"/>
              <ac:spMk id="6" creationId="{797AE566-31FC-483F-B4DB-8AFA0F94BAE3}"/>
            </ac:spMkLst>
          </pc:spChg>
          <pc:spChg chg="add del mod">
            <ac:chgData name=" " userId="64b99335-0df8-419e-a9cd-a50b022ec3de" providerId="ADAL" clId="{2CBBAE24-FD74-4E13-9615-5206D0BD45E5}" dt="2020-10-08T00:37:26.281" v="238" actId="478"/>
            <ac:spMkLst>
              <pc:docMk/>
              <pc:sldMasterMk cId="0" sldId="2147483660"/>
              <pc:sldLayoutMk cId="2540954634" sldId="2147483739"/>
              <ac:spMk id="7" creationId="{D7235113-E726-4A0A-A724-BB1C85580370}"/>
            </ac:spMkLst>
          </pc:spChg>
          <pc:spChg chg="add del">
            <ac:chgData name=" " userId="64b99335-0df8-419e-a9cd-a50b022ec3de" providerId="ADAL" clId="{2CBBAE24-FD74-4E13-9615-5206D0BD45E5}" dt="2020-10-08T00:46:18.456" v="349" actId="11529"/>
            <ac:spMkLst>
              <pc:docMk/>
              <pc:sldMasterMk cId="0" sldId="2147483660"/>
              <pc:sldLayoutMk cId="2540954634" sldId="2147483739"/>
              <ac:spMk id="8" creationId="{5A1C49FB-7E8D-4958-A374-0086192E0675}"/>
            </ac:spMkLst>
          </pc:spChg>
          <pc:spChg chg="add del mod">
            <ac:chgData name=" " userId="64b99335-0df8-419e-a9cd-a50b022ec3de" providerId="ADAL" clId="{2CBBAE24-FD74-4E13-9615-5206D0BD45E5}" dt="2020-10-08T01:27:10.794" v="897" actId="478"/>
            <ac:spMkLst>
              <pc:docMk/>
              <pc:sldMasterMk cId="0" sldId="2147483660"/>
              <pc:sldLayoutMk cId="2540954634" sldId="2147483739"/>
              <ac:spMk id="9" creationId="{9CD7AA74-3CF5-4255-96A4-200C3CEEEF5C}"/>
            </ac:spMkLst>
          </pc:spChg>
          <pc:spChg chg="del mod">
            <ac:chgData name=" " userId="64b99335-0df8-419e-a9cd-a50b022ec3de" providerId="ADAL" clId="{2CBBAE24-FD74-4E13-9615-5206D0BD45E5}" dt="2020-10-08T01:30:54.463" v="917" actId="478"/>
            <ac:spMkLst>
              <pc:docMk/>
              <pc:sldMasterMk cId="0" sldId="2147483660"/>
              <pc:sldLayoutMk cId="2540954634" sldId="2147483739"/>
              <ac:spMk id="11" creationId="{00000000-0000-0000-0000-000000000000}"/>
            </ac:spMkLst>
          </pc:spChg>
          <pc:spChg chg="add del">
            <ac:chgData name=" " userId="64b99335-0df8-419e-a9cd-a50b022ec3de" providerId="ADAL" clId="{2CBBAE24-FD74-4E13-9615-5206D0BD45E5}" dt="2020-10-08T00:25:37.544" v="130" actId="478"/>
            <ac:spMkLst>
              <pc:docMk/>
              <pc:sldMasterMk cId="0" sldId="2147483660"/>
              <pc:sldLayoutMk cId="2540954634" sldId="2147483739"/>
              <ac:spMk id="15" creationId="{00000000-0000-0000-0000-000000000000}"/>
            </ac:spMkLst>
          </pc:spChg>
          <pc:spChg chg="mod">
            <ac:chgData name=" " userId="64b99335-0df8-419e-a9cd-a50b022ec3de" providerId="ADAL" clId="{2CBBAE24-FD74-4E13-9615-5206D0BD45E5}" dt="2020-10-08T00:25:36.137" v="129" actId="20577"/>
            <ac:spMkLst>
              <pc:docMk/>
              <pc:sldMasterMk cId="0" sldId="2147483660"/>
              <pc:sldLayoutMk cId="2540954634" sldId="2147483739"/>
              <ac:spMk id="18" creationId="{00000000-0000-0000-0000-000000000000}"/>
            </ac:spMkLst>
          </pc:spChg>
          <pc:spChg chg="mod">
            <ac:chgData name=" " userId="64b99335-0df8-419e-a9cd-a50b022ec3de" providerId="ADAL" clId="{2CBBAE24-FD74-4E13-9615-5206D0BD45E5}" dt="2020-10-08T01:38:55.197" v="968" actId="14100"/>
            <ac:spMkLst>
              <pc:docMk/>
              <pc:sldMasterMk cId="0" sldId="2147483660"/>
              <pc:sldLayoutMk cId="2540954634" sldId="2147483739"/>
              <ac:spMk id="21" creationId="{00000000-0000-0000-0000-000000000000}"/>
            </ac:spMkLst>
          </pc:spChg>
          <pc:spChg chg="add mod">
            <ac:chgData name=" " userId="64b99335-0df8-419e-a9cd-a50b022ec3de" providerId="ADAL" clId="{2CBBAE24-FD74-4E13-9615-5206D0BD45E5}" dt="2020-10-08T01:31:52.281" v="922" actId="1076"/>
            <ac:spMkLst>
              <pc:docMk/>
              <pc:sldMasterMk cId="0" sldId="2147483660"/>
              <pc:sldLayoutMk cId="2540954634" sldId="2147483739"/>
              <ac:spMk id="24" creationId="{55A7197F-C68F-420B-B8BF-4AF551D6E2B6}"/>
            </ac:spMkLst>
          </pc:spChg>
          <pc:spChg chg="add del mod">
            <ac:chgData name=" " userId="64b99335-0df8-419e-a9cd-a50b022ec3de" providerId="ADAL" clId="{2CBBAE24-FD74-4E13-9615-5206D0BD45E5}" dt="2020-10-08T01:27:08.117" v="895" actId="478"/>
            <ac:spMkLst>
              <pc:docMk/>
              <pc:sldMasterMk cId="0" sldId="2147483660"/>
              <pc:sldLayoutMk cId="2540954634" sldId="2147483739"/>
              <ac:spMk id="25" creationId="{957A8E0B-34EF-4489-8C33-D4093C3743C3}"/>
            </ac:spMkLst>
          </pc:spChg>
          <pc:spChg chg="add del mod">
            <ac:chgData name=" " userId="64b99335-0df8-419e-a9cd-a50b022ec3de" providerId="ADAL" clId="{2CBBAE24-FD74-4E13-9615-5206D0BD45E5}" dt="2020-10-08T01:27:09.567" v="896" actId="478"/>
            <ac:spMkLst>
              <pc:docMk/>
              <pc:sldMasterMk cId="0" sldId="2147483660"/>
              <pc:sldLayoutMk cId="2540954634" sldId="2147483739"/>
              <ac:spMk id="26" creationId="{5F325508-845F-42A6-BC88-95C128185B6E}"/>
            </ac:spMkLst>
          </pc:spChg>
          <pc:spChg chg="add del mod">
            <ac:chgData name=" " userId="64b99335-0df8-419e-a9cd-a50b022ec3de" providerId="ADAL" clId="{2CBBAE24-FD74-4E13-9615-5206D0BD45E5}" dt="2020-10-08T00:35:30.733" v="228" actId="478"/>
            <ac:spMkLst>
              <pc:docMk/>
              <pc:sldMasterMk cId="0" sldId="2147483660"/>
              <pc:sldLayoutMk cId="2540954634" sldId="2147483739"/>
              <ac:spMk id="27" creationId="{4032E386-505B-477D-BF49-88FA9913D155}"/>
            </ac:spMkLst>
          </pc:spChg>
          <pc:spChg chg="add del mod ord">
            <ac:chgData name=" " userId="64b99335-0df8-419e-a9cd-a50b022ec3de" providerId="ADAL" clId="{2CBBAE24-FD74-4E13-9615-5206D0BD45E5}" dt="2020-10-08T00:58:27.924" v="444" actId="478"/>
            <ac:spMkLst>
              <pc:docMk/>
              <pc:sldMasterMk cId="0" sldId="2147483660"/>
              <pc:sldLayoutMk cId="2540954634" sldId="2147483739"/>
              <ac:spMk id="28" creationId="{408C388F-5E74-43A6-9E60-2F10FE08F615}"/>
            </ac:spMkLst>
          </pc:spChg>
          <pc:spChg chg="add del mod">
            <ac:chgData name=" " userId="64b99335-0df8-419e-a9cd-a50b022ec3de" providerId="ADAL" clId="{2CBBAE24-FD74-4E13-9615-5206D0BD45E5}" dt="2020-10-08T00:57:37.038" v="443" actId="478"/>
            <ac:spMkLst>
              <pc:docMk/>
              <pc:sldMasterMk cId="0" sldId="2147483660"/>
              <pc:sldLayoutMk cId="2540954634" sldId="2147483739"/>
              <ac:spMk id="29" creationId="{3114910B-B54C-4A48-8105-F27CD3A36F3D}"/>
            </ac:spMkLst>
          </pc:spChg>
          <pc:spChg chg="add del">
            <ac:chgData name=" " userId="64b99335-0df8-419e-a9cd-a50b022ec3de" providerId="ADAL" clId="{2CBBAE24-FD74-4E13-9615-5206D0BD45E5}" dt="2020-10-08T00:58:36.059" v="445" actId="11529"/>
            <ac:spMkLst>
              <pc:docMk/>
              <pc:sldMasterMk cId="0" sldId="2147483660"/>
              <pc:sldLayoutMk cId="2540954634" sldId="2147483739"/>
              <ac:spMk id="30" creationId="{A09C6A4E-ED1B-492A-B562-0F6D1211A642}"/>
            </ac:spMkLst>
          </pc:spChg>
          <pc:spChg chg="add mod">
            <ac:chgData name=" " userId="64b99335-0df8-419e-a9cd-a50b022ec3de" providerId="ADAL" clId="{2CBBAE24-FD74-4E13-9615-5206D0BD45E5}" dt="2020-10-08T01:30:06.868" v="915" actId="1076"/>
            <ac:spMkLst>
              <pc:docMk/>
              <pc:sldMasterMk cId="0" sldId="2147483660"/>
              <pc:sldLayoutMk cId="2540954634" sldId="2147483739"/>
              <ac:spMk id="31" creationId="{77B9F5D7-36EF-443D-8DFD-F6CFAAAD4521}"/>
            </ac:spMkLst>
          </pc:spChg>
          <pc:grpChg chg="mod">
            <ac:chgData name=" " userId="64b99335-0df8-419e-a9cd-a50b022ec3de" providerId="ADAL" clId="{2CBBAE24-FD74-4E13-9615-5206D0BD45E5}" dt="2020-10-08T01:38:33.212" v="967" actId="14100"/>
            <ac:grpSpMkLst>
              <pc:docMk/>
              <pc:sldMasterMk cId="0" sldId="2147483660"/>
              <pc:sldLayoutMk cId="2540954634" sldId="2147483739"/>
              <ac:grpSpMk id="10" creationId="{00000000-0000-0000-0000-000000000000}"/>
            </ac:grpSpMkLst>
          </pc:grpChg>
          <pc:picChg chg="del">
            <ac:chgData name=" " userId="64b99335-0df8-419e-a9cd-a50b022ec3de" providerId="ADAL" clId="{2CBBAE24-FD74-4E13-9615-5206D0BD45E5}" dt="2020-10-08T00:14:17.512" v="60" actId="478"/>
            <ac:picMkLst>
              <pc:docMk/>
              <pc:sldMasterMk cId="0" sldId="2147483660"/>
              <pc:sldLayoutMk cId="2540954634" sldId="2147483739"/>
              <ac:picMk id="17" creationId="{00000000-0000-0000-0000-000000000000}"/>
            </ac:picMkLst>
          </pc:picChg>
          <pc:picChg chg="del">
            <ac:chgData name=" " userId="64b99335-0df8-419e-a9cd-a50b022ec3de" providerId="ADAL" clId="{2CBBAE24-FD74-4E13-9615-5206D0BD45E5}" dt="2020-10-08T00:14:15.459" v="59" actId="478"/>
            <ac:picMkLst>
              <pc:docMk/>
              <pc:sldMasterMk cId="0" sldId="2147483660"/>
              <pc:sldLayoutMk cId="2540954634" sldId="2147483739"/>
              <ac:picMk id="23" creationId="{00000000-0000-0000-0000-000000000000}"/>
            </ac:picMkLst>
          </pc:picChg>
        </pc:sldLayoutChg>
        <pc:sldLayoutChg chg="delSp">
          <pc:chgData name=" " userId="64b99335-0df8-419e-a9cd-a50b022ec3de" providerId="ADAL" clId="{2CBBAE24-FD74-4E13-9615-5206D0BD45E5}" dt="2020-10-08T01:03:31.213" v="542" actId="478"/>
          <pc:sldLayoutMkLst>
            <pc:docMk/>
            <pc:sldMasterMk cId="0" sldId="2147483660"/>
            <pc:sldLayoutMk cId="443502788" sldId="2147483740"/>
          </pc:sldLayoutMkLst>
          <pc:spChg chg="del">
            <ac:chgData name=" " userId="64b99335-0df8-419e-a9cd-a50b022ec3de" providerId="ADAL" clId="{2CBBAE24-FD74-4E13-9615-5206D0BD45E5}" dt="2020-10-08T01:03:31.213" v="542" actId="478"/>
            <ac:spMkLst>
              <pc:docMk/>
              <pc:sldMasterMk cId="0" sldId="2147483660"/>
              <pc:sldLayoutMk cId="443502788" sldId="2147483740"/>
              <ac:spMk id="2" creationId="{FDF85535-5103-4547-82CC-1D28C6EA697B}"/>
            </ac:spMkLst>
          </pc:spChg>
        </pc:sldLayoutChg>
        <pc:sldLayoutChg chg="delSp">
          <pc:chgData name=" " userId="64b99335-0df8-419e-a9cd-a50b022ec3de" providerId="ADAL" clId="{2CBBAE24-FD74-4E13-9615-5206D0BD45E5}" dt="2020-10-08T01:07:19.389" v="574" actId="478"/>
          <pc:sldLayoutMkLst>
            <pc:docMk/>
            <pc:sldMasterMk cId="0" sldId="2147483660"/>
            <pc:sldLayoutMk cId="2367290250" sldId="2147483741"/>
          </pc:sldLayoutMkLst>
          <pc:spChg chg="del">
            <ac:chgData name=" " userId="64b99335-0df8-419e-a9cd-a50b022ec3de" providerId="ADAL" clId="{2CBBAE24-FD74-4E13-9615-5206D0BD45E5}" dt="2020-10-08T01:07:19.389" v="574" actId="478"/>
            <ac:spMkLst>
              <pc:docMk/>
              <pc:sldMasterMk cId="0" sldId="2147483660"/>
              <pc:sldLayoutMk cId="2367290250" sldId="2147483741"/>
              <ac:spMk id="13" creationId="{01B99386-CE61-4447-AE75-40E6634D03D8}"/>
            </ac:spMkLst>
          </pc:spChg>
          <pc:spChg chg="del">
            <ac:chgData name=" " userId="64b99335-0df8-419e-a9cd-a50b022ec3de" providerId="ADAL" clId="{2CBBAE24-FD74-4E13-9615-5206D0BD45E5}" dt="2020-10-08T01:07:18.435" v="573" actId="478"/>
            <ac:spMkLst>
              <pc:docMk/>
              <pc:sldMasterMk cId="0" sldId="2147483660"/>
              <pc:sldLayoutMk cId="2367290250" sldId="2147483741"/>
              <ac:spMk id="24" creationId="{C3A7981A-B3C4-4A50-89FE-D92401144CB0}"/>
            </ac:spMkLst>
          </pc:spChg>
        </pc:sldLayoutChg>
        <pc:sldLayoutChg chg="addSp delSp modSp">
          <pc:chgData name=" " userId="64b99335-0df8-419e-a9cd-a50b022ec3de" providerId="ADAL" clId="{2CBBAE24-FD74-4E13-9615-5206D0BD45E5}" dt="2020-10-08T01:11:13.238" v="640" actId="1076"/>
          <pc:sldLayoutMkLst>
            <pc:docMk/>
            <pc:sldMasterMk cId="0" sldId="2147483660"/>
            <pc:sldLayoutMk cId="3039610018" sldId="2147483742"/>
          </pc:sldLayoutMkLst>
          <pc:spChg chg="del">
            <ac:chgData name=" " userId="64b99335-0df8-419e-a9cd-a50b022ec3de" providerId="ADAL" clId="{2CBBAE24-FD74-4E13-9615-5206D0BD45E5}" dt="2020-10-08T01:08:51.527" v="589" actId="478"/>
            <ac:spMkLst>
              <pc:docMk/>
              <pc:sldMasterMk cId="0" sldId="2147483660"/>
              <pc:sldLayoutMk cId="3039610018" sldId="2147483742"/>
              <ac:spMk id="12" creationId="{8F8E7E1E-FC6C-4EA3-934B-943111C0D612}"/>
            </ac:spMkLst>
          </pc:spChg>
          <pc:spChg chg="del">
            <ac:chgData name=" " userId="64b99335-0df8-419e-a9cd-a50b022ec3de" providerId="ADAL" clId="{2CBBAE24-FD74-4E13-9615-5206D0BD45E5}" dt="2020-10-08T01:09:08.599" v="593" actId="478"/>
            <ac:spMkLst>
              <pc:docMk/>
              <pc:sldMasterMk cId="0" sldId="2147483660"/>
              <pc:sldLayoutMk cId="3039610018" sldId="2147483742"/>
              <ac:spMk id="13" creationId="{F4E47664-8ABF-41D8-9EAD-E958CFAA267C}"/>
            </ac:spMkLst>
          </pc:spChg>
          <pc:spChg chg="del">
            <ac:chgData name=" " userId="64b99335-0df8-419e-a9cd-a50b022ec3de" providerId="ADAL" clId="{2CBBAE24-FD74-4E13-9615-5206D0BD45E5}" dt="2020-10-08T01:08:48.535" v="588" actId="478"/>
            <ac:spMkLst>
              <pc:docMk/>
              <pc:sldMasterMk cId="0" sldId="2147483660"/>
              <pc:sldLayoutMk cId="3039610018" sldId="2147483742"/>
              <ac:spMk id="14" creationId="{5A895C72-88DA-4F99-B6CD-C66EB09B9CC5}"/>
            </ac:spMkLst>
          </pc:spChg>
          <pc:spChg chg="del">
            <ac:chgData name=" " userId="64b99335-0df8-419e-a9cd-a50b022ec3de" providerId="ADAL" clId="{2CBBAE24-FD74-4E13-9615-5206D0BD45E5}" dt="2020-10-08T01:08:46.626" v="586" actId="478"/>
            <ac:spMkLst>
              <pc:docMk/>
              <pc:sldMasterMk cId="0" sldId="2147483660"/>
              <pc:sldLayoutMk cId="3039610018" sldId="2147483742"/>
              <ac:spMk id="16" creationId="{B344A3FB-34B2-4149-93C6-830919E66E89}"/>
            </ac:spMkLst>
          </pc:spChg>
          <pc:spChg chg="add mod">
            <ac:chgData name=" " userId="64b99335-0df8-419e-a9cd-a50b022ec3de" providerId="ADAL" clId="{2CBBAE24-FD74-4E13-9615-5206D0BD45E5}" dt="2020-10-08T01:11:13.238" v="640" actId="1076"/>
            <ac:spMkLst>
              <pc:docMk/>
              <pc:sldMasterMk cId="0" sldId="2147483660"/>
              <pc:sldLayoutMk cId="3039610018" sldId="2147483742"/>
              <ac:spMk id="17" creationId="{123A7331-B8C2-462E-9934-C391A2354A7F}"/>
            </ac:spMkLst>
          </pc:spChg>
          <pc:spChg chg="del mod">
            <ac:chgData name=" " userId="64b99335-0df8-419e-a9cd-a50b022ec3de" providerId="ADAL" clId="{2CBBAE24-FD74-4E13-9615-5206D0BD45E5}" dt="2020-10-08T01:09:01.697" v="592" actId="478"/>
            <ac:spMkLst>
              <pc:docMk/>
              <pc:sldMasterMk cId="0" sldId="2147483660"/>
              <pc:sldLayoutMk cId="3039610018" sldId="2147483742"/>
              <ac:spMk id="19" creationId="{054D3597-281E-4E78-B6C5-416B1E7E0A35}"/>
            </ac:spMkLst>
          </pc:spChg>
          <pc:spChg chg="del">
            <ac:chgData name=" " userId="64b99335-0df8-419e-a9cd-a50b022ec3de" providerId="ADAL" clId="{2CBBAE24-FD74-4E13-9615-5206D0BD45E5}" dt="2020-10-08T01:09:10.974" v="594" actId="478"/>
            <ac:spMkLst>
              <pc:docMk/>
              <pc:sldMasterMk cId="0" sldId="2147483660"/>
              <pc:sldLayoutMk cId="3039610018" sldId="2147483742"/>
              <ac:spMk id="20" creationId="{A4D6DF27-3AA7-4E6D-8E30-6589A84D3272}"/>
            </ac:spMkLst>
          </pc:spChg>
          <pc:spChg chg="del">
            <ac:chgData name=" " userId="64b99335-0df8-419e-a9cd-a50b022ec3de" providerId="ADAL" clId="{2CBBAE24-FD74-4E13-9615-5206D0BD45E5}" dt="2020-10-08T01:08:54.036" v="590" actId="478"/>
            <ac:spMkLst>
              <pc:docMk/>
              <pc:sldMasterMk cId="0" sldId="2147483660"/>
              <pc:sldLayoutMk cId="3039610018" sldId="2147483742"/>
              <ac:spMk id="22" creationId="{E5E617C3-7DBC-47D5-AE27-CF7240EFF7CD}"/>
            </ac:spMkLst>
          </pc:spChg>
          <pc:grpChg chg="mod">
            <ac:chgData name=" " userId="64b99335-0df8-419e-a9cd-a50b022ec3de" providerId="ADAL" clId="{2CBBAE24-FD74-4E13-9615-5206D0BD45E5}" dt="2020-10-08T01:08:47.231" v="587" actId="1076"/>
            <ac:grpSpMkLst>
              <pc:docMk/>
              <pc:sldMasterMk cId="0" sldId="2147483660"/>
              <pc:sldLayoutMk cId="3039610018" sldId="2147483742"/>
              <ac:grpSpMk id="8" creationId="{C112392D-D884-4B6E-842B-E5FE517532B6}"/>
            </ac:grpSpMkLst>
          </pc:grpChg>
        </pc:sldLayoutChg>
        <pc:sldLayoutChg chg="addSp delSp modSp">
          <pc:chgData name=" " userId="64b99335-0df8-419e-a9cd-a50b022ec3de" providerId="ADAL" clId="{2CBBAE24-FD74-4E13-9615-5206D0BD45E5}" dt="2020-10-08T01:22:38.309" v="805" actId="2711"/>
          <pc:sldLayoutMkLst>
            <pc:docMk/>
            <pc:sldMasterMk cId="0" sldId="2147483660"/>
            <pc:sldLayoutMk cId="437493748" sldId="2147483743"/>
          </pc:sldLayoutMkLst>
          <pc:spChg chg="mod">
            <ac:chgData name=" " userId="64b99335-0df8-419e-a9cd-a50b022ec3de" providerId="ADAL" clId="{2CBBAE24-FD74-4E13-9615-5206D0BD45E5}" dt="2020-10-08T01:19:35.751" v="746" actId="1035"/>
            <ac:spMkLst>
              <pc:docMk/>
              <pc:sldMasterMk cId="0" sldId="2147483660"/>
              <pc:sldLayoutMk cId="437493748" sldId="2147483743"/>
              <ac:spMk id="2" creationId="{FDF85535-5103-4547-82CC-1D28C6EA697B}"/>
            </ac:spMkLst>
          </pc:spChg>
          <pc:spChg chg="add del">
            <ac:chgData name=" " userId="64b99335-0df8-419e-a9cd-a50b022ec3de" providerId="ADAL" clId="{2CBBAE24-FD74-4E13-9615-5206D0BD45E5}" dt="2020-10-08T01:15:26.070" v="659" actId="11529"/>
            <ac:spMkLst>
              <pc:docMk/>
              <pc:sldMasterMk cId="0" sldId="2147483660"/>
              <pc:sldLayoutMk cId="437493748" sldId="2147483743"/>
              <ac:spMk id="3" creationId="{F212F1CD-A3AC-45D1-811C-45D3ABDF62E3}"/>
            </ac:spMkLst>
          </pc:spChg>
          <pc:spChg chg="add mod">
            <ac:chgData name=" " userId="64b99335-0df8-419e-a9cd-a50b022ec3de" providerId="ADAL" clId="{2CBBAE24-FD74-4E13-9615-5206D0BD45E5}" dt="2020-10-08T01:22:38.309" v="805" actId="2711"/>
            <ac:spMkLst>
              <pc:docMk/>
              <pc:sldMasterMk cId="0" sldId="2147483660"/>
              <pc:sldLayoutMk cId="437493748" sldId="2147483743"/>
              <ac:spMk id="4" creationId="{C6D59F19-FA3D-41C8-8410-21F51E116B6B}"/>
            </ac:spMkLst>
          </pc:spChg>
          <pc:spChg chg="mod">
            <ac:chgData name=" " userId="64b99335-0df8-419e-a9cd-a50b022ec3de" providerId="ADAL" clId="{2CBBAE24-FD74-4E13-9615-5206D0BD45E5}" dt="2020-10-08T01:19:43.515" v="747" actId="14100"/>
            <ac:spMkLst>
              <pc:docMk/>
              <pc:sldMasterMk cId="0" sldId="2147483660"/>
              <pc:sldLayoutMk cId="437493748" sldId="2147483743"/>
              <ac:spMk id="13" creationId="{01B99386-CE61-4447-AE75-40E6634D03D8}"/>
            </ac:spMkLst>
          </pc:spChg>
          <pc:spChg chg="mod">
            <ac:chgData name=" " userId="64b99335-0df8-419e-a9cd-a50b022ec3de" providerId="ADAL" clId="{2CBBAE24-FD74-4E13-9615-5206D0BD45E5}" dt="2020-10-08T01:19:31.894" v="744" actId="1035"/>
            <ac:spMkLst>
              <pc:docMk/>
              <pc:sldMasterMk cId="0" sldId="2147483660"/>
              <pc:sldLayoutMk cId="437493748" sldId="2147483743"/>
              <ac:spMk id="24" creationId="{C3A7981A-B3C4-4A50-89FE-D92401144CB0}"/>
            </ac:spMkLst>
          </pc:spChg>
        </pc:sldLayoutChg>
        <pc:sldLayoutChg chg="delSp modSp del">
          <pc:chgData name=" " userId="64b99335-0df8-419e-a9cd-a50b022ec3de" providerId="ADAL" clId="{2CBBAE24-FD74-4E13-9615-5206D0BD45E5}" dt="2020-10-08T00:49:19.668" v="372" actId="2696"/>
          <pc:sldLayoutMkLst>
            <pc:docMk/>
            <pc:sldMasterMk cId="0" sldId="2147483660"/>
            <pc:sldLayoutMk cId="1412771751" sldId="2147484066"/>
          </pc:sldLayoutMkLst>
          <pc:spChg chg="del">
            <ac:chgData name=" " userId="64b99335-0df8-419e-a9cd-a50b022ec3de" providerId="ADAL" clId="{2CBBAE24-FD74-4E13-9615-5206D0BD45E5}" dt="2020-10-08T00:13:53.206" v="56" actId="478"/>
            <ac:spMkLst>
              <pc:docMk/>
              <pc:sldMasterMk cId="0" sldId="2147483660"/>
              <pc:sldLayoutMk cId="1412771751" sldId="2147484066"/>
              <ac:spMk id="15" creationId="{00000000-0000-0000-0000-000000000000}"/>
            </ac:spMkLst>
          </pc:spChg>
          <pc:spChg chg="mod">
            <ac:chgData name=" " userId="64b99335-0df8-419e-a9cd-a50b022ec3de" providerId="ADAL" clId="{2CBBAE24-FD74-4E13-9615-5206D0BD45E5}" dt="2020-10-08T00:16:27.750" v="66" actId="1076"/>
            <ac:spMkLst>
              <pc:docMk/>
              <pc:sldMasterMk cId="0" sldId="2147483660"/>
              <pc:sldLayoutMk cId="1412771751" sldId="2147484066"/>
              <ac:spMk id="23" creationId="{00000000-0000-0000-0000-000000000000}"/>
            </ac:spMkLst>
          </pc:spChg>
          <pc:spChg chg="del">
            <ac:chgData name=" " userId="64b99335-0df8-419e-a9cd-a50b022ec3de" providerId="ADAL" clId="{2CBBAE24-FD74-4E13-9615-5206D0BD45E5}" dt="2020-10-08T00:13:55.150" v="57" actId="478"/>
            <ac:spMkLst>
              <pc:docMk/>
              <pc:sldMasterMk cId="0" sldId="2147483660"/>
              <pc:sldLayoutMk cId="1412771751" sldId="2147484066"/>
              <ac:spMk id="28" creationId="{00000000-0000-0000-0000-000000000000}"/>
            </ac:spMkLst>
          </pc:spChg>
          <pc:picChg chg="del">
            <ac:chgData name=" " userId="64b99335-0df8-419e-a9cd-a50b022ec3de" providerId="ADAL" clId="{2CBBAE24-FD74-4E13-9615-5206D0BD45E5}" dt="2020-10-08T00:13:59.017" v="58" actId="478"/>
            <ac:picMkLst>
              <pc:docMk/>
              <pc:sldMasterMk cId="0" sldId="2147483660"/>
              <pc:sldLayoutMk cId="1412771751" sldId="2147484066"/>
              <ac:picMk id="22" creationId="{00000000-0000-0000-0000-000000000000}"/>
            </ac:picMkLst>
          </pc:picChg>
        </pc:sldLayoutChg>
      </pc:sldMasterChg>
      <pc:sldMasterChg chg="addSp modSp">
        <pc:chgData name=" " userId="64b99335-0df8-419e-a9cd-a50b022ec3de" providerId="ADAL" clId="{2CBBAE24-FD74-4E13-9615-5206D0BD45E5}" dt="2020-10-08T00:29:53.842" v="148"/>
        <pc:sldMasterMkLst>
          <pc:docMk/>
          <pc:sldMasterMk cId="137240993" sldId="2147484067"/>
        </pc:sldMasterMkLst>
        <pc:spChg chg="add mod">
          <ac:chgData name=" " userId="64b99335-0df8-419e-a9cd-a50b022ec3de" providerId="ADAL" clId="{2CBBAE24-FD74-4E13-9615-5206D0BD45E5}" dt="2020-10-08T00:29:53.842" v="148"/>
          <ac:spMkLst>
            <pc:docMk/>
            <pc:sldMasterMk cId="137240993" sldId="2147484067"/>
            <ac:spMk id="2" creationId="{56BACAE3-ED12-482F-B04C-54FF01C1B8DC}"/>
          </ac:spMkLst>
        </pc:spChg>
        <pc:spChg chg="add mod">
          <ac:chgData name=" " userId="64b99335-0df8-419e-a9cd-a50b022ec3de" providerId="ADAL" clId="{2CBBAE24-FD74-4E13-9615-5206D0BD45E5}" dt="2020-10-08T00:29:53.842" v="148"/>
          <ac:spMkLst>
            <pc:docMk/>
            <pc:sldMasterMk cId="137240993" sldId="2147484067"/>
            <ac:spMk id="3" creationId="{EEA3302F-6B52-43DF-B8F5-4925E9CFA664}"/>
          </ac:spMkLst>
        </pc:spChg>
        <pc:spChg chg="add mod">
          <ac:chgData name=" " userId="64b99335-0df8-419e-a9cd-a50b022ec3de" providerId="ADAL" clId="{2CBBAE24-FD74-4E13-9615-5206D0BD45E5}" dt="2020-10-08T00:29:53.842" v="148"/>
          <ac:spMkLst>
            <pc:docMk/>
            <pc:sldMasterMk cId="137240993" sldId="2147484067"/>
            <ac:spMk id="4" creationId="{FBC3AF5B-A869-4CFE-96E9-62E890D171CF}"/>
          </ac:spMkLst>
        </pc:spChg>
        <pc:spChg chg="add mod">
          <ac:chgData name=" " userId="64b99335-0df8-419e-a9cd-a50b022ec3de" providerId="ADAL" clId="{2CBBAE24-FD74-4E13-9615-5206D0BD45E5}" dt="2020-10-08T00:29:53.842" v="148"/>
          <ac:spMkLst>
            <pc:docMk/>
            <pc:sldMasterMk cId="137240993" sldId="2147484067"/>
            <ac:spMk id="5" creationId="{E12AE25A-71E5-48BB-9388-FBECED3395CB}"/>
          </ac:spMkLst>
        </pc:spChg>
        <pc:spChg chg="add mod">
          <ac:chgData name=" " userId="64b99335-0df8-419e-a9cd-a50b022ec3de" providerId="ADAL" clId="{2CBBAE24-FD74-4E13-9615-5206D0BD45E5}" dt="2020-10-08T00:29:53.842" v="148"/>
          <ac:spMkLst>
            <pc:docMk/>
            <pc:sldMasterMk cId="137240993" sldId="2147484067"/>
            <ac:spMk id="6" creationId="{5B4E5F18-4B60-4696-936D-5A5D397ED940}"/>
          </ac:spMkLst>
        </pc:spChg>
      </pc:sldMasterChg>
    </pc:docChg>
  </pc:docChgLst>
  <pc:docChgLst>
    <pc:chgData name=" " userId="64b99335-0df8-419e-a9cd-a50b022ec3de" providerId="ADAL" clId="{66385D0C-7B8B-4104-90BD-4E8BA8D4FEFE}"/>
    <pc:docChg chg="undo custSel addSld delSld modSld sldOrd modMainMaster">
      <pc:chgData name=" " userId="64b99335-0df8-419e-a9cd-a50b022ec3de" providerId="ADAL" clId="{66385D0C-7B8B-4104-90BD-4E8BA8D4FEFE}" dt="2020-10-08T03:50:18.851" v="433" actId="20577"/>
      <pc:docMkLst>
        <pc:docMk/>
      </pc:docMkLst>
      <pc:sldChg chg="add">
        <pc:chgData name=" " userId="64b99335-0df8-419e-a9cd-a50b022ec3de" providerId="ADAL" clId="{66385D0C-7B8B-4104-90BD-4E8BA8D4FEFE}" dt="2020-10-08T01:52:52.645" v="64"/>
        <pc:sldMkLst>
          <pc:docMk/>
          <pc:sldMk cId="409978896" sldId="256"/>
        </pc:sldMkLst>
      </pc:sldChg>
      <pc:sldChg chg="del">
        <pc:chgData name=" " userId="64b99335-0df8-419e-a9cd-a50b022ec3de" providerId="ADAL" clId="{66385D0C-7B8B-4104-90BD-4E8BA8D4FEFE}" dt="2020-10-08T01:52:46.675" v="62" actId="2696"/>
        <pc:sldMkLst>
          <pc:docMk/>
          <pc:sldMk cId="855061120" sldId="256"/>
        </pc:sldMkLst>
      </pc:sldChg>
      <pc:sldChg chg="modSp del">
        <pc:chgData name=" " userId="64b99335-0df8-419e-a9cd-a50b022ec3de" providerId="ADAL" clId="{66385D0C-7B8B-4104-90BD-4E8BA8D4FEFE}" dt="2020-10-08T01:52:50.951" v="63" actId="2696"/>
        <pc:sldMkLst>
          <pc:docMk/>
          <pc:sldMk cId="2747638110" sldId="257"/>
        </pc:sldMkLst>
        <pc:spChg chg="mod">
          <ac:chgData name=" " userId="64b99335-0df8-419e-a9cd-a50b022ec3de" providerId="ADAL" clId="{66385D0C-7B8B-4104-90BD-4E8BA8D4FEFE}" dt="2020-10-08T01:46:07.097" v="59" actId="6549"/>
          <ac:spMkLst>
            <pc:docMk/>
            <pc:sldMk cId="2747638110" sldId="257"/>
            <ac:spMk id="3" creationId="{A58F025F-46D7-4826-BA4D-02ADC7CD9A9A}"/>
          </ac:spMkLst>
        </pc:spChg>
        <pc:spChg chg="mod">
          <ac:chgData name=" " userId="64b99335-0df8-419e-a9cd-a50b022ec3de" providerId="ADAL" clId="{66385D0C-7B8B-4104-90BD-4E8BA8D4FEFE}" dt="2020-10-08T01:45:36.872" v="50" actId="20577"/>
          <ac:spMkLst>
            <pc:docMk/>
            <pc:sldMk cId="2747638110" sldId="257"/>
            <ac:spMk id="4" creationId="{03B102F8-D990-4BC6-B9BC-A0569786253E}"/>
          </ac:spMkLst>
        </pc:spChg>
      </pc:sldChg>
      <pc:sldChg chg="modSp add ord">
        <pc:chgData name=" " userId="64b99335-0df8-419e-a9cd-a50b022ec3de" providerId="ADAL" clId="{66385D0C-7B8B-4104-90BD-4E8BA8D4FEFE}" dt="2020-10-08T03:50:18.851" v="433" actId="20577"/>
        <pc:sldMkLst>
          <pc:docMk/>
          <pc:sldMk cId="3241554190" sldId="257"/>
        </pc:sldMkLst>
        <pc:spChg chg="mod">
          <ac:chgData name=" " userId="64b99335-0df8-419e-a9cd-a50b022ec3de" providerId="ADAL" clId="{66385D0C-7B8B-4104-90BD-4E8BA8D4FEFE}" dt="2020-10-08T01:53:14.824" v="115"/>
          <ac:spMkLst>
            <pc:docMk/>
            <pc:sldMk cId="3241554190" sldId="257"/>
            <ac:spMk id="3" creationId="{462EA497-348E-4B21-8DB3-732916E8E92A}"/>
          </ac:spMkLst>
        </pc:spChg>
        <pc:spChg chg="mod">
          <ac:chgData name=" " userId="64b99335-0df8-419e-a9cd-a50b022ec3de" providerId="ADAL" clId="{66385D0C-7B8B-4104-90BD-4E8BA8D4FEFE}" dt="2020-10-08T03:44:58.977" v="384" actId="11"/>
          <ac:spMkLst>
            <pc:docMk/>
            <pc:sldMk cId="3241554190" sldId="257"/>
            <ac:spMk id="4" creationId="{16850524-C750-4B95-9A7A-6CB70013117D}"/>
          </ac:spMkLst>
        </pc:spChg>
        <pc:spChg chg="mod">
          <ac:chgData name=" " userId="64b99335-0df8-419e-a9cd-a50b022ec3de" providerId="ADAL" clId="{66385D0C-7B8B-4104-90BD-4E8BA8D4FEFE}" dt="2020-10-08T03:50:18.851" v="433" actId="20577"/>
          <ac:spMkLst>
            <pc:docMk/>
            <pc:sldMk cId="3241554190" sldId="257"/>
            <ac:spMk id="5" creationId="{F6EBF671-43FB-49D5-B123-11D5E5DBA061}"/>
          </ac:spMkLst>
        </pc:spChg>
      </pc:sldChg>
      <pc:sldChg chg="modSp add del">
        <pc:chgData name=" " userId="64b99335-0df8-419e-a9cd-a50b022ec3de" providerId="ADAL" clId="{66385D0C-7B8B-4104-90BD-4E8BA8D4FEFE}" dt="2020-10-08T02:22:04.187" v="291" actId="2696"/>
        <pc:sldMkLst>
          <pc:docMk/>
          <pc:sldMk cId="1018017158" sldId="258"/>
        </pc:sldMkLst>
        <pc:spChg chg="mod">
          <ac:chgData name=" " userId="64b99335-0df8-419e-a9cd-a50b022ec3de" providerId="ADAL" clId="{66385D0C-7B8B-4104-90BD-4E8BA8D4FEFE}" dt="2020-10-08T02:12:34.077" v="145" actId="20577"/>
          <ac:spMkLst>
            <pc:docMk/>
            <pc:sldMk cId="1018017158" sldId="258"/>
            <ac:spMk id="2" creationId="{A8F4934E-1C81-4C95-A7C4-A0FA4299070B}"/>
          </ac:spMkLst>
        </pc:spChg>
        <pc:spChg chg="mod">
          <ac:chgData name=" " userId="64b99335-0df8-419e-a9cd-a50b022ec3de" providerId="ADAL" clId="{66385D0C-7B8B-4104-90BD-4E8BA8D4FEFE}" dt="2020-10-08T02:12:39.284" v="146" actId="20577"/>
          <ac:spMkLst>
            <pc:docMk/>
            <pc:sldMk cId="1018017158" sldId="258"/>
            <ac:spMk id="3" creationId="{097D6240-C4D0-4B76-B6F5-228D53DC354F}"/>
          </ac:spMkLst>
        </pc:spChg>
      </pc:sldChg>
      <pc:sldChg chg="del">
        <pc:chgData name=" " userId="64b99335-0df8-419e-a9cd-a50b022ec3de" providerId="ADAL" clId="{66385D0C-7B8B-4104-90BD-4E8BA8D4FEFE}" dt="2020-10-08T01:52:45.854" v="60" actId="2696"/>
        <pc:sldMkLst>
          <pc:docMk/>
          <pc:sldMk cId="1422628497" sldId="258"/>
        </pc:sldMkLst>
      </pc:sldChg>
      <pc:sldChg chg="add del">
        <pc:chgData name=" " userId="64b99335-0df8-419e-a9cd-a50b022ec3de" providerId="ADAL" clId="{66385D0C-7B8B-4104-90BD-4E8BA8D4FEFE}" dt="2020-10-08T02:12:56.415" v="148" actId="2696"/>
        <pc:sldMkLst>
          <pc:docMk/>
          <pc:sldMk cId="417791187" sldId="259"/>
        </pc:sldMkLst>
      </pc:sldChg>
      <pc:sldChg chg="del">
        <pc:chgData name=" " userId="64b99335-0df8-419e-a9cd-a50b022ec3de" providerId="ADAL" clId="{66385D0C-7B8B-4104-90BD-4E8BA8D4FEFE}" dt="2020-10-08T01:52:46.084" v="61" actId="2696"/>
        <pc:sldMkLst>
          <pc:docMk/>
          <pc:sldMk cId="1903350374" sldId="259"/>
        </pc:sldMkLst>
      </pc:sldChg>
      <pc:sldChg chg="modSp add">
        <pc:chgData name=" " userId="64b99335-0df8-419e-a9cd-a50b022ec3de" providerId="ADAL" clId="{66385D0C-7B8B-4104-90BD-4E8BA8D4FEFE}" dt="2020-10-08T02:20:47.792" v="288" actId="20577"/>
        <pc:sldMkLst>
          <pc:docMk/>
          <pc:sldMk cId="3349782623" sldId="259"/>
        </pc:sldMkLst>
        <pc:spChg chg="mod">
          <ac:chgData name=" " userId="64b99335-0df8-419e-a9cd-a50b022ec3de" providerId="ADAL" clId="{66385D0C-7B8B-4104-90BD-4E8BA8D4FEFE}" dt="2020-10-08T02:14:27.464" v="235"/>
          <ac:spMkLst>
            <pc:docMk/>
            <pc:sldMk cId="3349782623" sldId="259"/>
            <ac:spMk id="2" creationId="{85D35A10-1D35-45F0-BE09-F651BEE40213}"/>
          </ac:spMkLst>
        </pc:spChg>
        <pc:spChg chg="mod">
          <ac:chgData name=" " userId="64b99335-0df8-419e-a9cd-a50b022ec3de" providerId="ADAL" clId="{66385D0C-7B8B-4104-90BD-4E8BA8D4FEFE}" dt="2020-10-08T02:20:47.792" v="288" actId="20577"/>
          <ac:spMkLst>
            <pc:docMk/>
            <pc:sldMk cId="3349782623" sldId="259"/>
            <ac:spMk id="3" creationId="{531D5B0C-07C7-4B28-A752-696CE80B8D1B}"/>
          </ac:spMkLst>
        </pc:spChg>
      </pc:sldChg>
      <pc:sldChg chg="modSp add">
        <pc:chgData name=" " userId="64b99335-0df8-419e-a9cd-a50b022ec3de" providerId="ADAL" clId="{66385D0C-7B8B-4104-90BD-4E8BA8D4FEFE}" dt="2020-10-08T02:26:58.462" v="330" actId="20577"/>
        <pc:sldMkLst>
          <pc:docMk/>
          <pc:sldMk cId="519224795" sldId="260"/>
        </pc:sldMkLst>
        <pc:spChg chg="mod">
          <ac:chgData name=" " userId="64b99335-0df8-419e-a9cd-a50b022ec3de" providerId="ADAL" clId="{66385D0C-7B8B-4104-90BD-4E8BA8D4FEFE}" dt="2020-10-08T02:22:36.100" v="295" actId="14100"/>
          <ac:spMkLst>
            <pc:docMk/>
            <pc:sldMk cId="519224795" sldId="260"/>
            <ac:spMk id="2" creationId="{01FD4D2A-21D8-4D1A-A02D-3EFFB671A569}"/>
          </ac:spMkLst>
        </pc:spChg>
        <pc:spChg chg="mod">
          <ac:chgData name=" " userId="64b99335-0df8-419e-a9cd-a50b022ec3de" providerId="ADAL" clId="{66385D0C-7B8B-4104-90BD-4E8BA8D4FEFE}" dt="2020-10-08T02:26:58.462" v="330" actId="20577"/>
          <ac:spMkLst>
            <pc:docMk/>
            <pc:sldMk cId="519224795" sldId="260"/>
            <ac:spMk id="3" creationId="{7134604B-BECE-42C9-A1D2-74A6A89085D6}"/>
          </ac:spMkLst>
        </pc:spChg>
      </pc:sldChg>
      <pc:sldChg chg="add">
        <pc:chgData name=" " userId="64b99335-0df8-419e-a9cd-a50b022ec3de" providerId="ADAL" clId="{66385D0C-7B8B-4104-90BD-4E8BA8D4FEFE}" dt="2020-10-08T02:22:45.448" v="296"/>
        <pc:sldMkLst>
          <pc:docMk/>
          <pc:sldMk cId="2117315845" sldId="261"/>
        </pc:sldMkLst>
      </pc:sldChg>
      <pc:sldChg chg="modSp add">
        <pc:chgData name=" " userId="64b99335-0df8-419e-a9cd-a50b022ec3de" providerId="ADAL" clId="{66385D0C-7B8B-4104-90BD-4E8BA8D4FEFE}" dt="2020-10-08T02:26:44.383" v="325"/>
        <pc:sldMkLst>
          <pc:docMk/>
          <pc:sldMk cId="1584007889" sldId="262"/>
        </pc:sldMkLst>
        <pc:spChg chg="mod">
          <ac:chgData name=" " userId="64b99335-0df8-419e-a9cd-a50b022ec3de" providerId="ADAL" clId="{66385D0C-7B8B-4104-90BD-4E8BA8D4FEFE}" dt="2020-10-08T02:26:44.383" v="325"/>
          <ac:spMkLst>
            <pc:docMk/>
            <pc:sldMk cId="1584007889" sldId="262"/>
            <ac:spMk id="2" creationId="{359B6E4B-4943-499C-A309-D424C0BAA71F}"/>
          </ac:spMkLst>
        </pc:spChg>
        <pc:spChg chg="mod">
          <ac:chgData name=" " userId="64b99335-0df8-419e-a9cd-a50b022ec3de" providerId="ADAL" clId="{66385D0C-7B8B-4104-90BD-4E8BA8D4FEFE}" dt="2020-10-08T02:26:34.466" v="298" actId="20577"/>
          <ac:spMkLst>
            <pc:docMk/>
            <pc:sldMk cId="1584007889" sldId="262"/>
            <ac:spMk id="3" creationId="{46AD901E-A903-42AF-9CD6-55048075F893}"/>
          </ac:spMkLst>
        </pc:spChg>
      </pc:sldChg>
      <pc:sldChg chg="add">
        <pc:chgData name=" " userId="64b99335-0df8-419e-a9cd-a50b022ec3de" providerId="ADAL" clId="{66385D0C-7B8B-4104-90BD-4E8BA8D4FEFE}" dt="2020-10-08T02:26:46.319" v="326"/>
        <pc:sldMkLst>
          <pc:docMk/>
          <pc:sldMk cId="1118484113" sldId="263"/>
        </pc:sldMkLst>
      </pc:sldChg>
      <pc:sldChg chg="add">
        <pc:chgData name=" " userId="64b99335-0df8-419e-a9cd-a50b022ec3de" providerId="ADAL" clId="{66385D0C-7B8B-4104-90BD-4E8BA8D4FEFE}" dt="2020-10-08T02:27:09.957" v="331"/>
        <pc:sldMkLst>
          <pc:docMk/>
          <pc:sldMk cId="2676754521" sldId="264"/>
        </pc:sldMkLst>
      </pc:sldChg>
      <pc:sldChg chg="modSp add del ord">
        <pc:chgData name=" " userId="64b99335-0df8-419e-a9cd-a50b022ec3de" providerId="ADAL" clId="{66385D0C-7B8B-4104-90BD-4E8BA8D4FEFE}" dt="2020-10-08T02:28:55.515" v="383" actId="2696"/>
        <pc:sldMkLst>
          <pc:docMk/>
          <pc:sldMk cId="1977973755" sldId="265"/>
        </pc:sldMkLst>
        <pc:spChg chg="mod">
          <ac:chgData name=" " userId="64b99335-0df8-419e-a9cd-a50b022ec3de" providerId="ADAL" clId="{66385D0C-7B8B-4104-90BD-4E8BA8D4FEFE}" dt="2020-10-08T02:28:44.937" v="382"/>
          <ac:spMkLst>
            <pc:docMk/>
            <pc:sldMk cId="1977973755" sldId="265"/>
            <ac:spMk id="3" creationId="{2AD87816-5413-48EE-ABC5-3B34D81A2514}"/>
          </ac:spMkLst>
        </pc:spChg>
        <pc:spChg chg="mod">
          <ac:chgData name=" " userId="64b99335-0df8-419e-a9cd-a50b022ec3de" providerId="ADAL" clId="{66385D0C-7B8B-4104-90BD-4E8BA8D4FEFE}" dt="2020-10-08T02:27:59.875" v="336" actId="20577"/>
          <ac:spMkLst>
            <pc:docMk/>
            <pc:sldMk cId="1977973755" sldId="265"/>
            <ac:spMk id="4" creationId="{A973FE72-236F-46A5-89B6-9CE1D6D129EC}"/>
          </ac:spMkLst>
        </pc:spChg>
      </pc:sldChg>
      <pc:sldMasterChg chg="modSp modSldLayout">
        <pc:chgData name=" " userId="64b99335-0df8-419e-a9cd-a50b022ec3de" providerId="ADAL" clId="{66385D0C-7B8B-4104-90BD-4E8BA8D4FEFE}" dt="2020-10-08T03:49:43.606" v="432" actId="1037"/>
        <pc:sldMasterMkLst>
          <pc:docMk/>
          <pc:sldMasterMk cId="0" sldId="2147483660"/>
        </pc:sldMasterMkLst>
        <pc:spChg chg="mod">
          <ac:chgData name=" " userId="64b99335-0df8-419e-a9cd-a50b022ec3de" providerId="ADAL" clId="{66385D0C-7B8B-4104-90BD-4E8BA8D4FEFE}" dt="2020-10-08T02:10:47.338" v="134" actId="113"/>
          <ac:spMkLst>
            <pc:docMk/>
            <pc:sldMasterMk cId="0" sldId="2147483660"/>
            <ac:spMk id="15" creationId="{B0F4B582-14E5-4B76-9ED1-B9CC9544E014}"/>
          </ac:spMkLst>
        </pc:spChg>
        <pc:sldLayoutChg chg="modSp">
          <pc:chgData name=" " userId="64b99335-0df8-419e-a9cd-a50b022ec3de" providerId="ADAL" clId="{66385D0C-7B8B-4104-90BD-4E8BA8D4FEFE}" dt="2020-10-08T02:10:23.127" v="131" actId="403"/>
          <pc:sldLayoutMkLst>
            <pc:docMk/>
            <pc:sldMasterMk cId="0" sldId="2147483660"/>
            <pc:sldLayoutMk cId="0" sldId="2147483710"/>
          </pc:sldLayoutMkLst>
          <pc:spChg chg="mod">
            <ac:chgData name=" " userId="64b99335-0df8-419e-a9cd-a50b022ec3de" providerId="ADAL" clId="{66385D0C-7B8B-4104-90BD-4E8BA8D4FEFE}" dt="2020-10-08T02:03:11.645" v="117" actId="2711"/>
            <ac:spMkLst>
              <pc:docMk/>
              <pc:sldMasterMk cId="0" sldId="2147483660"/>
              <pc:sldLayoutMk cId="0" sldId="2147483710"/>
              <ac:spMk id="13" creationId="{01B99386-CE61-4447-AE75-40E6634D03D8}"/>
            </ac:spMkLst>
          </pc:spChg>
          <pc:spChg chg="mod">
            <ac:chgData name=" " userId="64b99335-0df8-419e-a9cd-a50b022ec3de" providerId="ADAL" clId="{66385D0C-7B8B-4104-90BD-4E8BA8D4FEFE}" dt="2020-10-08T02:10:23.127" v="131" actId="403"/>
            <ac:spMkLst>
              <pc:docMk/>
              <pc:sldMasterMk cId="0" sldId="2147483660"/>
              <pc:sldLayoutMk cId="0" sldId="2147483710"/>
              <ac:spMk id="24" creationId="{C3A7981A-B3C4-4A50-89FE-D92401144CB0}"/>
            </ac:spMkLst>
          </pc:spChg>
        </pc:sldLayoutChg>
        <pc:sldLayoutChg chg="modSp">
          <pc:chgData name=" " userId="64b99335-0df8-419e-a9cd-a50b022ec3de" providerId="ADAL" clId="{66385D0C-7B8B-4104-90BD-4E8BA8D4FEFE}" dt="2020-10-08T02:21:32.604" v="290" actId="20577"/>
          <pc:sldLayoutMkLst>
            <pc:docMk/>
            <pc:sldMasterMk cId="0" sldId="2147483660"/>
            <pc:sldLayoutMk cId="0" sldId="2147483717"/>
          </pc:sldLayoutMkLst>
          <pc:spChg chg="mod">
            <ac:chgData name=" " userId="64b99335-0df8-419e-a9cd-a50b022ec3de" providerId="ADAL" clId="{66385D0C-7B8B-4104-90BD-4E8BA8D4FEFE}" dt="2020-10-08T02:16:01.195" v="241" actId="6549"/>
            <ac:spMkLst>
              <pc:docMk/>
              <pc:sldMasterMk cId="0" sldId="2147483660"/>
              <pc:sldLayoutMk cId="0" sldId="2147483717"/>
              <ac:spMk id="20" creationId="{A4D6DF27-3AA7-4E6D-8E30-6589A84D3272}"/>
            </ac:spMkLst>
          </pc:spChg>
          <pc:spChg chg="mod">
            <ac:chgData name=" " userId="64b99335-0df8-419e-a9cd-a50b022ec3de" providerId="ADAL" clId="{66385D0C-7B8B-4104-90BD-4E8BA8D4FEFE}" dt="2020-10-08T02:21:32.604" v="290" actId="20577"/>
            <ac:spMkLst>
              <pc:docMk/>
              <pc:sldMasterMk cId="0" sldId="2147483660"/>
              <pc:sldLayoutMk cId="0" sldId="2147483717"/>
              <ac:spMk id="22" creationId="{E5E617C3-7DBC-47D5-AE27-CF7240EFF7CD}"/>
            </ac:spMkLst>
          </pc:spChg>
        </pc:sldLayoutChg>
        <pc:sldLayoutChg chg="modSp">
          <pc:chgData name=" " userId="64b99335-0df8-419e-a9cd-a50b022ec3de" providerId="ADAL" clId="{66385D0C-7B8B-4104-90BD-4E8BA8D4FEFE}" dt="2020-10-08T02:05:11.341" v="127" actId="2711"/>
          <pc:sldLayoutMkLst>
            <pc:docMk/>
            <pc:sldMasterMk cId="0" sldId="2147483660"/>
            <pc:sldLayoutMk cId="2515592179" sldId="2147483738"/>
          </pc:sldLayoutMkLst>
          <pc:spChg chg="mod">
            <ac:chgData name=" " userId="64b99335-0df8-419e-a9cd-a50b022ec3de" providerId="ADAL" clId="{66385D0C-7B8B-4104-90BD-4E8BA8D4FEFE}" dt="2020-10-08T02:05:11.341" v="127" actId="2711"/>
            <ac:spMkLst>
              <pc:docMk/>
              <pc:sldMasterMk cId="0" sldId="2147483660"/>
              <pc:sldLayoutMk cId="2515592179" sldId="2147483738"/>
              <ac:spMk id="3" creationId="{297118F8-8618-498F-B337-4571892E58B4}"/>
            </ac:spMkLst>
          </pc:spChg>
        </pc:sldLayoutChg>
        <pc:sldLayoutChg chg="modSp">
          <pc:chgData name=" " userId="64b99335-0df8-419e-a9cd-a50b022ec3de" providerId="ADAL" clId="{66385D0C-7B8B-4104-90BD-4E8BA8D4FEFE}" dt="2020-10-08T03:48:16.261" v="409" actId="6549"/>
          <pc:sldLayoutMkLst>
            <pc:docMk/>
            <pc:sldMasterMk cId="0" sldId="2147483660"/>
            <pc:sldLayoutMk cId="2540954634" sldId="2147483739"/>
          </pc:sldLayoutMkLst>
          <pc:spChg chg="mod">
            <ac:chgData name=" " userId="64b99335-0df8-419e-a9cd-a50b022ec3de" providerId="ADAL" clId="{66385D0C-7B8B-4104-90BD-4E8BA8D4FEFE}" dt="2020-10-08T03:47:54.780" v="403" actId="6549"/>
            <ac:spMkLst>
              <pc:docMk/>
              <pc:sldMasterMk cId="0" sldId="2147483660"/>
              <pc:sldLayoutMk cId="2540954634" sldId="2147483739"/>
              <ac:spMk id="15" creationId="{00000000-0000-0000-0000-000000000000}"/>
            </ac:spMkLst>
          </pc:spChg>
          <pc:spChg chg="mod">
            <ac:chgData name=" " userId="64b99335-0df8-419e-a9cd-a50b022ec3de" providerId="ADAL" clId="{66385D0C-7B8B-4104-90BD-4E8BA8D4FEFE}" dt="2020-10-08T03:46:12.330" v="385" actId="14100"/>
            <ac:spMkLst>
              <pc:docMk/>
              <pc:sldMasterMk cId="0" sldId="2147483660"/>
              <pc:sldLayoutMk cId="2540954634" sldId="2147483739"/>
              <ac:spMk id="16" creationId="{00000000-0000-0000-0000-000000000000}"/>
            </ac:spMkLst>
          </pc:spChg>
          <pc:spChg chg="mod">
            <ac:chgData name=" " userId="64b99335-0df8-419e-a9cd-a50b022ec3de" providerId="ADAL" clId="{66385D0C-7B8B-4104-90BD-4E8BA8D4FEFE}" dt="2020-10-08T03:46:12.330" v="385" actId="14100"/>
            <ac:spMkLst>
              <pc:docMk/>
              <pc:sldMasterMk cId="0" sldId="2147483660"/>
              <pc:sldLayoutMk cId="2540954634" sldId="2147483739"/>
              <ac:spMk id="18" creationId="{00000000-0000-0000-0000-000000000000}"/>
            </ac:spMkLst>
          </pc:spChg>
          <pc:spChg chg="mod">
            <ac:chgData name=" " userId="64b99335-0df8-419e-a9cd-a50b022ec3de" providerId="ADAL" clId="{66385D0C-7B8B-4104-90BD-4E8BA8D4FEFE}" dt="2020-10-08T02:06:16.558" v="129" actId="2711"/>
            <ac:spMkLst>
              <pc:docMk/>
              <pc:sldMasterMk cId="0" sldId="2147483660"/>
              <pc:sldLayoutMk cId="2540954634" sldId="2147483739"/>
              <ac:spMk id="24" creationId="{55A7197F-C68F-420B-B8BF-4AF551D6E2B6}"/>
            </ac:spMkLst>
          </pc:spChg>
          <pc:spChg chg="mod">
            <ac:chgData name=" " userId="64b99335-0df8-419e-a9cd-a50b022ec3de" providerId="ADAL" clId="{66385D0C-7B8B-4104-90BD-4E8BA8D4FEFE}" dt="2020-10-08T03:48:16.261" v="409" actId="6549"/>
            <ac:spMkLst>
              <pc:docMk/>
              <pc:sldMasterMk cId="0" sldId="2147483660"/>
              <pc:sldLayoutMk cId="2540954634" sldId="2147483739"/>
              <ac:spMk id="31" creationId="{77B9F5D7-36EF-443D-8DFD-F6CFAAAD4521}"/>
            </ac:spMkLst>
          </pc:spChg>
        </pc:sldLayoutChg>
        <pc:sldLayoutChg chg="modSp">
          <pc:chgData name=" " userId="64b99335-0df8-419e-a9cd-a50b022ec3de" providerId="ADAL" clId="{66385D0C-7B8B-4104-90BD-4E8BA8D4FEFE}" dt="2020-10-08T02:10:34.612" v="132" actId="403"/>
          <pc:sldLayoutMkLst>
            <pc:docMk/>
            <pc:sldMasterMk cId="0" sldId="2147483660"/>
            <pc:sldLayoutMk cId="443502788" sldId="2147483740"/>
          </pc:sldLayoutMkLst>
          <pc:spChg chg="mod">
            <ac:chgData name=" " userId="64b99335-0df8-419e-a9cd-a50b022ec3de" providerId="ADAL" clId="{66385D0C-7B8B-4104-90BD-4E8BA8D4FEFE}" dt="2020-10-08T02:04:56.844" v="126" actId="2711"/>
            <ac:spMkLst>
              <pc:docMk/>
              <pc:sldMasterMk cId="0" sldId="2147483660"/>
              <pc:sldLayoutMk cId="443502788" sldId="2147483740"/>
              <ac:spMk id="13" creationId="{01B99386-CE61-4447-AE75-40E6634D03D8}"/>
            </ac:spMkLst>
          </pc:spChg>
          <pc:spChg chg="mod">
            <ac:chgData name=" " userId="64b99335-0df8-419e-a9cd-a50b022ec3de" providerId="ADAL" clId="{66385D0C-7B8B-4104-90BD-4E8BA8D4FEFE}" dt="2020-10-08T02:10:34.612" v="132" actId="403"/>
            <ac:spMkLst>
              <pc:docMk/>
              <pc:sldMasterMk cId="0" sldId="2147483660"/>
              <pc:sldLayoutMk cId="443502788" sldId="2147483740"/>
              <ac:spMk id="24" creationId="{C3A7981A-B3C4-4A50-89FE-D92401144CB0}"/>
            </ac:spMkLst>
          </pc:spChg>
        </pc:sldLayoutChg>
        <pc:sldLayoutChg chg="modSp">
          <pc:chgData name=" " userId="64b99335-0df8-419e-a9cd-a50b022ec3de" providerId="ADAL" clId="{66385D0C-7B8B-4104-90BD-4E8BA8D4FEFE}" dt="2020-10-08T02:04:31.047" v="124" actId="2711"/>
          <pc:sldLayoutMkLst>
            <pc:docMk/>
            <pc:sldMasterMk cId="0" sldId="2147483660"/>
            <pc:sldLayoutMk cId="437493748" sldId="2147483743"/>
          </pc:sldLayoutMkLst>
          <pc:spChg chg="mod">
            <ac:chgData name=" " userId="64b99335-0df8-419e-a9cd-a50b022ec3de" providerId="ADAL" clId="{66385D0C-7B8B-4104-90BD-4E8BA8D4FEFE}" dt="2020-10-08T02:04:15.759" v="122" actId="2711"/>
            <ac:spMkLst>
              <pc:docMk/>
              <pc:sldMasterMk cId="0" sldId="2147483660"/>
              <pc:sldLayoutMk cId="437493748" sldId="2147483743"/>
              <ac:spMk id="4" creationId="{C6D59F19-FA3D-41C8-8410-21F51E116B6B}"/>
            </ac:spMkLst>
          </pc:spChg>
          <pc:spChg chg="mod">
            <ac:chgData name=" " userId="64b99335-0df8-419e-a9cd-a50b022ec3de" providerId="ADAL" clId="{66385D0C-7B8B-4104-90BD-4E8BA8D4FEFE}" dt="2020-10-08T02:04:31.047" v="124" actId="2711"/>
            <ac:spMkLst>
              <pc:docMk/>
              <pc:sldMasterMk cId="0" sldId="2147483660"/>
              <pc:sldLayoutMk cId="437493748" sldId="2147483743"/>
              <ac:spMk id="13" creationId="{01B99386-CE61-4447-AE75-40E6634D03D8}"/>
            </ac:spMkLst>
          </pc:spChg>
          <pc:spChg chg="mod">
            <ac:chgData name=" " userId="64b99335-0df8-419e-a9cd-a50b022ec3de" providerId="ADAL" clId="{66385D0C-7B8B-4104-90BD-4E8BA8D4FEFE}" dt="2020-10-08T02:04:24.771" v="123" actId="2711"/>
            <ac:spMkLst>
              <pc:docMk/>
              <pc:sldMasterMk cId="0" sldId="2147483660"/>
              <pc:sldLayoutMk cId="437493748" sldId="2147483743"/>
              <ac:spMk id="24" creationId="{C3A7981A-B3C4-4A50-89FE-D92401144CB0}"/>
            </ac:spMkLst>
          </pc:spChg>
        </pc:sldLayoutChg>
        <pc:sldLayoutChg chg="modSp">
          <pc:chgData name=" " userId="64b99335-0df8-419e-a9cd-a50b022ec3de" providerId="ADAL" clId="{66385D0C-7B8B-4104-90BD-4E8BA8D4FEFE}" dt="2020-10-08T03:49:43.606" v="432" actId="1037"/>
          <pc:sldLayoutMkLst>
            <pc:docMk/>
            <pc:sldMasterMk cId="0" sldId="2147483660"/>
            <pc:sldLayoutMk cId="1663266152" sldId="2147483744"/>
          </pc:sldLayoutMkLst>
          <pc:spChg chg="mod">
            <ac:chgData name=" " userId="64b99335-0df8-419e-a9cd-a50b022ec3de" providerId="ADAL" clId="{66385D0C-7B8B-4104-90BD-4E8BA8D4FEFE}" dt="2020-10-08T02:03:54.516" v="120" actId="2711"/>
            <ac:spMkLst>
              <pc:docMk/>
              <pc:sldMasterMk cId="0" sldId="2147483660"/>
              <pc:sldLayoutMk cId="1663266152" sldId="2147483744"/>
              <ac:spMk id="9" creationId="{9CD7AA74-3CF5-4255-96A4-200C3CEEEF5C}"/>
            </ac:spMkLst>
          </pc:spChg>
          <pc:spChg chg="mod">
            <ac:chgData name=" " userId="64b99335-0df8-419e-a9cd-a50b022ec3de" providerId="ADAL" clId="{66385D0C-7B8B-4104-90BD-4E8BA8D4FEFE}" dt="2020-10-08T03:49:43.606" v="432" actId="1037"/>
            <ac:spMkLst>
              <pc:docMk/>
              <pc:sldMasterMk cId="0" sldId="2147483660"/>
              <pc:sldLayoutMk cId="1663266152" sldId="2147483744"/>
              <ac:spMk id="15" creationId="{00000000-0000-0000-0000-000000000000}"/>
            </ac:spMkLst>
          </pc:spChg>
          <pc:spChg chg="mod">
            <ac:chgData name=" " userId="64b99335-0df8-419e-a9cd-a50b022ec3de" providerId="ADAL" clId="{66385D0C-7B8B-4104-90BD-4E8BA8D4FEFE}" dt="2020-10-08T02:16:45.263" v="244" actId="14100"/>
            <ac:spMkLst>
              <pc:docMk/>
              <pc:sldMasterMk cId="0" sldId="2147483660"/>
              <pc:sldLayoutMk cId="1663266152" sldId="2147483744"/>
              <ac:spMk id="24" creationId="{55A7197F-C68F-420B-B8BF-4AF551D6E2B6}"/>
            </ac:spMkLst>
          </pc:spChg>
          <pc:spChg chg="mod">
            <ac:chgData name=" " userId="64b99335-0df8-419e-a9cd-a50b022ec3de" providerId="ADAL" clId="{66385D0C-7B8B-4104-90BD-4E8BA8D4FEFE}" dt="2020-10-08T03:49:22.964" v="419" actId="1037"/>
            <ac:spMkLst>
              <pc:docMk/>
              <pc:sldMasterMk cId="0" sldId="2147483660"/>
              <pc:sldLayoutMk cId="1663266152" sldId="2147483744"/>
              <ac:spMk id="31" creationId="{77B9F5D7-36EF-443D-8DFD-F6CFAAAD452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t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t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b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fld id="{6BC8A112-7537-4407-AFB3-F2BAD35EAE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79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" name="Rectangle 41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188" y="933450"/>
            <a:ext cx="6632575" cy="45926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CFCFCF"/>
            </a:outerShdw>
          </a:effectLst>
        </p:spPr>
      </p:sp>
      <p:sp>
        <p:nvSpPr>
          <p:cNvPr id="7210" name="Rectangle 4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677988" y="9932988"/>
            <a:ext cx="3922712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grpSp>
        <p:nvGrpSpPr>
          <p:cNvPr id="150532" name="Group 43"/>
          <p:cNvGrpSpPr>
            <a:grpSpLocks/>
          </p:cNvGrpSpPr>
          <p:nvPr/>
        </p:nvGrpSpPr>
        <p:grpSpPr bwMode="auto">
          <a:xfrm>
            <a:off x="485775" y="6792913"/>
            <a:ext cx="6118225" cy="2598737"/>
            <a:chOff x="4912" y="4260"/>
            <a:chExt cx="3854" cy="1897"/>
          </a:xfrm>
        </p:grpSpPr>
        <p:sp>
          <p:nvSpPr>
            <p:cNvPr id="7212" name="Rectangle 44"/>
            <p:cNvSpPr>
              <a:spLocks noChangeArrowheads="1"/>
            </p:cNvSpPr>
            <p:nvPr/>
          </p:nvSpPr>
          <p:spPr bwMode="auto">
            <a:xfrm>
              <a:off x="4912" y="4260"/>
              <a:ext cx="3854" cy="189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FCFC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213" name="Text Box 45"/>
            <p:cNvSpPr txBox="1">
              <a:spLocks noChangeArrowheads="1"/>
            </p:cNvSpPr>
            <p:nvPr/>
          </p:nvSpPr>
          <p:spPr bwMode="auto">
            <a:xfrm>
              <a:off x="5083" y="4365"/>
              <a:ext cx="314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57263">
                <a:spcBef>
                  <a:spcPct val="50000"/>
                </a:spcBef>
                <a:defRPr/>
              </a:pPr>
              <a:r>
                <a:rPr lang="en-US" altLang="ko-KR" sz="1200" b="1">
                  <a:latin typeface="Arial" pitchFamily="34" charset="0"/>
                  <a:ea typeface="HY울릉도B" pitchFamily="18" charset="-127"/>
                </a:rPr>
                <a:t>Notes:</a:t>
              </a:r>
              <a:endParaRPr lang="en-US" altLang="ko-KR" b="1">
                <a:latin typeface="Arial" pitchFamily="34" charset="0"/>
                <a:ea typeface="HY울릉도B" pitchFamily="18" charset="-127"/>
              </a:endParaRPr>
            </a:p>
          </p:txBody>
        </p:sp>
      </p:grpSp>
      <p:sp>
        <p:nvSpPr>
          <p:cNvPr id="7214" name="Line 46"/>
          <p:cNvSpPr>
            <a:spLocks noChangeShapeType="1"/>
          </p:cNvSpPr>
          <p:nvPr/>
        </p:nvSpPr>
        <p:spPr bwMode="auto">
          <a:xfrm>
            <a:off x="301625" y="481013"/>
            <a:ext cx="5480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5" name="Line 47"/>
          <p:cNvSpPr>
            <a:spLocks noChangeShapeType="1"/>
          </p:cNvSpPr>
          <p:nvPr/>
        </p:nvSpPr>
        <p:spPr bwMode="auto">
          <a:xfrm>
            <a:off x="306388" y="9763125"/>
            <a:ext cx="6478587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315913" y="9777413"/>
            <a:ext cx="3024187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50000"/>
              </a:spcBef>
              <a:defRPr/>
            </a:pPr>
            <a:r>
              <a:rPr lang="ko-KR" altLang="en-US" sz="700">
                <a:latin typeface="Abadi" panose="020B0604020104020204" pitchFamily="34" charset="0"/>
                <a:ea typeface="HY태고딕" pitchFamily="18" charset="-127"/>
              </a:rPr>
              <a:t>검사 실무</a:t>
            </a:r>
          </a:p>
        </p:txBody>
      </p:sp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6292850" y="9777413"/>
            <a:ext cx="493713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>
              <a:spcBef>
                <a:spcPct val="50000"/>
              </a:spcBef>
              <a:defRPr/>
            </a:pPr>
            <a:fld id="{F002A2CB-7A91-45DA-8B33-C6ED8C5EC6D2}" type="slidenum">
              <a:rPr kumimoji="0" lang="en-US" altLang="ko-KR">
                <a:latin typeface="Abadi" panose="020B0604020104020204" pitchFamily="34" charset="0"/>
                <a:ea typeface="HY태고딕" pitchFamily="18" charset="-127"/>
              </a:rPr>
              <a:pPr algn="r">
                <a:spcBef>
                  <a:spcPct val="50000"/>
                </a:spcBef>
                <a:defRPr/>
              </a:pPr>
              <a:t>‹#›</a:t>
            </a:fld>
            <a:r>
              <a:rPr lang="en-US" altLang="ko-KR" sz="700">
                <a:latin typeface="Abadi" panose="020B0604020104020204" pitchFamily="34" charset="0"/>
                <a:ea typeface="HY태고딕" pitchFamily="18" charset="-127"/>
              </a:rPr>
              <a:t> </a:t>
            </a:r>
          </a:p>
        </p:txBody>
      </p:sp>
      <p:sp>
        <p:nvSpPr>
          <p:cNvPr id="7218" name="Line 50"/>
          <p:cNvSpPr>
            <a:spLocks noChangeShapeType="1"/>
          </p:cNvSpPr>
          <p:nvPr/>
        </p:nvSpPr>
        <p:spPr bwMode="auto">
          <a:xfrm>
            <a:off x="306388" y="9763125"/>
            <a:ext cx="415925" cy="0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5121581" y="411763"/>
            <a:ext cx="1660219" cy="1384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54000" tIns="0" rIns="3600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900" i="1">
                <a:latin typeface="Abadi" panose="020B0604020104020204" pitchFamily="34" charset="0"/>
                <a:ea typeface="HY태고딕" pitchFamily="18" charset="-127"/>
              </a:rPr>
              <a:t>제</a:t>
            </a:r>
            <a:r>
              <a:rPr lang="ko-KR" altLang="en-US" sz="400" i="1">
                <a:latin typeface="Abadi" panose="020B0604020104020204" pitchFamily="34" charset="0"/>
                <a:ea typeface="HY태고딕" pitchFamily="18" charset="-127"/>
              </a:rPr>
              <a:t> </a:t>
            </a:r>
            <a:r>
              <a:rPr lang="en-US" altLang="ko-KR" sz="900" i="1">
                <a:latin typeface="Abadi" panose="020B0604020104020204" pitchFamily="34" charset="0"/>
                <a:ea typeface="HY태고딕" pitchFamily="18" charset="-127"/>
              </a:rPr>
              <a:t>1</a:t>
            </a:r>
            <a:r>
              <a:rPr lang="en-US" altLang="ko-KR" sz="400" i="1">
                <a:latin typeface="Abadi" panose="020B0604020104020204" pitchFamily="34" charset="0"/>
                <a:ea typeface="HY태고딕" pitchFamily="18" charset="-127"/>
              </a:rPr>
              <a:t> </a:t>
            </a:r>
            <a:r>
              <a:rPr lang="ko-KR" altLang="en-US" sz="900" i="1">
                <a:latin typeface="Abadi" panose="020B0604020104020204" pitchFamily="34" charset="0"/>
                <a:ea typeface="HY태고딕" pitchFamily="18" charset="-127"/>
              </a:rPr>
              <a:t>장  품질 경영과 검사 개론</a:t>
            </a:r>
          </a:p>
        </p:txBody>
      </p:sp>
    </p:spTree>
    <p:extLst>
      <p:ext uri="{BB962C8B-B14F-4D97-AF65-F5344CB8AC3E}">
        <p14:creationId xmlns:p14="http://schemas.microsoft.com/office/powerpoint/2010/main" val="10816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https://threejs.org/docs/#api/en/math/Vector2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132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https://threejs.org/docs/#api/en/math/Vector2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13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30027" y="548679"/>
            <a:ext cx="9475973" cy="6309321"/>
            <a:chOff x="411163" y="0"/>
            <a:chExt cx="9494837" cy="6858000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7106131" y="5775562"/>
              <a:ext cx="2799869" cy="1082438"/>
              <a:chOff x="7106131" y="5775562"/>
              <a:chExt cx="2799869" cy="1082438"/>
            </a:xfrm>
          </p:grpSpPr>
          <p:sp>
            <p:nvSpPr>
              <p:cNvPr id="19" name="AutoShape 34"/>
              <p:cNvSpPr>
                <a:spLocks noChangeArrowheads="1"/>
              </p:cNvSpPr>
              <p:nvPr/>
            </p:nvSpPr>
            <p:spPr bwMode="auto">
              <a:xfrm flipH="1">
                <a:off x="7106131" y="6442620"/>
                <a:ext cx="2799869" cy="415380"/>
              </a:xfrm>
              <a:prstGeom prst="rtTriangle">
                <a:avLst/>
              </a:prstGeom>
              <a:solidFill>
                <a:srgbClr val="85AEFF"/>
              </a:solidFill>
              <a:ln>
                <a:noFill/>
              </a:ln>
              <a:effectLst>
                <a:outerShdw blurRad="50800" dist="279400" dir="10800000" algn="b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0" name="AutoShape 37"/>
              <p:cNvSpPr>
                <a:spLocks noChangeArrowheads="1"/>
              </p:cNvSpPr>
              <p:nvPr/>
            </p:nvSpPr>
            <p:spPr bwMode="auto">
              <a:xfrm flipH="1">
                <a:off x="8801638" y="5775562"/>
                <a:ext cx="1103249" cy="108243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63500" dir="11400000" sx="110000" sy="110000" algn="ctr" rotWithShape="0">
                  <a:schemeClr val="bg2">
                    <a:alpha val="6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1" name="AutoShape 38"/>
              <p:cNvSpPr>
                <a:spLocks noChangeArrowheads="1"/>
              </p:cNvSpPr>
              <p:nvPr/>
            </p:nvSpPr>
            <p:spPr bwMode="auto">
              <a:xfrm flipH="1">
                <a:off x="8897379" y="5870255"/>
                <a:ext cx="1007508" cy="987745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8121650" y="0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67"/>
            <p:cNvGrpSpPr>
              <a:grpSpLocks/>
            </p:cNvGrpSpPr>
            <p:nvPr userDrawn="1"/>
          </p:nvGrpSpPr>
          <p:grpSpPr bwMode="auto">
            <a:xfrm>
              <a:off x="411163" y="409575"/>
              <a:ext cx="3450078" cy="2390775"/>
              <a:chOff x="259" y="570"/>
              <a:chExt cx="2409" cy="1670"/>
            </a:xfrm>
          </p:grpSpPr>
          <p:sp>
            <p:nvSpPr>
              <p:cNvPr id="16" name="AutoShape 44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2409" cy="167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18" name="AutoShape 45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2255" cy="156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5" name="Text Box 65"/>
            <p:cNvSpPr txBox="1">
              <a:spLocks noChangeArrowheads="1"/>
            </p:cNvSpPr>
            <p:nvPr userDrawn="1"/>
          </p:nvSpPr>
          <p:spPr bwMode="auto">
            <a:xfrm>
              <a:off x="725280" y="561955"/>
              <a:ext cx="399943" cy="301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>
                  <a:solidFill>
                    <a:schemeClr val="bg1"/>
                  </a:solidFill>
                  <a:latin typeface="나눔바른고딕" pitchFamily="50" charset="-127"/>
                  <a:ea typeface="굴림" pitchFamily="50" charset="-127"/>
                </a:defRPr>
              </a:lvl1pPr>
              <a:lvl2pPr>
                <a:defRPr>
                  <a:latin typeface="나눔바른고딕" pitchFamily="50" charset="-127"/>
                  <a:ea typeface="굴림" pitchFamily="50" charset="-127"/>
                </a:defRPr>
              </a:lvl2pPr>
              <a:lvl3pPr>
                <a:defRPr>
                  <a:latin typeface="나눔바른고딕" pitchFamily="50" charset="-127"/>
                  <a:ea typeface="굴림" pitchFamily="50" charset="-127"/>
                </a:defRPr>
              </a:lvl3pPr>
              <a:lvl4pPr>
                <a:defRPr>
                  <a:latin typeface="나눔바른고딕" pitchFamily="50" charset="-127"/>
                  <a:ea typeface="굴림" pitchFamily="50" charset="-127"/>
                </a:defRPr>
              </a:lvl4pPr>
              <a:lvl5pPr>
                <a:defRPr>
                  <a:latin typeface="나눔바른고딕" pitchFamily="50" charset="-127"/>
                  <a:ea typeface="굴림" pitchFamily="50" charset="-127"/>
                </a:defRPr>
              </a:lvl5pPr>
              <a:lvl6pPr>
                <a:defRPr>
                  <a:latin typeface="나눔바른고딕" pitchFamily="50" charset="-127"/>
                  <a:ea typeface="굴림" pitchFamily="50" charset="-127"/>
                </a:defRPr>
              </a:lvl6pPr>
              <a:lvl7pPr>
                <a:defRPr>
                  <a:latin typeface="나눔바른고딕" pitchFamily="50" charset="-127"/>
                  <a:ea typeface="굴림" pitchFamily="50" charset="-127"/>
                </a:defRPr>
              </a:lvl7pPr>
              <a:lvl8pPr>
                <a:defRPr>
                  <a:latin typeface="나눔바른고딕" pitchFamily="50" charset="-127"/>
                  <a:ea typeface="굴림" pitchFamily="50" charset="-127"/>
                </a:defRPr>
              </a:lvl8pPr>
              <a:lvl9pPr>
                <a:defRPr>
                  <a:latin typeface="나눔바른고딕" pitchFamily="50" charset="-127"/>
                  <a:ea typeface="굴림" pitchFamily="50" charset="-127"/>
                </a:defRPr>
              </a:lvl9pPr>
            </a:lstStyle>
            <a:p>
              <a:pPr lvl="0"/>
              <a:r>
                <a:rPr lang="en-US" altLang="ko-KR" sz="1800" dirty="0">
                  <a:latin typeface="+mn-ea"/>
                  <a:ea typeface="+mn-ea"/>
                </a:rPr>
                <a:t>Day</a:t>
              </a:r>
            </a:p>
          </p:txBody>
        </p:sp>
      </p:grpSp>
      <p:sp>
        <p:nvSpPr>
          <p:cNvPr id="24" name="제목 개체 틀 14">
            <a:extLst>
              <a:ext uri="{FF2B5EF4-FFF2-40B4-BE49-F238E27FC236}">
                <a16:creationId xmlns:a16="http://schemas.microsoft.com/office/drawing/2014/main" id="{55A7197F-C68F-420B-B8BF-4AF551D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824" y="1976310"/>
            <a:ext cx="7326419" cy="22603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77B9F5D7-36EF-443D-8DFD-F6CFAAAD45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3277" y="1126118"/>
            <a:ext cx="1458304" cy="1296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8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95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인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8"/>
          <p:cNvSpPr txBox="1">
            <a:spLocks/>
          </p:cNvSpPr>
          <p:nvPr userDrawn="1"/>
        </p:nvSpPr>
        <p:spPr>
          <a:xfrm>
            <a:off x="7322873" y="6592907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0508AD-F268-4F99-9FB3-73BCCD85EA25}" type="slidenum">
              <a:rPr kumimoji="0" lang="ko-KR" altLang="en-US" sz="1000">
                <a:solidFill>
                  <a:srgbClr val="000000">
                    <a:tint val="75000"/>
                  </a:srgbClr>
                </a:solidFill>
                <a:latin typeface="+mn-ea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400" dirty="0">
              <a:solidFill>
                <a:srgbClr val="000000">
                  <a:tint val="75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12392D-D884-4B6E-842B-E5FE517532B6}"/>
              </a:ext>
            </a:extLst>
          </p:cNvPr>
          <p:cNvGrpSpPr/>
          <p:nvPr userDrawn="1"/>
        </p:nvGrpSpPr>
        <p:grpSpPr>
          <a:xfrm>
            <a:off x="7130817" y="1052736"/>
            <a:ext cx="2799869" cy="5805264"/>
            <a:chOff x="7106131" y="1052736"/>
            <a:chExt cx="2799869" cy="5805264"/>
          </a:xfrm>
        </p:grpSpPr>
        <p:sp>
          <p:nvSpPr>
            <p:cNvPr id="9" name="AutoShape 34">
              <a:extLst>
                <a:ext uri="{FF2B5EF4-FFF2-40B4-BE49-F238E27FC236}">
                  <a16:creationId xmlns:a16="http://schemas.microsoft.com/office/drawing/2014/main" id="{4BF27B1D-B8F7-4330-A3C5-932DA8F3CD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rgbClr val="000000">
                  <a:lumMod val="65000"/>
                  <a:lumOff val="35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37">
              <a:extLst>
                <a:ext uri="{FF2B5EF4-FFF2-40B4-BE49-F238E27FC236}">
                  <a16:creationId xmlns:a16="http://schemas.microsoft.com/office/drawing/2014/main" id="{CE1835DB-ABB8-4BB7-8D35-CC43244DA5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88900" dist="63500" dir="11400000" sx="110000" sy="110000" algn="ctr" rotWithShape="0">
                <a:srgbClr val="808080">
                  <a:alpha val="6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8">
              <a:extLst>
                <a:ext uri="{FF2B5EF4-FFF2-40B4-BE49-F238E27FC236}">
                  <a16:creationId xmlns:a16="http://schemas.microsoft.com/office/drawing/2014/main" id="{1C0CB433-3A7A-4EB5-AD6C-A51E612FCD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D30246-5DB5-48EE-9BD8-174A93B5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7401272" y="1052736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123A7331-B8C2-462E-9934-C391A2354A7F}"/>
              </a:ext>
            </a:extLst>
          </p:cNvPr>
          <p:cNvSpPr txBox="1">
            <a:spLocks/>
          </p:cNvSpPr>
          <p:nvPr userDrawn="1"/>
        </p:nvSpPr>
        <p:spPr>
          <a:xfrm>
            <a:off x="1033301" y="2552855"/>
            <a:ext cx="7839397" cy="175229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ko-KR" altLang="en-US" sz="96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바른고딕"/>
                <a:ea typeface="+mn-ea"/>
              </a:rPr>
              <a:t>감사합니다</a:t>
            </a:r>
            <a:r>
              <a:rPr lang="en-US" altLang="ko-KR" sz="96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바른고딕"/>
                <a:ea typeface="+mn-ea"/>
              </a:rPr>
              <a:t>!</a:t>
            </a:r>
            <a:endParaRPr lang="en-US" altLang="ko-KR" sz="9600" spc="-300" dirty="0">
              <a:solidFill>
                <a:prstClr val="black">
                  <a:lumMod val="75000"/>
                  <a:lumOff val="25000"/>
                </a:prstClr>
              </a:solidFill>
              <a:latin typeface="나눔바른고딕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961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>
            <a:noAutofit/>
          </a:bodyPr>
          <a:lstStyle>
            <a:lvl1pPr algn="l">
              <a:defRPr sz="3250" b="0" baseline="0">
                <a:latin typeface="Times New Roman" panose="02020603050405020304" pitchFamily="18" charset="0"/>
                <a:ea typeface="+mj-ea"/>
                <a:cs typeface="FrankRuehl" panose="020E0503060101010101" pitchFamily="34" charset="-79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5328592"/>
          </a:xfrm>
        </p:spPr>
        <p:txBody>
          <a:bodyPr>
            <a:normAutofit/>
          </a:bodyPr>
          <a:lstStyle>
            <a:lvl1pPr marL="365026" indent="-365026">
              <a:buFont typeface="Wingdings" pitchFamily="2" charset="2"/>
              <a:buChar char="v"/>
              <a:defRPr sz="2275"/>
            </a:lvl1pPr>
            <a:lvl2pPr>
              <a:buFont typeface="Wingdings" pitchFamily="2" charset="2"/>
              <a:buChar char="§"/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74554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30027" y="0"/>
            <a:ext cx="9494837" cy="6858000"/>
            <a:chOff x="411163" y="0"/>
            <a:chExt cx="9494837" cy="6858000"/>
          </a:xfrm>
        </p:grpSpPr>
        <p:sp>
          <p:nvSpPr>
            <p:cNvPr id="11" name="Rectangle 69"/>
            <p:cNvSpPr>
              <a:spLocks noChangeArrowheads="1"/>
            </p:cNvSpPr>
            <p:nvPr userDrawn="1"/>
          </p:nvSpPr>
          <p:spPr bwMode="auto">
            <a:xfrm>
              <a:off x="415925" y="692150"/>
              <a:ext cx="9490075" cy="12001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grpSp>
          <p:nvGrpSpPr>
            <p:cNvPr id="12" name="그룹 11"/>
            <p:cNvGrpSpPr/>
            <p:nvPr userDrawn="1"/>
          </p:nvGrpSpPr>
          <p:grpSpPr>
            <a:xfrm>
              <a:off x="7106131" y="5775562"/>
              <a:ext cx="2799869" cy="1082438"/>
              <a:chOff x="7106131" y="5775562"/>
              <a:chExt cx="2799869" cy="1082438"/>
            </a:xfrm>
          </p:grpSpPr>
          <p:sp>
            <p:nvSpPr>
              <p:cNvPr id="19" name="AutoShape 34"/>
              <p:cNvSpPr>
                <a:spLocks noChangeArrowheads="1"/>
              </p:cNvSpPr>
              <p:nvPr/>
            </p:nvSpPr>
            <p:spPr bwMode="auto">
              <a:xfrm flipH="1">
                <a:off x="7106131" y="6442620"/>
                <a:ext cx="2799869" cy="415380"/>
              </a:xfrm>
              <a:prstGeom prst="rtTriangle">
                <a:avLst/>
              </a:prstGeom>
              <a:solidFill>
                <a:srgbClr val="85AEFF"/>
              </a:solidFill>
              <a:ln>
                <a:noFill/>
              </a:ln>
              <a:effectLst>
                <a:outerShdw blurRad="50800" dist="279400" dir="10800000" algn="b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0" name="AutoShape 37"/>
              <p:cNvSpPr>
                <a:spLocks noChangeArrowheads="1"/>
              </p:cNvSpPr>
              <p:nvPr/>
            </p:nvSpPr>
            <p:spPr bwMode="auto">
              <a:xfrm flipH="1">
                <a:off x="8801638" y="5775562"/>
                <a:ext cx="1103249" cy="108243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63500" dir="11400000" sx="110000" sy="110000" algn="ctr" rotWithShape="0">
                  <a:schemeClr val="bg2">
                    <a:alpha val="6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1" name="AutoShape 38"/>
              <p:cNvSpPr>
                <a:spLocks noChangeArrowheads="1"/>
              </p:cNvSpPr>
              <p:nvPr/>
            </p:nvSpPr>
            <p:spPr bwMode="auto">
              <a:xfrm flipH="1">
                <a:off x="8897379" y="5869106"/>
                <a:ext cx="1007508" cy="98889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8121650" y="0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67"/>
            <p:cNvGrpSpPr>
              <a:grpSpLocks/>
            </p:cNvGrpSpPr>
            <p:nvPr userDrawn="1"/>
          </p:nvGrpSpPr>
          <p:grpSpPr bwMode="auto">
            <a:xfrm>
              <a:off x="411163" y="409575"/>
              <a:ext cx="2532062" cy="2390775"/>
              <a:chOff x="259" y="570"/>
              <a:chExt cx="1768" cy="1670"/>
            </a:xfrm>
          </p:grpSpPr>
          <p:sp>
            <p:nvSpPr>
              <p:cNvPr id="16" name="AutoShape 44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768" cy="167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18" name="AutoShape 45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655" cy="156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4" name="제목 개체 틀 14">
            <a:extLst>
              <a:ext uri="{FF2B5EF4-FFF2-40B4-BE49-F238E27FC236}">
                <a16:creationId xmlns:a16="http://schemas.microsoft.com/office/drawing/2014/main" id="{55A7197F-C68F-420B-B8BF-4AF551D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696" y="1052736"/>
            <a:ext cx="7044788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957A8E0B-34EF-4489-8C33-D4093C3743C3}"/>
              </a:ext>
            </a:extLst>
          </p:cNvPr>
          <p:cNvSpPr txBox="1">
            <a:spLocks/>
          </p:cNvSpPr>
          <p:nvPr userDrawn="1"/>
        </p:nvSpPr>
        <p:spPr>
          <a:xfrm>
            <a:off x="1720979" y="2172941"/>
            <a:ext cx="2370229" cy="457877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endParaRPr lang="en-US" altLang="ko-KR" sz="3200" b="1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32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CONTENTS</a:t>
            </a:r>
          </a:p>
          <a:p>
            <a:pPr algn="ctr">
              <a:defRPr/>
            </a:pPr>
            <a:endParaRPr lang="en-US" altLang="ko-KR" sz="3200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25508-845F-42A6-BC88-95C128185B6E}"/>
              </a:ext>
            </a:extLst>
          </p:cNvPr>
          <p:cNvSpPr/>
          <p:nvPr userDrawn="1"/>
        </p:nvSpPr>
        <p:spPr>
          <a:xfrm>
            <a:off x="1935065" y="2689876"/>
            <a:ext cx="7621104" cy="3331412"/>
          </a:xfrm>
          <a:prstGeom prst="rect">
            <a:avLst/>
          </a:prstGeom>
          <a:noFill/>
          <a:ln>
            <a:solidFill>
              <a:srgbClr val="6791B3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6791B3"/>
                </a:solidFill>
              </a:ln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CD7AA74-3CF5-4255-96A4-200C3CEEEF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6696" y="2929242"/>
            <a:ext cx="7044787" cy="287602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여기에 내용을 넣으세요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77B9F5D7-36EF-443D-8DFD-F6CFAAAD45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504" y="682027"/>
            <a:ext cx="1212140" cy="1296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7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26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8"/>
          <p:cNvSpPr txBox="1">
            <a:spLocks/>
          </p:cNvSpPr>
          <p:nvPr userDrawn="1"/>
        </p:nvSpPr>
        <p:spPr>
          <a:xfrm>
            <a:off x="7322873" y="6592907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0508AD-F268-4F99-9FB3-73BCCD85EA25}" type="slidenum">
              <a:rPr kumimoji="0" lang="ko-KR" altLang="en-US" sz="1000">
                <a:solidFill>
                  <a:srgbClr val="000000">
                    <a:tint val="75000"/>
                  </a:srgbClr>
                </a:solidFill>
                <a:latin typeface="+mn-ea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400" dirty="0">
              <a:solidFill>
                <a:srgbClr val="000000">
                  <a:tint val="75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12392D-D884-4B6E-842B-E5FE517532B6}"/>
              </a:ext>
            </a:extLst>
          </p:cNvPr>
          <p:cNvGrpSpPr/>
          <p:nvPr userDrawn="1"/>
        </p:nvGrpSpPr>
        <p:grpSpPr>
          <a:xfrm>
            <a:off x="992563" y="1052736"/>
            <a:ext cx="8913437" cy="5805264"/>
            <a:chOff x="992563" y="1052736"/>
            <a:chExt cx="8913437" cy="5805264"/>
          </a:xfrm>
        </p:grpSpPr>
        <p:sp>
          <p:nvSpPr>
            <p:cNvPr id="9" name="AutoShape 34">
              <a:extLst>
                <a:ext uri="{FF2B5EF4-FFF2-40B4-BE49-F238E27FC236}">
                  <a16:creationId xmlns:a16="http://schemas.microsoft.com/office/drawing/2014/main" id="{4BF27B1D-B8F7-4330-A3C5-932DA8F3CD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rgbClr val="000000">
                  <a:lumMod val="65000"/>
                  <a:lumOff val="35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37">
              <a:extLst>
                <a:ext uri="{FF2B5EF4-FFF2-40B4-BE49-F238E27FC236}">
                  <a16:creationId xmlns:a16="http://schemas.microsoft.com/office/drawing/2014/main" id="{CE1835DB-ABB8-4BB7-8D35-CC43244DA5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88900" dist="63500" dir="11400000" sx="110000" sy="110000" algn="ctr" rotWithShape="0">
                <a:srgbClr val="808080">
                  <a:alpha val="6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8">
              <a:extLst>
                <a:ext uri="{FF2B5EF4-FFF2-40B4-BE49-F238E27FC236}">
                  <a16:creationId xmlns:a16="http://schemas.microsoft.com/office/drawing/2014/main" id="{1C0CB433-3A7A-4EB5-AD6C-A51E612FCD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69">
              <a:extLst>
                <a:ext uri="{FF2B5EF4-FFF2-40B4-BE49-F238E27FC236}">
                  <a16:creationId xmlns:a16="http://schemas.microsoft.com/office/drawing/2014/main" id="{8F8E7E1E-FC6C-4EA3-934B-943111C0D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110" y="2139864"/>
              <a:ext cx="7488000" cy="20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Rectangle 69">
              <a:extLst>
                <a:ext uri="{FF2B5EF4-FFF2-40B4-BE49-F238E27FC236}">
                  <a16:creationId xmlns:a16="http://schemas.microsoft.com/office/drawing/2014/main" id="{F4E47664-8ABF-41D8-9EAD-E958CFAA2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10" y="2283864"/>
              <a:ext cx="7200000" cy="17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AutoShape 130">
              <a:extLst>
                <a:ext uri="{FF2B5EF4-FFF2-40B4-BE49-F238E27FC236}">
                  <a16:creationId xmlns:a16="http://schemas.microsoft.com/office/drawing/2014/main" id="{5A895C72-88DA-4F99-B6CD-C66EB09B9C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92564" y="1916838"/>
              <a:ext cx="1998000" cy="1886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50800" dir="60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D30246-5DB5-48EE-9BD8-174A93B5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7401272" y="1052736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AutoShape 45">
              <a:extLst>
                <a:ext uri="{FF2B5EF4-FFF2-40B4-BE49-F238E27FC236}">
                  <a16:creationId xmlns:a16="http://schemas.microsoft.com/office/drawing/2014/main" id="{B344A3FB-34B2-4149-93C6-830919E66E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992563" y="1916838"/>
              <a:ext cx="1870793" cy="1767237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054D3597-281E-4E78-B6C5-416B1E7E0A35}"/>
              </a:ext>
            </a:extLst>
          </p:cNvPr>
          <p:cNvSpPr txBox="1">
            <a:spLocks/>
          </p:cNvSpPr>
          <p:nvPr userDrawn="1"/>
        </p:nvSpPr>
        <p:spPr>
          <a:xfrm>
            <a:off x="9671584" y="6564769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lang="en-US" altLang="ko-KR" sz="1400" kern="12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ＨＧｺﾞｼｯｸE-PRO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834800-E070-401A-9581-E51835AC1A76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제목 개체 틀 14">
            <a:extLst>
              <a:ext uri="{FF2B5EF4-FFF2-40B4-BE49-F238E27FC236}">
                <a16:creationId xmlns:a16="http://schemas.microsoft.com/office/drawing/2014/main" id="{A4D6DF27-3AA7-4E6D-8E30-6589A84D3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6649" y="2749290"/>
            <a:ext cx="6312736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부제목을 추가하려면 </a:t>
            </a:r>
            <a:r>
              <a:rPr lang="ko-KR" altLang="en-US" dirty="0" err="1"/>
              <a:t>클릭하시오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30">
            <a:extLst>
              <a:ext uri="{FF2B5EF4-FFF2-40B4-BE49-F238E27FC236}">
                <a16:creationId xmlns:a16="http://schemas.microsoft.com/office/drawing/2014/main" id="{E5E617C3-7DBC-47D5-AE27-CF7240EFF7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6576" y="2117674"/>
            <a:ext cx="625918" cy="9764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6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A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7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1" y="365448"/>
            <a:ext cx="8937624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484188" y="1140062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1" y="1314513"/>
            <a:ext cx="8936043" cy="525025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내용(2)-큰제목과 함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7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1" y="1052736"/>
            <a:ext cx="8937624" cy="5211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lang="ko-KR" altLang="en-US" sz="28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484188" y="1628800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1" y="1764581"/>
            <a:ext cx="8936043" cy="480018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D59F19-FA3D-41C8-8410-21F51E116B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472" y="260349"/>
            <a:ext cx="9221340" cy="712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ko-KR" altLang="en-US" dirty="0"/>
              <a:t>큰 제목을 추가하려면 클릭하십시오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493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내용(3)-구분선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7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1" y="365448"/>
            <a:ext cx="8937624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1" y="1314513"/>
            <a:ext cx="8936043" cy="525025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350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7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9594AB3-237A-4BE6-ACCA-6EC4093F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1" y="365448"/>
            <a:ext cx="8937624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290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메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 userDrawn="1"/>
        </p:nvSpPr>
        <p:spPr>
          <a:xfrm>
            <a:off x="-87561" y="146010"/>
            <a:ext cx="2232249" cy="805339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ko-KR" sz="40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MEMO</a:t>
            </a:r>
            <a:endParaRPr lang="en-US" altLang="ko-KR" sz="4000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-1" y="0"/>
            <a:ext cx="3392828" cy="188640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72480" y="951349"/>
            <a:ext cx="9361040" cy="5501987"/>
          </a:xfrm>
          <a:prstGeom prst="rect">
            <a:avLst/>
          </a:prstGeom>
          <a:noFill/>
          <a:ln>
            <a:solidFill>
              <a:srgbClr val="6791B3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6791B3"/>
                </a:solidFill>
              </a:ln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118F8-8618-498F-B337-4571892E5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512" y="1268412"/>
            <a:ext cx="8784976" cy="4896892"/>
          </a:xfrm>
          <a:prstGeom prst="rect">
            <a:avLst/>
          </a:prstGeo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1559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90129E81-D6A2-44F6-9C07-9117804BFB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51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ED22786-6C94-456F-AEC5-0D77D3A8783C}"/>
              </a:ext>
            </a:extLst>
          </p:cNvPr>
          <p:cNvGrpSpPr/>
          <p:nvPr userDrawn="1"/>
        </p:nvGrpSpPr>
        <p:grpSpPr>
          <a:xfrm>
            <a:off x="7106137" y="5775562"/>
            <a:ext cx="2799869" cy="1082438"/>
            <a:chOff x="7106131" y="5775562"/>
            <a:chExt cx="2799869" cy="1082438"/>
          </a:xfrm>
        </p:grpSpPr>
        <p:sp>
          <p:nvSpPr>
            <p:cNvPr id="6" name="AutoShape 34">
              <a:extLst>
                <a:ext uri="{FF2B5EF4-FFF2-40B4-BE49-F238E27FC236}">
                  <a16:creationId xmlns:a16="http://schemas.microsoft.com/office/drawing/2014/main" id="{91B27C1E-6DA1-40E1-9A03-551B7035F8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7" name="AutoShape 37">
              <a:extLst>
                <a:ext uri="{FF2B5EF4-FFF2-40B4-BE49-F238E27FC236}">
                  <a16:creationId xmlns:a16="http://schemas.microsoft.com/office/drawing/2014/main" id="{9FB3747D-28EE-4A0C-B831-CFB620650C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" name="AutoShape 38">
              <a:extLst>
                <a:ext uri="{FF2B5EF4-FFF2-40B4-BE49-F238E27FC236}">
                  <a16:creationId xmlns:a16="http://schemas.microsoft.com/office/drawing/2014/main" id="{598040E0-F3DF-4647-88AB-D58A22423D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10">
            <a:extLst>
              <a:ext uri="{FF2B5EF4-FFF2-40B4-BE49-F238E27FC236}">
                <a16:creationId xmlns:a16="http://schemas.microsoft.com/office/drawing/2014/main" id="{9BD3D1BA-89A3-4DBD-AA78-4F6177BD854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E9A3E7-95B8-4139-B144-0F55A39D7AEA}"/>
              </a:ext>
            </a:extLst>
          </p:cNvPr>
          <p:cNvSpPr/>
          <p:nvPr userDrawn="1"/>
        </p:nvSpPr>
        <p:spPr bwMode="auto">
          <a:xfrm>
            <a:off x="484188" y="1140062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E5B1F-A972-4A80-92A3-A4BFCEC4A10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4" r:id="rId2"/>
    <p:sldLayoutId id="2147483717" r:id="rId3"/>
    <p:sldLayoutId id="2147483710" r:id="rId4"/>
    <p:sldLayoutId id="2147483743" r:id="rId5"/>
    <p:sldLayoutId id="2147483740" r:id="rId6"/>
    <p:sldLayoutId id="2147483741" r:id="rId7"/>
    <p:sldLayoutId id="2147483738" r:id="rId8"/>
    <p:sldLayoutId id="2147483745" r:id="rId9"/>
    <p:sldLayoutId id="2147483742" r:id="rId10"/>
    <p:sldLayoutId id="2147483747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ko-KR" altLang="en-US" sz="3200" b="1" kern="1200" dirty="0">
          <a:solidFill>
            <a:srgbClr val="000099"/>
          </a:solidFill>
          <a:latin typeface="+mn-ea"/>
          <a:ea typeface="+mn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33300"/>
        </a:buClr>
        <a:buFont typeface="Wingdings" panose="05000000000000000000" pitchFamily="2" charset="2"/>
        <a:buChar char="v"/>
        <a:defRPr kumimoji="1" lang="ko-KR" altLang="en-US" sz="2200" b="1" kern="1200" dirty="0" smtClean="0">
          <a:solidFill>
            <a:srgbClr val="000099"/>
          </a:solidFill>
          <a:latin typeface="+mn-ea"/>
          <a:ea typeface="+mn-ea"/>
          <a:cs typeface="+mn-cs"/>
        </a:defRPr>
      </a:lvl1pPr>
      <a:lvl2pPr marL="534988" marR="0" indent="-179388" algn="l" defTabSz="914400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lr>
          <a:srgbClr val="666633"/>
        </a:buClr>
        <a:buSzTx/>
        <a:buFont typeface="Wingdings" panose="05000000000000000000" pitchFamily="2" charset="2"/>
        <a:buChar char="§"/>
        <a:tabLst/>
        <a:defRPr kumimoji="1" lang="ko-KR" altLang="en-US" sz="1900" kern="1200" dirty="0" smtClean="0">
          <a:solidFill>
            <a:schemeClr val="tx1"/>
          </a:solidFill>
          <a:latin typeface="+mn-ea"/>
          <a:ea typeface="+mj-ea"/>
          <a:cs typeface="+mn-cs"/>
        </a:defRPr>
      </a:lvl2pPr>
      <a:lvl3pPr marL="715963" indent="-180975" algn="l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har char="•"/>
        <a:defRPr kumimoji="1" lang="ko-KR" altLang="en-US" sz="1700" kern="1200" dirty="0" smtClean="0">
          <a:solidFill>
            <a:schemeClr val="tx1"/>
          </a:solidFill>
          <a:latin typeface="+mn-ea"/>
          <a:ea typeface="+mn-ea"/>
          <a:cs typeface="+mn-cs"/>
        </a:defRPr>
      </a:lvl3pPr>
      <a:lvl4pPr marL="898525" indent="-177800" algn="l" rtl="0" eaLnBrk="1" fontAlgn="base" latinLnBrk="1" hangingPunct="1">
        <a:lnSpc>
          <a:spcPct val="110000"/>
        </a:lnSpc>
        <a:spcBef>
          <a:spcPct val="20000"/>
        </a:spcBef>
        <a:spcAft>
          <a:spcPts val="100"/>
        </a:spcAft>
        <a:buClr>
          <a:schemeClr val="bg1">
            <a:lumMod val="50000"/>
          </a:schemeClr>
        </a:buClr>
        <a:buSzPct val="90000"/>
        <a:buFont typeface="Arial" panose="020B0604020202020204" pitchFamily="34" charset="0"/>
        <a:buChar char="−"/>
        <a:tabLst>
          <a:tab pos="898525" algn="l"/>
        </a:tabLst>
        <a:defRPr kumimoji="1" lang="ko-KR" altLang="en-US" sz="1400" b="0" kern="1200" dirty="0" smtClean="0">
          <a:solidFill>
            <a:schemeClr val="tx1"/>
          </a:solidFill>
          <a:latin typeface="+mn-ea"/>
          <a:ea typeface="맑은 고딕" pitchFamily="50" charset="-127"/>
          <a:cs typeface="+mn-cs"/>
        </a:defRPr>
      </a:lvl4pPr>
      <a:lvl5pPr marL="1077913" indent="-141288" algn="l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har char="»"/>
        <a:defRPr kumimoji="1" sz="1200">
          <a:solidFill>
            <a:schemeClr val="tx1"/>
          </a:solidFill>
          <a:latin typeface="+mn-ea"/>
          <a:ea typeface="+mj-ea"/>
          <a:cs typeface="태-신헤드라인디D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ipetal_Catmull-Rom_spline" TargetMode="External"/><Relationship Id="rId2" Type="http://schemas.openxmlformats.org/officeDocument/2006/relationships/hyperlink" Target="https://threejs.org/docs/index.html#api/zh/math/Vector3" TargetMode="Externa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hreejs.org/docs/index.html#api/zh/math/Vector3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PC\Desktop\Untitled-4.png">
            <a:extLst>
              <a:ext uri="{FF2B5EF4-FFF2-40B4-BE49-F238E27FC236}">
                <a16:creationId xmlns:a16="http://schemas.microsoft.com/office/drawing/2014/main" id="{3E60C136-F491-0341-94CB-14E163AE5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11"/>
          <a:stretch/>
        </p:blipFill>
        <p:spPr bwMode="auto">
          <a:xfrm>
            <a:off x="0" y="-25167"/>
            <a:ext cx="9906000" cy="625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13">
            <a:extLst>
              <a:ext uri="{FF2B5EF4-FFF2-40B4-BE49-F238E27FC236}">
                <a16:creationId xmlns:a16="http://schemas.microsoft.com/office/drawing/2014/main" id="{0C3746F2-4E55-344F-B0EE-DF91342BB2A7}"/>
              </a:ext>
            </a:extLst>
          </p:cNvPr>
          <p:cNvSpPr/>
          <p:nvPr/>
        </p:nvSpPr>
        <p:spPr>
          <a:xfrm>
            <a:off x="128464" y="313086"/>
            <a:ext cx="3406702" cy="630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1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Computer</a:t>
            </a:r>
            <a:r>
              <a:rPr lang="ko-KR" altLang="en-US" sz="31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 </a:t>
            </a:r>
            <a:r>
              <a:rPr lang="en-US" altLang="ko-KR" sz="31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Graphics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8824" y="4795373"/>
            <a:ext cx="25863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  <a:ea typeface="Rix고딕 EB" pitchFamily="18" charset="-127"/>
              </a:rPr>
              <a:t>2020. 08. 13</a:t>
            </a:r>
            <a:endParaRPr lang="ko-KR" altLang="en-US" sz="1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Abadi" panose="020B0604020104020204" pitchFamily="34" charset="0"/>
              <a:ea typeface="Rix고딕 EB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0F971-B763-456F-B22C-8374BFA51CC2}"/>
              </a:ext>
            </a:extLst>
          </p:cNvPr>
          <p:cNvSpPr txBox="1"/>
          <p:nvPr/>
        </p:nvSpPr>
        <p:spPr>
          <a:xfrm>
            <a:off x="344488" y="2161398"/>
            <a:ext cx="50124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spc="-150" dirty="0">
                <a:gradFill flip="none" rotWithShape="1">
                  <a:gsLst>
                    <a:gs pos="47910">
                      <a:prstClr val="white">
                        <a:lumMod val="85000"/>
                      </a:prstClr>
                    </a:gs>
                    <a:gs pos="23000">
                      <a:prstClr val="white"/>
                    </a:gs>
                    <a:gs pos="49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2" charset="-127"/>
                <a:ea typeface="KoPub돋움체 Bold" pitchFamily="2" charset="-127"/>
              </a:rPr>
              <a:t>Week 14: Curve Practice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1309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30" r="2435"/>
          <a:stretch/>
        </p:blipFill>
        <p:spPr bwMode="auto">
          <a:xfrm>
            <a:off x="5193738" y="3916008"/>
            <a:ext cx="1940514" cy="178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25FC34F-B509-42D6-8F34-2A854FFE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ArcCurve</a:t>
            </a:r>
            <a:r>
              <a:rPr lang="en-US" altLang="ko-KR" dirty="0"/>
              <a:t> – </a:t>
            </a:r>
            <a:r>
              <a:rPr lang="en-US" altLang="ko-KR" dirty="0">
                <a:highlight>
                  <a:srgbClr val="FFFF00"/>
                </a:highlight>
              </a:rPr>
              <a:t>Start angle, End angle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654E0-158C-40EE-86A5-FBCCDF6F473A}"/>
              </a:ext>
            </a:extLst>
          </p:cNvPr>
          <p:cNvSpPr txBox="1"/>
          <p:nvPr/>
        </p:nvSpPr>
        <p:spPr>
          <a:xfrm>
            <a:off x="4960677" y="1615299"/>
            <a:ext cx="4882568" cy="219290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950" dirty="0" err="1">
                <a:solidFill>
                  <a:srgbClr val="569CD6"/>
                </a:solidFill>
              </a:rPr>
              <a:t>var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9CDCFE"/>
                </a:solidFill>
              </a:rPr>
              <a:t>curve</a:t>
            </a:r>
            <a:r>
              <a:rPr lang="en-US" altLang="ko-KR" sz="1950" dirty="0">
                <a:solidFill>
                  <a:srgbClr val="D4D4D4"/>
                </a:solidFill>
              </a:rPr>
              <a:t> =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 err="1">
                <a:solidFill>
                  <a:srgbClr val="4EC9B0"/>
                </a:solidFill>
              </a:rPr>
              <a:t>THREE</a:t>
            </a:r>
            <a:r>
              <a:rPr lang="en-US" altLang="ko-KR" sz="1950" dirty="0" err="1">
                <a:solidFill>
                  <a:srgbClr val="D4D4D4"/>
                </a:solidFill>
              </a:rPr>
              <a:t>.</a:t>
            </a:r>
            <a:r>
              <a:rPr lang="en-US" altLang="ko-KR" sz="1950" dirty="0" err="1">
                <a:solidFill>
                  <a:srgbClr val="4EC9B0"/>
                </a:solidFill>
              </a:rPr>
              <a:t>ArcCurve</a:t>
            </a:r>
            <a:r>
              <a:rPr lang="en-US" altLang="ko-KR" sz="1950" dirty="0">
                <a:solidFill>
                  <a:srgbClr val="D4D4D4"/>
                </a:solidFill>
              </a:rPr>
              <a:t>(</a:t>
            </a:r>
          </a:p>
          <a:p>
            <a:r>
              <a:rPr lang="en-US" altLang="ko-KR" sz="1950" dirty="0">
                <a:solidFill>
                  <a:srgbClr val="D4D4D4"/>
                </a:solidFill>
              </a:rPr>
              <a:t>  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,  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,                   </a:t>
            </a:r>
          </a:p>
          <a:p>
            <a:r>
              <a:rPr lang="en-US" altLang="ko-KR" sz="1950" dirty="0">
                <a:solidFill>
                  <a:srgbClr val="D4D4D4"/>
                </a:solidFill>
              </a:rPr>
              <a:t>  </a:t>
            </a:r>
            <a:r>
              <a:rPr lang="en-US" altLang="ko-KR" sz="1950" dirty="0">
                <a:solidFill>
                  <a:srgbClr val="B5CEA8"/>
                </a:solidFill>
              </a:rPr>
              <a:t>4</a:t>
            </a:r>
            <a:r>
              <a:rPr lang="en-US" altLang="ko-KR" sz="1950" dirty="0">
                <a:solidFill>
                  <a:srgbClr val="D4D4D4"/>
                </a:solidFill>
              </a:rPr>
              <a:t>,                 </a:t>
            </a:r>
          </a:p>
          <a:p>
            <a:r>
              <a:rPr lang="en-US" altLang="ko-KR" sz="1950" dirty="0">
                <a:solidFill>
                  <a:srgbClr val="D4D4D4"/>
                </a:solidFill>
              </a:rPr>
              <a:t>  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,  </a:t>
            </a:r>
            <a:r>
              <a:rPr lang="en-US" altLang="ko-KR" sz="1950" dirty="0">
                <a:solidFill>
                  <a:srgbClr val="B5CEA8"/>
                </a:solidFill>
              </a:rPr>
              <a:t>3/2</a:t>
            </a:r>
            <a:r>
              <a:rPr lang="en-US" altLang="ko-KR" sz="1950" dirty="0">
                <a:solidFill>
                  <a:srgbClr val="D4D4D4"/>
                </a:solidFill>
              </a:rPr>
              <a:t> * </a:t>
            </a:r>
            <a:r>
              <a:rPr lang="en-US" altLang="ko-KR" sz="1950" dirty="0" err="1">
                <a:solidFill>
                  <a:srgbClr val="9CDCFE"/>
                </a:solidFill>
              </a:rPr>
              <a:t>Math</a:t>
            </a:r>
            <a:r>
              <a:rPr lang="en-US" altLang="ko-KR" sz="1950" dirty="0" err="1">
                <a:solidFill>
                  <a:srgbClr val="D4D4D4"/>
                </a:solidFill>
              </a:rPr>
              <a:t>.</a:t>
            </a:r>
            <a:r>
              <a:rPr lang="en-US" altLang="ko-KR" sz="1950" dirty="0" err="1">
                <a:solidFill>
                  <a:srgbClr val="4FC1FF"/>
                </a:solidFill>
              </a:rPr>
              <a:t>PI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en-US" altLang="ko-KR" sz="1950" dirty="0">
                <a:solidFill>
                  <a:srgbClr val="6A9955"/>
                </a:solidFill>
              </a:rPr>
              <a:t>Start Angle, End Angle</a:t>
            </a:r>
          </a:p>
          <a:p>
            <a:r>
              <a:rPr lang="en-US" altLang="ko-KR" sz="1950" dirty="0">
                <a:solidFill>
                  <a:srgbClr val="D4D4D4"/>
                </a:solidFill>
              </a:rPr>
              <a:t>  </a:t>
            </a:r>
            <a:r>
              <a:rPr lang="en-US" altLang="ko-KR" sz="1950" dirty="0">
                <a:solidFill>
                  <a:srgbClr val="569CD6"/>
                </a:solidFill>
              </a:rPr>
              <a:t>true</a:t>
            </a:r>
            <a:r>
              <a:rPr lang="en-US" altLang="ko-KR" sz="1950" dirty="0">
                <a:solidFill>
                  <a:srgbClr val="D4D4D4"/>
                </a:solidFill>
              </a:rPr>
              <a:t>,             </a:t>
            </a:r>
          </a:p>
          <a:p>
            <a:r>
              <a:rPr lang="en-US" altLang="ko-KR" sz="1950" dirty="0">
                <a:solidFill>
                  <a:srgbClr val="D4D4D4"/>
                </a:solidFill>
              </a:rPr>
              <a:t>);</a:t>
            </a:r>
          </a:p>
        </p:txBody>
      </p:sp>
      <p:pic>
        <p:nvPicPr>
          <p:cNvPr id="8" name="Picture 6" descr="Unit Circle Labeled In 45&amp;deg; Increments With Values | ClipArt ETC">
            <a:extLst>
              <a:ext uri="{FF2B5EF4-FFF2-40B4-BE49-F238E27FC236}">
                <a16:creationId xmlns:a16="http://schemas.microsoft.com/office/drawing/2014/main" id="{748CF7FD-B252-4C7A-8AC9-5D29D9192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609" y="3850596"/>
            <a:ext cx="2378602" cy="237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B41DCD-451F-438D-BCD3-24FA034A2E3F}"/>
              </a:ext>
            </a:extLst>
          </p:cNvPr>
          <p:cNvSpPr txBox="1"/>
          <p:nvPr/>
        </p:nvSpPr>
        <p:spPr>
          <a:xfrm>
            <a:off x="8830271" y="3944518"/>
            <a:ext cx="1012975" cy="192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650"/>
              <a:t>Unit circle</a:t>
            </a:r>
            <a:endParaRPr lang="ko-KR" altLang="en-US" sz="65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D646A1E-967F-410A-9C74-8E14C86D8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529" y="4072589"/>
            <a:ext cx="1950244" cy="1749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0DF44A-4697-4789-BB0C-4ABF9235B67E}"/>
              </a:ext>
            </a:extLst>
          </p:cNvPr>
          <p:cNvSpPr txBox="1"/>
          <p:nvPr/>
        </p:nvSpPr>
        <p:spPr>
          <a:xfrm>
            <a:off x="502977" y="1615299"/>
            <a:ext cx="3989635" cy="18928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950">
                <a:solidFill>
                  <a:srgbClr val="569CD6"/>
                </a:solidFill>
              </a:rPr>
              <a:t>var</a:t>
            </a:r>
            <a:r>
              <a:rPr lang="en-US" altLang="ko-KR" sz="1950">
                <a:solidFill>
                  <a:srgbClr val="D4D4D4"/>
                </a:solidFill>
              </a:rPr>
              <a:t> </a:t>
            </a:r>
            <a:r>
              <a:rPr lang="en-US" altLang="ko-KR" sz="1950">
                <a:solidFill>
                  <a:srgbClr val="9CDCFE"/>
                </a:solidFill>
              </a:rPr>
              <a:t>curve</a:t>
            </a:r>
            <a:r>
              <a:rPr lang="en-US" altLang="ko-KR" sz="1950">
                <a:solidFill>
                  <a:srgbClr val="D4D4D4"/>
                </a:solidFill>
              </a:rPr>
              <a:t> = </a:t>
            </a:r>
            <a:r>
              <a:rPr lang="en-US" altLang="ko-KR" sz="1950">
                <a:solidFill>
                  <a:srgbClr val="569CD6"/>
                </a:solidFill>
              </a:rPr>
              <a:t>new</a:t>
            </a:r>
            <a:r>
              <a:rPr lang="en-US" altLang="ko-KR" sz="1950">
                <a:solidFill>
                  <a:srgbClr val="D4D4D4"/>
                </a:solidFill>
              </a:rPr>
              <a:t> </a:t>
            </a:r>
            <a:r>
              <a:rPr lang="en-US" altLang="ko-KR" sz="1950">
                <a:solidFill>
                  <a:srgbClr val="4EC9B0"/>
                </a:solidFill>
              </a:rPr>
              <a:t>THREE</a:t>
            </a:r>
            <a:r>
              <a:rPr lang="en-US" altLang="ko-KR" sz="1950">
                <a:solidFill>
                  <a:srgbClr val="D4D4D4"/>
                </a:solidFill>
              </a:rPr>
              <a:t>.</a:t>
            </a:r>
            <a:r>
              <a:rPr lang="en-US" altLang="ko-KR" sz="1950">
                <a:solidFill>
                  <a:srgbClr val="4EC9B0"/>
                </a:solidFill>
              </a:rPr>
              <a:t>ArcCurve</a:t>
            </a:r>
            <a:r>
              <a:rPr lang="en-US" altLang="ko-KR" sz="1950">
                <a:solidFill>
                  <a:srgbClr val="D4D4D4"/>
                </a:solidFill>
              </a:rPr>
              <a:t>(</a:t>
            </a:r>
          </a:p>
          <a:p>
            <a:r>
              <a:rPr lang="en-US" altLang="ko-KR" sz="1950">
                <a:solidFill>
                  <a:srgbClr val="D4D4D4"/>
                </a:solidFill>
              </a:rPr>
              <a:t>  </a:t>
            </a:r>
            <a:r>
              <a:rPr lang="en-US" altLang="ko-KR" sz="1950">
                <a:solidFill>
                  <a:srgbClr val="B5CEA8"/>
                </a:solidFill>
              </a:rPr>
              <a:t>0</a:t>
            </a:r>
            <a:r>
              <a:rPr lang="en-US" altLang="ko-KR" sz="1950">
                <a:solidFill>
                  <a:srgbClr val="D4D4D4"/>
                </a:solidFill>
              </a:rPr>
              <a:t>,  </a:t>
            </a:r>
            <a:r>
              <a:rPr lang="en-US" altLang="ko-KR" sz="1950">
                <a:solidFill>
                  <a:srgbClr val="B5CEA8"/>
                </a:solidFill>
              </a:rPr>
              <a:t>0</a:t>
            </a:r>
            <a:r>
              <a:rPr lang="en-US" altLang="ko-KR" sz="1950">
                <a:solidFill>
                  <a:srgbClr val="D4D4D4"/>
                </a:solidFill>
              </a:rPr>
              <a:t>,                   </a:t>
            </a:r>
          </a:p>
          <a:p>
            <a:r>
              <a:rPr lang="en-US" altLang="ko-KR" sz="1950">
                <a:solidFill>
                  <a:srgbClr val="D4D4D4"/>
                </a:solidFill>
              </a:rPr>
              <a:t>  </a:t>
            </a:r>
            <a:r>
              <a:rPr lang="en-US" altLang="ko-KR" sz="1950">
                <a:solidFill>
                  <a:srgbClr val="B5CEA8"/>
                </a:solidFill>
              </a:rPr>
              <a:t>4</a:t>
            </a:r>
            <a:r>
              <a:rPr lang="en-US" altLang="ko-KR" sz="1950">
                <a:solidFill>
                  <a:srgbClr val="D4D4D4"/>
                </a:solidFill>
              </a:rPr>
              <a:t>,                 </a:t>
            </a:r>
          </a:p>
          <a:p>
            <a:r>
              <a:rPr lang="en-US" altLang="ko-KR" sz="1950">
                <a:solidFill>
                  <a:srgbClr val="D4D4D4"/>
                </a:solidFill>
              </a:rPr>
              <a:t>  </a:t>
            </a:r>
            <a:r>
              <a:rPr lang="en-US" altLang="ko-KR" sz="1950">
                <a:solidFill>
                  <a:srgbClr val="B5CEA8"/>
                </a:solidFill>
              </a:rPr>
              <a:t>0</a:t>
            </a:r>
            <a:r>
              <a:rPr lang="en-US" altLang="ko-KR" sz="1950">
                <a:solidFill>
                  <a:srgbClr val="D4D4D4"/>
                </a:solidFill>
              </a:rPr>
              <a:t>,  </a:t>
            </a:r>
            <a:r>
              <a:rPr lang="en-US" altLang="ko-KR" sz="1950">
                <a:solidFill>
                  <a:srgbClr val="B5CEA8"/>
                </a:solidFill>
              </a:rPr>
              <a:t>2</a:t>
            </a:r>
            <a:r>
              <a:rPr lang="en-US" altLang="ko-KR" sz="1950">
                <a:solidFill>
                  <a:srgbClr val="D4D4D4"/>
                </a:solidFill>
              </a:rPr>
              <a:t> * </a:t>
            </a:r>
            <a:r>
              <a:rPr lang="en-US" altLang="ko-KR" sz="1950">
                <a:solidFill>
                  <a:srgbClr val="9CDCFE"/>
                </a:solidFill>
              </a:rPr>
              <a:t>Math</a:t>
            </a:r>
            <a:r>
              <a:rPr lang="en-US" altLang="ko-KR" sz="1950">
                <a:solidFill>
                  <a:srgbClr val="D4D4D4"/>
                </a:solidFill>
              </a:rPr>
              <a:t>.</a:t>
            </a:r>
            <a:r>
              <a:rPr lang="en-US" altLang="ko-KR" sz="1950">
                <a:solidFill>
                  <a:srgbClr val="4FC1FF"/>
                </a:solidFill>
              </a:rPr>
              <a:t>PI</a:t>
            </a:r>
            <a:r>
              <a:rPr lang="en-US" altLang="ko-KR" sz="1950">
                <a:solidFill>
                  <a:srgbClr val="D4D4D4"/>
                </a:solidFill>
              </a:rPr>
              <a:t>, </a:t>
            </a:r>
            <a:endParaRPr lang="en-US" altLang="ko-KR" sz="1950">
              <a:solidFill>
                <a:srgbClr val="6A9955"/>
              </a:solidFill>
            </a:endParaRPr>
          </a:p>
          <a:p>
            <a:r>
              <a:rPr lang="en-US" altLang="ko-KR" sz="1950">
                <a:solidFill>
                  <a:srgbClr val="D4D4D4"/>
                </a:solidFill>
              </a:rPr>
              <a:t>  </a:t>
            </a:r>
            <a:r>
              <a:rPr lang="en-US" altLang="ko-KR" sz="1950">
                <a:solidFill>
                  <a:srgbClr val="569CD6"/>
                </a:solidFill>
              </a:rPr>
              <a:t>true</a:t>
            </a:r>
            <a:r>
              <a:rPr lang="en-US" altLang="ko-KR" sz="1950">
                <a:solidFill>
                  <a:srgbClr val="D4D4D4"/>
                </a:solidFill>
              </a:rPr>
              <a:t>,             </a:t>
            </a:r>
          </a:p>
          <a:p>
            <a:r>
              <a:rPr lang="en-US" altLang="ko-KR" sz="1950">
                <a:solidFill>
                  <a:srgbClr val="D4D4D4"/>
                </a:solidFill>
              </a:rPr>
              <a:t>);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B4CF4E-26CA-4E9F-847F-7A4546F75DA5}"/>
              </a:ext>
            </a:extLst>
          </p:cNvPr>
          <p:cNvSpPr/>
          <p:nvPr/>
        </p:nvSpPr>
        <p:spPr>
          <a:xfrm>
            <a:off x="5095255" y="2550555"/>
            <a:ext cx="1826540" cy="33538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5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6731F26-678B-4CB7-9F92-B00EC6782F3E}"/>
              </a:ext>
            </a:extLst>
          </p:cNvPr>
          <p:cNvSpPr/>
          <p:nvPr/>
        </p:nvSpPr>
        <p:spPr>
          <a:xfrm>
            <a:off x="4484728" y="2639146"/>
            <a:ext cx="500380" cy="3396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28A26B-209F-475F-A47E-A20873C8C066}"/>
              </a:ext>
            </a:extLst>
          </p:cNvPr>
          <p:cNvSpPr txBox="1"/>
          <p:nvPr/>
        </p:nvSpPr>
        <p:spPr>
          <a:xfrm>
            <a:off x="6644754" y="4189605"/>
            <a:ext cx="351378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" dirty="0">
                <a:solidFill>
                  <a:schemeClr val="bg1"/>
                </a:solidFill>
              </a:rPr>
              <a:t>start</a:t>
            </a:r>
            <a:endParaRPr lang="ko-KR" altLang="en-US" sz="65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F81A1E-8919-40C1-B3EA-C0A997F37DE4}"/>
              </a:ext>
            </a:extLst>
          </p:cNvPr>
          <p:cNvSpPr txBox="1"/>
          <p:nvPr/>
        </p:nvSpPr>
        <p:spPr>
          <a:xfrm>
            <a:off x="5288183" y="5348312"/>
            <a:ext cx="327334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" dirty="0">
                <a:solidFill>
                  <a:schemeClr val="bg1"/>
                </a:solidFill>
              </a:rPr>
              <a:t>end</a:t>
            </a:r>
            <a:endParaRPr lang="ko-KR" altLang="en-US" sz="6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B41B46-871E-4D30-B843-694529EDE36E}"/>
                  </a:ext>
                </a:extLst>
              </p:cNvPr>
              <p:cNvSpPr txBox="1"/>
              <p:nvPr/>
            </p:nvSpPr>
            <p:spPr>
              <a:xfrm>
                <a:off x="5162986" y="5145508"/>
                <a:ext cx="398058" cy="192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50" i="1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ko-KR" altLang="en-US" sz="65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650" i="1">
                          <a:solidFill>
                            <a:schemeClr val="bg1"/>
                          </a:solidFill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B41B46-871E-4D30-B843-694529EDE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986" y="5145508"/>
                <a:ext cx="398058" cy="192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FF425E-FBA8-429C-A50B-006882F0F0A7}"/>
                  </a:ext>
                </a:extLst>
              </p:cNvPr>
              <p:cNvSpPr txBox="1"/>
              <p:nvPr/>
            </p:nvSpPr>
            <p:spPr>
              <a:xfrm>
                <a:off x="6610146" y="4029329"/>
                <a:ext cx="260008" cy="192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5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65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FF425E-FBA8-429C-A50B-006882F0F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146" y="4029329"/>
                <a:ext cx="260008" cy="1923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화살표: 아래쪽 16">
            <a:extLst>
              <a:ext uri="{FF2B5EF4-FFF2-40B4-BE49-F238E27FC236}">
                <a16:creationId xmlns:a16="http://schemas.microsoft.com/office/drawing/2014/main" id="{706DAB3A-8CE7-436B-A470-029C603B4E22}"/>
              </a:ext>
            </a:extLst>
          </p:cNvPr>
          <p:cNvSpPr/>
          <p:nvPr/>
        </p:nvSpPr>
        <p:spPr>
          <a:xfrm rot="2202476">
            <a:off x="6761174" y="4458663"/>
            <a:ext cx="62246" cy="20912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5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384224" y="5574622"/>
            <a:ext cx="225255" cy="2908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5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135533" y="4903701"/>
            <a:ext cx="213253" cy="2382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50"/>
          </a:p>
        </p:txBody>
      </p:sp>
      <p:sp>
        <p:nvSpPr>
          <p:cNvPr id="21" name="직사각형 20"/>
          <p:cNvSpPr/>
          <p:nvPr/>
        </p:nvSpPr>
        <p:spPr>
          <a:xfrm>
            <a:off x="6155037" y="5108640"/>
            <a:ext cx="574196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50" dirty="0">
                <a:solidFill>
                  <a:schemeClr val="bg1"/>
                </a:solidFill>
              </a:rPr>
              <a:t>clock-wise</a:t>
            </a:r>
            <a:endParaRPr lang="ko-KR" altLang="en-US" sz="6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0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EF55F-FF1F-7EEE-E93E-993B44BEC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55B9915-FB95-6460-FE29-510001E34F81}"/>
              </a:ext>
            </a:extLst>
          </p:cNvPr>
          <p:cNvSpPr txBox="1"/>
          <p:nvPr/>
        </p:nvSpPr>
        <p:spPr>
          <a:xfrm>
            <a:off x="235368" y="3587180"/>
            <a:ext cx="87849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var curve = new </a:t>
            </a:r>
            <a:r>
              <a:rPr lang="en-US" altLang="ko-KR" sz="1800" dirty="0" err="1"/>
              <a:t>THREE.EllipseCurve</a:t>
            </a:r>
            <a:r>
              <a:rPr lang="en-US" altLang="ko-KR" sz="1800" dirty="0"/>
              <a:t>(</a:t>
            </a:r>
          </a:p>
          <a:p>
            <a:r>
              <a:rPr lang="en-US" altLang="ko-KR" sz="1800" dirty="0"/>
              <a:t>  x, y,              // </a:t>
            </a:r>
            <a:r>
              <a:rPr lang="ko-KR" altLang="en-US" sz="1800" dirty="0"/>
              <a:t>타원의 중심 좌표</a:t>
            </a:r>
          </a:p>
          <a:p>
            <a:r>
              <a:rPr lang="ko-KR" altLang="en-US" sz="1800" dirty="0"/>
              <a:t>  </a:t>
            </a:r>
            <a:r>
              <a:rPr lang="en-US" altLang="ko-KR" sz="1800" dirty="0" err="1"/>
              <a:t>xRadius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yRadius</a:t>
            </a:r>
            <a:r>
              <a:rPr lang="en-US" altLang="ko-KR" sz="1800" dirty="0"/>
              <a:t>,  // </a:t>
            </a:r>
            <a:r>
              <a:rPr lang="ko-KR" altLang="en-US" sz="1800" dirty="0"/>
              <a:t>가로축 반지름과 세로축 반지름</a:t>
            </a:r>
          </a:p>
          <a:p>
            <a:r>
              <a:rPr lang="ko-KR" altLang="en-US" sz="1800" dirty="0"/>
              <a:t>  </a:t>
            </a:r>
            <a:r>
              <a:rPr lang="en-US" altLang="ko-KR" sz="1800" dirty="0" err="1"/>
              <a:t>startAngle</a:t>
            </a:r>
            <a:r>
              <a:rPr lang="en-US" altLang="ko-KR" sz="1800" dirty="0"/>
              <a:t>,        // </a:t>
            </a:r>
            <a:r>
              <a:rPr lang="ko-KR" altLang="en-US" sz="1800" dirty="0"/>
              <a:t>시작 각도 </a:t>
            </a:r>
            <a:r>
              <a:rPr lang="en-US" altLang="ko-KR" sz="1800" dirty="0"/>
              <a:t>(</a:t>
            </a:r>
            <a:r>
              <a:rPr lang="ko-KR" altLang="en-US" sz="1800" dirty="0"/>
              <a:t>라디안 단위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  </a:t>
            </a:r>
            <a:r>
              <a:rPr lang="en-US" altLang="ko-KR" sz="1800" dirty="0" err="1"/>
              <a:t>endAngle</a:t>
            </a:r>
            <a:r>
              <a:rPr lang="en-US" altLang="ko-KR" sz="1800" dirty="0"/>
              <a:t>,          // </a:t>
            </a:r>
            <a:r>
              <a:rPr lang="ko-KR" altLang="en-US" sz="1800" dirty="0"/>
              <a:t>종료 각도 </a:t>
            </a:r>
            <a:r>
              <a:rPr lang="en-US" altLang="ko-KR" sz="1800" dirty="0"/>
              <a:t>(</a:t>
            </a:r>
            <a:r>
              <a:rPr lang="ko-KR" altLang="en-US" sz="1800" dirty="0"/>
              <a:t>라디안 단위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  clockwise,         // true: </a:t>
            </a:r>
            <a:r>
              <a:rPr lang="ko-KR" altLang="en-US" sz="1800" dirty="0"/>
              <a:t>시계 방향</a:t>
            </a:r>
            <a:r>
              <a:rPr lang="en-US" altLang="ko-KR" sz="1800" dirty="0"/>
              <a:t>, false: </a:t>
            </a:r>
            <a:r>
              <a:rPr lang="ko-KR" altLang="en-US" sz="1800" dirty="0"/>
              <a:t>반시계 방향</a:t>
            </a:r>
          </a:p>
          <a:p>
            <a:r>
              <a:rPr lang="ko-KR" altLang="en-US" sz="1800" dirty="0"/>
              <a:t>  </a:t>
            </a:r>
            <a:r>
              <a:rPr lang="en-US" altLang="ko-KR" sz="1800" dirty="0"/>
              <a:t>rotation           // </a:t>
            </a:r>
            <a:r>
              <a:rPr lang="ko-KR" altLang="en-US" sz="1800" dirty="0"/>
              <a:t>타원의 회전 각도 </a:t>
            </a:r>
            <a:r>
              <a:rPr lang="en-US" altLang="ko-KR" sz="1800" dirty="0"/>
              <a:t>(</a:t>
            </a:r>
            <a:r>
              <a:rPr lang="ko-KR" altLang="en-US" sz="1800" dirty="0"/>
              <a:t>라디안 단위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);</a:t>
            </a:r>
          </a:p>
          <a:p>
            <a:endParaRPr lang="ko-KR" altLang="en-US" sz="1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2622C4-05FD-686E-2C7C-15218CF6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96" y="490662"/>
            <a:ext cx="8915400" cy="706090"/>
          </a:xfrm>
        </p:spPr>
        <p:txBody>
          <a:bodyPr/>
          <a:lstStyle/>
          <a:p>
            <a:r>
              <a:rPr lang="en-US" altLang="ko-KR" dirty="0" err="1"/>
              <a:t>EllipseCurve</a:t>
            </a: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F0F3B3C-0727-FE3B-E684-AB782E2F4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1689774"/>
            <a:ext cx="878497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ko-KR" altLang="ko-KR" sz="2400" b="1" dirty="0">
                <a:solidFill>
                  <a:srgbClr val="444444"/>
                </a:solidFill>
                <a:latin typeface="Abadi" panose="020B0604020104020204" pitchFamily="34" charset="0"/>
              </a:rPr>
              <a:t>THREE.EllipseCurve</a:t>
            </a:r>
            <a:endParaRPr lang="en-US" altLang="ko-KR" sz="2400" b="1" dirty="0">
              <a:solidFill>
                <a:srgbClr val="444444"/>
              </a:solidFill>
              <a:latin typeface="Abadi" panose="020B0604020104020204" pitchFamily="34" charset="0"/>
            </a:endParaRPr>
          </a:p>
          <a:p>
            <a:pPr eaLnBrk="0" hangingPunct="0"/>
            <a:r>
              <a:rPr lang="en-US" altLang="ko-KR" sz="1800" dirty="0">
                <a:solidFill>
                  <a:srgbClr val="444444"/>
                </a:solidFill>
                <a:latin typeface="Abadi" panose="020B0604020104020204" pitchFamily="34" charset="0"/>
              </a:rPr>
              <a:t>~ </a:t>
            </a:r>
            <a:r>
              <a:rPr lang="ko-KR" altLang="ko-KR" sz="1800" dirty="0">
                <a:solidFill>
                  <a:srgbClr val="444444"/>
                </a:solidFill>
                <a:latin typeface="Abadi" panose="020B0604020104020204" pitchFamily="34" charset="0"/>
              </a:rPr>
              <a:t>Three.js에서 2D 공간에서 타원 곡선 또는 타원 호를 생성하기 위한 도구.</a:t>
            </a:r>
            <a:endParaRPr lang="en-US" altLang="ko-KR" sz="1800" dirty="0">
              <a:solidFill>
                <a:srgbClr val="444444"/>
              </a:solidFill>
              <a:latin typeface="Abadi" panose="020B0604020104020204" pitchFamily="34" charset="0"/>
            </a:endParaRPr>
          </a:p>
          <a:p>
            <a:pPr eaLnBrk="0" hangingPunct="0"/>
            <a:r>
              <a:rPr lang="en-US" altLang="ko-KR" sz="1800" dirty="0">
                <a:solidFill>
                  <a:srgbClr val="444444"/>
                </a:solidFill>
                <a:latin typeface="Abadi" panose="020B0604020104020204" pitchFamily="34" charset="0"/>
              </a:rPr>
              <a:t>~</a:t>
            </a:r>
            <a:r>
              <a:rPr lang="ko-KR" altLang="ko-KR" sz="1800" dirty="0">
                <a:solidFill>
                  <a:srgbClr val="444444"/>
                </a:solidFill>
                <a:latin typeface="Abadi" panose="020B0604020104020204" pitchFamily="34" charset="0"/>
              </a:rPr>
              <a:t> 타원의 중심, 반지름, 시작 각도, 종료 각도를 정의하여 원하는 곡선을 만들 수 있다. </a:t>
            </a:r>
          </a:p>
        </p:txBody>
      </p:sp>
    </p:spTree>
    <p:extLst>
      <p:ext uri="{BB962C8B-B14F-4D97-AF65-F5344CB8AC3E}">
        <p14:creationId xmlns:p14="http://schemas.microsoft.com/office/powerpoint/2010/main" val="2923629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330C1-003F-4EC5-B52E-B17F1567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EllipseCurve</a:t>
            </a:r>
            <a:r>
              <a:rPr lang="en-US" altLang="ko-KR" dirty="0"/>
              <a:t> - </a:t>
            </a:r>
            <a:r>
              <a:rPr lang="en-US" altLang="ko-KR" dirty="0" err="1">
                <a:highlight>
                  <a:srgbClr val="FFFF00"/>
                </a:highlight>
              </a:rPr>
              <a:t>getPoints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0D0F2-3A2A-4912-B3CE-B89EC7D5F624}"/>
              </a:ext>
            </a:extLst>
          </p:cNvPr>
          <p:cNvSpPr txBox="1"/>
          <p:nvPr/>
        </p:nvSpPr>
        <p:spPr>
          <a:xfrm>
            <a:off x="272350" y="1590110"/>
            <a:ext cx="9361300" cy="45935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950" dirty="0">
                <a:solidFill>
                  <a:srgbClr val="569CD6"/>
                </a:solidFill>
              </a:rPr>
              <a:t>var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9CDCFE"/>
                </a:solidFill>
              </a:rPr>
              <a:t>curve</a:t>
            </a:r>
            <a:r>
              <a:rPr lang="en-US" altLang="ko-KR" sz="1950" dirty="0">
                <a:solidFill>
                  <a:srgbClr val="D4D4D4"/>
                </a:solidFill>
              </a:rPr>
              <a:t> =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 err="1">
                <a:solidFill>
                  <a:srgbClr val="4EC9B0"/>
                </a:solidFill>
              </a:rPr>
              <a:t>THREE</a:t>
            </a:r>
            <a:r>
              <a:rPr lang="en-US" altLang="ko-KR" sz="1950" dirty="0" err="1">
                <a:solidFill>
                  <a:srgbClr val="D4D4D4"/>
                </a:solidFill>
              </a:rPr>
              <a:t>.</a:t>
            </a:r>
            <a:r>
              <a:rPr lang="en-US" altLang="ko-KR" sz="1950" dirty="0" err="1">
                <a:solidFill>
                  <a:srgbClr val="4EC9B0"/>
                </a:solidFill>
              </a:rPr>
              <a:t>EllipseCurve</a:t>
            </a:r>
            <a:r>
              <a:rPr lang="en-US" altLang="ko-KR" sz="1950" dirty="0">
                <a:solidFill>
                  <a:srgbClr val="D4D4D4"/>
                </a:solidFill>
              </a:rPr>
              <a:t>(</a:t>
            </a:r>
          </a:p>
          <a:p>
            <a:r>
              <a:rPr lang="en-US" altLang="ko-KR" sz="1950" dirty="0">
                <a:solidFill>
                  <a:srgbClr val="D4D4D4"/>
                </a:solidFill>
              </a:rPr>
              <a:t>  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,  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,                     </a:t>
            </a:r>
            <a:r>
              <a:rPr lang="en-US" altLang="ko-KR" sz="1950" dirty="0">
                <a:solidFill>
                  <a:srgbClr val="6A9955"/>
                </a:solidFill>
              </a:rPr>
              <a:t>// </a:t>
            </a:r>
            <a:r>
              <a:rPr lang="ko-KR" altLang="en-US" sz="1950" dirty="0">
                <a:solidFill>
                  <a:srgbClr val="6A9955"/>
                </a:solidFill>
              </a:rPr>
              <a:t>다원의 중심 좌표</a:t>
            </a:r>
            <a:r>
              <a:rPr lang="en-US" altLang="ko-KR" sz="1950" dirty="0">
                <a:solidFill>
                  <a:srgbClr val="6A9955"/>
                </a:solidFill>
              </a:rPr>
              <a:t>(</a:t>
            </a:r>
            <a:r>
              <a:rPr lang="en-US" altLang="ko-KR" sz="1950" dirty="0" err="1">
                <a:solidFill>
                  <a:srgbClr val="6A9955"/>
                </a:solidFill>
              </a:rPr>
              <a:t>x,y</a:t>
            </a:r>
            <a:r>
              <a:rPr lang="en-US" altLang="ko-KR" sz="1950" dirty="0">
                <a:solidFill>
                  <a:srgbClr val="6A9955"/>
                </a:solidFill>
              </a:rPr>
              <a:t>) </a:t>
            </a:r>
            <a:endParaRPr lang="en-US" altLang="ko-KR" sz="1950" dirty="0">
              <a:solidFill>
                <a:srgbClr val="D4D4D4"/>
              </a:solidFill>
            </a:endParaRPr>
          </a:p>
          <a:p>
            <a:r>
              <a:rPr lang="en-US" altLang="ko-KR" sz="1950" dirty="0">
                <a:solidFill>
                  <a:srgbClr val="D4D4D4"/>
                </a:solidFill>
              </a:rPr>
              <a:t>  4,  2,                   </a:t>
            </a:r>
            <a:r>
              <a:rPr lang="en-US" altLang="ko-KR" sz="1950" dirty="0">
                <a:solidFill>
                  <a:srgbClr val="6A9955"/>
                </a:solidFill>
              </a:rPr>
              <a:t>// </a:t>
            </a:r>
            <a:r>
              <a:rPr lang="ko-KR" altLang="en-US" sz="1950" dirty="0">
                <a:solidFill>
                  <a:srgbClr val="6A9955"/>
                </a:solidFill>
              </a:rPr>
              <a:t>가로축 반지름</a:t>
            </a:r>
            <a:r>
              <a:rPr lang="en-US" altLang="ko-KR" sz="1950" dirty="0">
                <a:solidFill>
                  <a:srgbClr val="6A9955"/>
                </a:solidFill>
              </a:rPr>
              <a:t>, </a:t>
            </a:r>
            <a:r>
              <a:rPr lang="ko-KR" altLang="en-US" sz="1950" dirty="0">
                <a:solidFill>
                  <a:srgbClr val="6A9955"/>
                </a:solidFill>
              </a:rPr>
              <a:t>세로축 반지름 </a:t>
            </a:r>
            <a:endParaRPr lang="en-US" altLang="ko-KR" sz="1950" dirty="0">
              <a:solidFill>
                <a:srgbClr val="D4D4D4"/>
              </a:solidFill>
            </a:endParaRPr>
          </a:p>
          <a:p>
            <a:r>
              <a:rPr lang="en-US" altLang="ko-KR" sz="1950" dirty="0">
                <a:solidFill>
                  <a:srgbClr val="D4D4D4"/>
                </a:solidFill>
              </a:rPr>
              <a:t>  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,  2 * </a:t>
            </a:r>
            <a:r>
              <a:rPr lang="en-US" altLang="ko-KR" sz="1950" dirty="0" err="1">
                <a:solidFill>
                  <a:srgbClr val="9CDCFE"/>
                </a:solidFill>
              </a:rPr>
              <a:t>Math</a:t>
            </a:r>
            <a:r>
              <a:rPr lang="en-US" altLang="ko-KR" sz="1950" dirty="0" err="1">
                <a:solidFill>
                  <a:srgbClr val="D4D4D4"/>
                </a:solidFill>
              </a:rPr>
              <a:t>.</a:t>
            </a:r>
            <a:r>
              <a:rPr lang="en-US" altLang="ko-KR" sz="1950" dirty="0" err="1">
                <a:solidFill>
                  <a:srgbClr val="4FC1FF"/>
                </a:solidFill>
              </a:rPr>
              <a:t>PI</a:t>
            </a:r>
            <a:r>
              <a:rPr lang="en-US" altLang="ko-KR" sz="1950" dirty="0">
                <a:solidFill>
                  <a:srgbClr val="D4D4D4"/>
                </a:solidFill>
              </a:rPr>
              <a:t>,     </a:t>
            </a:r>
            <a:r>
              <a:rPr lang="en-US" altLang="ko-KR" sz="1950" dirty="0">
                <a:solidFill>
                  <a:srgbClr val="6A9955"/>
                </a:solidFill>
              </a:rPr>
              <a:t>// 0</a:t>
            </a:r>
            <a:r>
              <a:rPr lang="ko-KR" altLang="en-US" sz="1950" dirty="0">
                <a:solidFill>
                  <a:srgbClr val="6A9955"/>
                </a:solidFill>
              </a:rPr>
              <a:t>부터 </a:t>
            </a:r>
            <a:r>
              <a:rPr lang="en-US" altLang="ko-KR" sz="1950" dirty="0">
                <a:solidFill>
                  <a:srgbClr val="6A9955"/>
                </a:solidFill>
              </a:rPr>
              <a:t>2π</a:t>
            </a:r>
            <a:r>
              <a:rPr lang="ko-KR" altLang="en-US" sz="1950" dirty="0">
                <a:solidFill>
                  <a:srgbClr val="6A9955"/>
                </a:solidFill>
              </a:rPr>
              <a:t>까지 타원 전체를 그림</a:t>
            </a:r>
            <a:endParaRPr lang="en-US" altLang="ko-KR" sz="1950" dirty="0">
              <a:solidFill>
                <a:srgbClr val="6A9955"/>
              </a:solidFill>
            </a:endParaRPr>
          </a:p>
          <a:p>
            <a:r>
              <a:rPr lang="en-US" altLang="ko-KR" sz="1950" dirty="0">
                <a:solidFill>
                  <a:srgbClr val="D4D4D4"/>
                </a:solidFill>
              </a:rPr>
              <a:t>  </a:t>
            </a:r>
            <a:r>
              <a:rPr lang="en-US" altLang="ko-KR" sz="1950" dirty="0">
                <a:solidFill>
                  <a:srgbClr val="569CD6"/>
                </a:solidFill>
              </a:rPr>
              <a:t>true</a:t>
            </a:r>
            <a:r>
              <a:rPr lang="en-US" altLang="ko-KR" sz="1950" dirty="0">
                <a:solidFill>
                  <a:srgbClr val="D4D4D4"/>
                </a:solidFill>
              </a:rPr>
              <a:t>,                   </a:t>
            </a:r>
            <a:r>
              <a:rPr lang="en-US" altLang="ko-KR" sz="1950" dirty="0">
                <a:solidFill>
                  <a:srgbClr val="6A9955"/>
                </a:solidFill>
              </a:rPr>
              <a:t>// </a:t>
            </a:r>
            <a:r>
              <a:rPr lang="ko-KR" altLang="en-US" sz="1950" dirty="0">
                <a:solidFill>
                  <a:srgbClr val="6A9955"/>
                </a:solidFill>
              </a:rPr>
              <a:t>반시계 방향으로 그림</a:t>
            </a:r>
            <a:endParaRPr lang="en-US" altLang="ko-KR" sz="1950" dirty="0">
              <a:solidFill>
                <a:srgbClr val="6A9955"/>
              </a:solidFill>
            </a:endParaRPr>
          </a:p>
          <a:p>
            <a:r>
              <a:rPr lang="en-US" altLang="ko-KR" sz="1950" dirty="0">
                <a:solidFill>
                  <a:srgbClr val="D4D4D4"/>
                </a:solidFill>
              </a:rPr>
              <a:t>  </a:t>
            </a:r>
            <a:r>
              <a:rPr lang="en-US" altLang="ko-KR" sz="1950" dirty="0">
                <a:solidFill>
                  <a:srgbClr val="B5CEA8"/>
                </a:solidFill>
              </a:rPr>
              <a:t>0                  </a:t>
            </a:r>
            <a:r>
              <a:rPr lang="en-US" altLang="ko-KR" sz="1950" dirty="0">
                <a:solidFill>
                  <a:srgbClr val="6A9955"/>
                </a:solidFill>
              </a:rPr>
              <a:t>// </a:t>
            </a:r>
            <a:r>
              <a:rPr lang="ko-KR" altLang="en-US" sz="1950" dirty="0">
                <a:solidFill>
                  <a:srgbClr val="6A9955"/>
                </a:solidFill>
              </a:rPr>
              <a:t>회전하지 않음</a:t>
            </a:r>
            <a:endParaRPr lang="en-US" altLang="ko-KR" sz="1950" dirty="0">
              <a:solidFill>
                <a:srgbClr val="D4D4D4"/>
              </a:solidFill>
            </a:endParaRPr>
          </a:p>
          <a:p>
            <a:endParaRPr lang="en-US" altLang="ko-KR" sz="1950" dirty="0">
              <a:solidFill>
                <a:srgbClr val="B5CEA8"/>
              </a:solidFill>
            </a:endParaRPr>
          </a:p>
          <a:p>
            <a:endParaRPr lang="en-US" altLang="ko-KR" sz="1950" dirty="0">
              <a:solidFill>
                <a:srgbClr val="B5CEA8"/>
              </a:solidFill>
            </a:endParaRPr>
          </a:p>
          <a:p>
            <a:r>
              <a:rPr lang="en-US" altLang="ko-KR" sz="1950" dirty="0">
                <a:solidFill>
                  <a:srgbClr val="D4D4D4"/>
                </a:solidFill>
              </a:rPr>
              <a:t>);</a:t>
            </a:r>
          </a:p>
          <a:p>
            <a:endParaRPr lang="en-US" altLang="ko-KR" sz="1950" dirty="0">
              <a:solidFill>
                <a:srgbClr val="D4D4D4"/>
              </a:solidFill>
            </a:endParaRPr>
          </a:p>
          <a:p>
            <a:r>
              <a:rPr lang="en-US" altLang="ko-KR" sz="1950" dirty="0">
                <a:solidFill>
                  <a:srgbClr val="569CD6"/>
                </a:solidFill>
              </a:rPr>
              <a:t>var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9CDCFE"/>
                </a:solidFill>
              </a:rPr>
              <a:t>points</a:t>
            </a:r>
            <a:r>
              <a:rPr lang="en-US" altLang="ko-KR" sz="1950" dirty="0">
                <a:solidFill>
                  <a:srgbClr val="D4D4D4"/>
                </a:solidFill>
              </a:rPr>
              <a:t>          = </a:t>
            </a:r>
            <a:r>
              <a:rPr lang="en-US" altLang="ko-KR" sz="1950" dirty="0" err="1">
                <a:solidFill>
                  <a:srgbClr val="9CDCFE"/>
                </a:solidFill>
              </a:rPr>
              <a:t>curve</a:t>
            </a:r>
            <a:r>
              <a:rPr lang="en-US" altLang="ko-KR" sz="1950" dirty="0" err="1">
                <a:solidFill>
                  <a:srgbClr val="D4D4D4"/>
                </a:solidFill>
              </a:rPr>
              <a:t>.</a:t>
            </a:r>
            <a:r>
              <a:rPr lang="en-US" altLang="ko-KR" sz="1950" u="sng" dirty="0" err="1">
                <a:solidFill>
                  <a:srgbClr val="DCDCAA"/>
                </a:solidFill>
              </a:rPr>
              <a:t>getPoints</a:t>
            </a:r>
            <a:r>
              <a:rPr lang="en-US" altLang="ko-KR" sz="1950" dirty="0">
                <a:solidFill>
                  <a:srgbClr val="D4D4D4"/>
                </a:solidFill>
              </a:rPr>
              <a:t>( </a:t>
            </a:r>
            <a:r>
              <a:rPr lang="en-US" altLang="ko-KR" sz="1950" dirty="0">
                <a:solidFill>
                  <a:srgbClr val="B5CEA8"/>
                </a:solidFill>
              </a:rPr>
              <a:t>200</a:t>
            </a:r>
            <a:r>
              <a:rPr lang="en-US" altLang="ko-KR" sz="1950" dirty="0">
                <a:solidFill>
                  <a:srgbClr val="D4D4D4"/>
                </a:solidFill>
              </a:rPr>
              <a:t> );</a:t>
            </a:r>
            <a:r>
              <a:rPr lang="en-US" altLang="ko-KR" sz="1950" dirty="0">
                <a:solidFill>
                  <a:srgbClr val="6A9955"/>
                </a:solidFill>
              </a:rPr>
              <a:t>// 200</a:t>
            </a:r>
            <a:r>
              <a:rPr lang="ko-KR" altLang="en-US" sz="1950" dirty="0">
                <a:solidFill>
                  <a:srgbClr val="6A9955"/>
                </a:solidFill>
              </a:rPr>
              <a:t>개의 점 생성</a:t>
            </a:r>
            <a:endParaRPr lang="en-US" altLang="ko-KR" sz="1950" dirty="0">
              <a:solidFill>
                <a:srgbClr val="D4D4D4"/>
              </a:solidFill>
            </a:endParaRPr>
          </a:p>
          <a:p>
            <a:r>
              <a:rPr lang="en-US" altLang="ko-KR" sz="1950" dirty="0">
                <a:solidFill>
                  <a:srgbClr val="569CD6"/>
                </a:solidFill>
              </a:rPr>
              <a:t>var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9CDCFE"/>
                </a:solidFill>
              </a:rPr>
              <a:t>geometry</a:t>
            </a:r>
            <a:r>
              <a:rPr lang="en-US" altLang="ko-KR" sz="1950" dirty="0">
                <a:solidFill>
                  <a:srgbClr val="D4D4D4"/>
                </a:solidFill>
              </a:rPr>
              <a:t>     =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 err="1">
                <a:solidFill>
                  <a:srgbClr val="4EC9B0"/>
                </a:solidFill>
              </a:rPr>
              <a:t>THREE</a:t>
            </a:r>
            <a:r>
              <a:rPr lang="en-US" altLang="ko-KR" sz="1950" dirty="0" err="1">
                <a:solidFill>
                  <a:srgbClr val="D4D4D4"/>
                </a:solidFill>
              </a:rPr>
              <a:t>.</a:t>
            </a:r>
            <a:r>
              <a:rPr lang="en-US" altLang="ko-KR" sz="1950" dirty="0" err="1">
                <a:solidFill>
                  <a:srgbClr val="4EC9B0"/>
                </a:solidFill>
              </a:rPr>
              <a:t>BufferGeometry</a:t>
            </a:r>
            <a:r>
              <a:rPr lang="en-US" altLang="ko-KR" sz="1950" dirty="0">
                <a:solidFill>
                  <a:srgbClr val="D4D4D4"/>
                </a:solidFill>
              </a:rPr>
              <a:t>().</a:t>
            </a:r>
            <a:r>
              <a:rPr lang="en-US" altLang="ko-KR" sz="1950" dirty="0" err="1">
                <a:solidFill>
                  <a:srgbClr val="DCDCAA"/>
                </a:solidFill>
              </a:rPr>
              <a:t>setFromPoints</a:t>
            </a:r>
            <a:r>
              <a:rPr lang="en-US" altLang="ko-KR" sz="1950" dirty="0">
                <a:solidFill>
                  <a:srgbClr val="D4D4D4"/>
                </a:solidFill>
              </a:rPr>
              <a:t>( </a:t>
            </a:r>
            <a:r>
              <a:rPr lang="en-US" altLang="ko-KR" sz="1950" dirty="0">
                <a:solidFill>
                  <a:srgbClr val="9CDCFE"/>
                </a:solidFill>
              </a:rPr>
              <a:t>points</a:t>
            </a:r>
            <a:r>
              <a:rPr lang="en-US" altLang="ko-KR" sz="1950" dirty="0">
                <a:solidFill>
                  <a:srgbClr val="D4D4D4"/>
                </a:solidFill>
              </a:rPr>
              <a:t> ); </a:t>
            </a:r>
          </a:p>
          <a:p>
            <a:r>
              <a:rPr lang="en-US" altLang="ko-KR" sz="1950" dirty="0">
                <a:solidFill>
                  <a:srgbClr val="569CD6"/>
                </a:solidFill>
              </a:rPr>
              <a:t>var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9CDCFE"/>
                </a:solidFill>
              </a:rPr>
              <a:t>material</a:t>
            </a:r>
            <a:r>
              <a:rPr lang="en-US" altLang="ko-KR" sz="1950" dirty="0">
                <a:solidFill>
                  <a:srgbClr val="D4D4D4"/>
                </a:solidFill>
              </a:rPr>
              <a:t>       =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 err="1">
                <a:solidFill>
                  <a:srgbClr val="4EC9B0"/>
                </a:solidFill>
              </a:rPr>
              <a:t>THREE</a:t>
            </a:r>
            <a:r>
              <a:rPr lang="en-US" altLang="ko-KR" sz="1950" dirty="0" err="1">
                <a:solidFill>
                  <a:srgbClr val="D4D4D4"/>
                </a:solidFill>
              </a:rPr>
              <a:t>.</a:t>
            </a:r>
            <a:r>
              <a:rPr lang="en-US" altLang="ko-KR" sz="1950" dirty="0" err="1">
                <a:solidFill>
                  <a:srgbClr val="4EC9B0"/>
                </a:solidFill>
              </a:rPr>
              <a:t>LineBasicMaterial</a:t>
            </a:r>
            <a:r>
              <a:rPr lang="en-US" altLang="ko-KR" sz="1950" dirty="0">
                <a:solidFill>
                  <a:srgbClr val="D4D4D4"/>
                </a:solidFill>
              </a:rPr>
              <a:t>( { </a:t>
            </a:r>
            <a:r>
              <a:rPr lang="en-US" altLang="ko-KR" sz="1950" dirty="0">
                <a:solidFill>
                  <a:srgbClr val="9CDCFE"/>
                </a:solidFill>
              </a:rPr>
              <a:t>color :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B5CEA8"/>
                </a:solidFill>
              </a:rPr>
              <a:t>0xFFFF00</a:t>
            </a:r>
            <a:r>
              <a:rPr lang="en-US" altLang="ko-KR" sz="1950" dirty="0">
                <a:solidFill>
                  <a:srgbClr val="D4D4D4"/>
                </a:solidFill>
              </a:rPr>
              <a:t> } ); </a:t>
            </a:r>
          </a:p>
          <a:p>
            <a:r>
              <a:rPr lang="en-US" altLang="ko-KR" sz="1950" dirty="0">
                <a:solidFill>
                  <a:srgbClr val="569CD6"/>
                </a:solidFill>
              </a:rPr>
              <a:t>var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 err="1">
                <a:solidFill>
                  <a:srgbClr val="9CDCFE"/>
                </a:solidFill>
              </a:rPr>
              <a:t>curveObject</a:t>
            </a:r>
            <a:r>
              <a:rPr lang="en-US" altLang="ko-KR" sz="1950" dirty="0">
                <a:solidFill>
                  <a:srgbClr val="D4D4D4"/>
                </a:solidFill>
              </a:rPr>
              <a:t> =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 err="1">
                <a:solidFill>
                  <a:srgbClr val="4EC9B0"/>
                </a:solidFill>
              </a:rPr>
              <a:t>THREE</a:t>
            </a:r>
            <a:r>
              <a:rPr lang="en-US" altLang="ko-KR" sz="1950" dirty="0" err="1">
                <a:solidFill>
                  <a:srgbClr val="D4D4D4"/>
                </a:solidFill>
              </a:rPr>
              <a:t>.</a:t>
            </a:r>
            <a:r>
              <a:rPr lang="en-US" altLang="ko-KR" sz="1950" dirty="0" err="1">
                <a:solidFill>
                  <a:srgbClr val="4EC9B0"/>
                </a:solidFill>
              </a:rPr>
              <a:t>Line</a:t>
            </a:r>
            <a:r>
              <a:rPr lang="en-US" altLang="ko-KR" sz="1950" dirty="0">
                <a:solidFill>
                  <a:srgbClr val="D4D4D4"/>
                </a:solidFill>
              </a:rPr>
              <a:t>( </a:t>
            </a:r>
            <a:r>
              <a:rPr lang="en-US" altLang="ko-KR" sz="1950" dirty="0">
                <a:solidFill>
                  <a:srgbClr val="9CDCFE"/>
                </a:solidFill>
              </a:rPr>
              <a:t>geometry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rgbClr val="9CDCFE"/>
                </a:solidFill>
              </a:rPr>
              <a:t>material</a:t>
            </a:r>
            <a:r>
              <a:rPr lang="en-US" altLang="ko-KR" sz="1950" dirty="0">
                <a:solidFill>
                  <a:srgbClr val="D4D4D4"/>
                </a:solidFill>
              </a:rPr>
              <a:t> ); </a:t>
            </a:r>
          </a:p>
          <a:p>
            <a:r>
              <a:rPr lang="en-US" altLang="ko-KR" sz="1950" dirty="0" err="1">
                <a:solidFill>
                  <a:srgbClr val="9CDCFE"/>
                </a:solidFill>
              </a:rPr>
              <a:t>scene</a:t>
            </a:r>
            <a:r>
              <a:rPr lang="en-US" altLang="ko-KR" sz="1950" dirty="0" err="1">
                <a:solidFill>
                  <a:srgbClr val="D4D4D4"/>
                </a:solidFill>
              </a:rPr>
              <a:t>.</a:t>
            </a:r>
            <a:r>
              <a:rPr lang="en-US" altLang="ko-KR" sz="1950" dirty="0" err="1">
                <a:solidFill>
                  <a:srgbClr val="DCDCAA"/>
                </a:solidFill>
              </a:rPr>
              <a:t>add</a:t>
            </a:r>
            <a:r>
              <a:rPr lang="en-US" altLang="ko-KR" sz="1950" dirty="0">
                <a:solidFill>
                  <a:srgbClr val="D4D4D4"/>
                </a:solidFill>
              </a:rPr>
              <a:t>(</a:t>
            </a:r>
            <a:r>
              <a:rPr lang="en-US" altLang="ko-KR" sz="1950" dirty="0" err="1">
                <a:solidFill>
                  <a:srgbClr val="9CDCFE"/>
                </a:solidFill>
              </a:rPr>
              <a:t>curveObject</a:t>
            </a:r>
            <a:r>
              <a:rPr lang="en-US" altLang="ko-KR" sz="1950" dirty="0">
                <a:solidFill>
                  <a:srgbClr val="D4D4D4"/>
                </a:solidFill>
              </a:rPr>
              <a:t>); </a:t>
            </a:r>
            <a:r>
              <a:rPr lang="en-US" altLang="ko-KR" sz="1950" dirty="0">
                <a:solidFill>
                  <a:srgbClr val="6A9955"/>
                </a:solidFill>
              </a:rPr>
              <a:t>// add figure to scene</a:t>
            </a:r>
            <a:endParaRPr lang="en-US" altLang="ko-KR" sz="1950" dirty="0">
              <a:solidFill>
                <a:srgbClr val="D4D4D4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088" y="1590110"/>
            <a:ext cx="2427612" cy="15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02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B8B9D-B6E3-5B87-AA59-A56D7D6F4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4F315DA-C5C9-1733-277D-757A0C7F820A}"/>
              </a:ext>
            </a:extLst>
          </p:cNvPr>
          <p:cNvSpPr txBox="1"/>
          <p:nvPr/>
        </p:nvSpPr>
        <p:spPr>
          <a:xfrm>
            <a:off x="235368" y="3587180"/>
            <a:ext cx="87849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var curve = new THREE.QuadraticBezierCurve3(</a:t>
            </a:r>
          </a:p>
          <a:p>
            <a:r>
              <a:rPr lang="en-US" altLang="ko-KR" sz="1800" dirty="0"/>
              <a:t>  new THREE.Vector3(x1, y1, z1), // </a:t>
            </a:r>
            <a:r>
              <a:rPr lang="ko-KR" altLang="en-US" sz="1800" dirty="0"/>
              <a:t>시작점 </a:t>
            </a:r>
            <a:r>
              <a:rPr lang="en-US" altLang="ko-KR" sz="1800" dirty="0"/>
              <a:t>(Start Point)</a:t>
            </a:r>
          </a:p>
          <a:p>
            <a:r>
              <a:rPr lang="en-US" altLang="ko-KR" sz="1800" dirty="0"/>
              <a:t>  new THREE.Vector3(cx, cy, </a:t>
            </a:r>
            <a:r>
              <a:rPr lang="en-US" altLang="ko-KR" sz="1800" dirty="0" err="1"/>
              <a:t>cz</a:t>
            </a:r>
            <a:r>
              <a:rPr lang="en-US" altLang="ko-KR" sz="1800" dirty="0"/>
              <a:t>), // </a:t>
            </a:r>
            <a:r>
              <a:rPr lang="ko-KR" altLang="en-US" sz="1800" dirty="0"/>
              <a:t>제어점 </a:t>
            </a:r>
            <a:r>
              <a:rPr lang="en-US" altLang="ko-KR" sz="1800" dirty="0"/>
              <a:t>(Control Point)</a:t>
            </a:r>
          </a:p>
          <a:p>
            <a:r>
              <a:rPr lang="en-US" altLang="ko-KR" sz="1800" dirty="0"/>
              <a:t>  new THREE.Vector3(x2, y2, z2)  // </a:t>
            </a:r>
            <a:r>
              <a:rPr lang="ko-KR" altLang="en-US" sz="1800" dirty="0"/>
              <a:t>끝점 </a:t>
            </a:r>
            <a:r>
              <a:rPr lang="en-US" altLang="ko-KR" sz="1800" dirty="0"/>
              <a:t>(End Point)</a:t>
            </a:r>
          </a:p>
          <a:p>
            <a:r>
              <a:rPr lang="en-US" altLang="ko-KR" sz="1800" dirty="0"/>
              <a:t>);</a:t>
            </a:r>
          </a:p>
          <a:p>
            <a:endParaRPr lang="ko-KR" altLang="en-US" sz="1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4FE3AE-3216-187A-0682-9C364956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96" y="490662"/>
            <a:ext cx="8915400" cy="706090"/>
          </a:xfrm>
        </p:spPr>
        <p:txBody>
          <a:bodyPr/>
          <a:lstStyle/>
          <a:p>
            <a:r>
              <a:rPr lang="en-US" altLang="ko-KR" dirty="0"/>
              <a:t>QuadraticBezierCurve3</a:t>
            </a: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9862753-BD6F-4CEA-E4BD-0D34E364F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1689774"/>
            <a:ext cx="878497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sz="2400" b="1" dirty="0">
                <a:solidFill>
                  <a:srgbClr val="444444"/>
                </a:solidFill>
                <a:latin typeface="Abadi" panose="020B0604020104020204" pitchFamily="34" charset="0"/>
              </a:rPr>
              <a:t>THREE.QuadraticBezierCurve3</a:t>
            </a:r>
          </a:p>
          <a:p>
            <a:pPr eaLnBrk="0" hangingPunct="0"/>
            <a:r>
              <a:rPr lang="en-US" altLang="ko-KR" sz="1800" dirty="0">
                <a:solidFill>
                  <a:srgbClr val="444444"/>
                </a:solidFill>
                <a:latin typeface="Abadi" panose="020B0604020104020204" pitchFamily="34" charset="0"/>
              </a:rPr>
              <a:t>~ Three.js</a:t>
            </a:r>
            <a:r>
              <a:rPr lang="ko-KR" altLang="en-US" sz="1800" dirty="0">
                <a:solidFill>
                  <a:srgbClr val="444444"/>
                </a:solidFill>
                <a:latin typeface="Abadi" panose="020B0604020104020204" pitchFamily="34" charset="0"/>
              </a:rPr>
              <a:t>에서 </a:t>
            </a:r>
            <a:r>
              <a:rPr lang="en-US" altLang="ko-KR" sz="1800" dirty="0">
                <a:solidFill>
                  <a:srgbClr val="444444"/>
                </a:solidFill>
                <a:latin typeface="Abadi" panose="020B0604020104020204" pitchFamily="34" charset="0"/>
              </a:rPr>
              <a:t>3D </a:t>
            </a:r>
            <a:r>
              <a:rPr lang="ko-KR" altLang="en-US" sz="1800" dirty="0">
                <a:solidFill>
                  <a:srgbClr val="444444"/>
                </a:solidFill>
                <a:latin typeface="Abadi" panose="020B0604020104020204" pitchFamily="34" charset="0"/>
              </a:rPr>
              <a:t>공간에서 </a:t>
            </a:r>
            <a:r>
              <a:rPr lang="en-US" altLang="ko-KR" sz="1800" dirty="0">
                <a:solidFill>
                  <a:srgbClr val="444444"/>
                </a:solidFill>
                <a:latin typeface="Abadi" panose="020B0604020104020204" pitchFamily="34" charset="0"/>
              </a:rPr>
              <a:t>2</a:t>
            </a:r>
            <a:r>
              <a:rPr lang="ko-KR" altLang="en-US" sz="1800" dirty="0">
                <a:solidFill>
                  <a:srgbClr val="444444"/>
                </a:solidFill>
                <a:latin typeface="Abadi" panose="020B0604020104020204" pitchFamily="34" charset="0"/>
              </a:rPr>
              <a:t>차 베지어 곡선을 생성하기 위한 도구</a:t>
            </a:r>
            <a:r>
              <a:rPr lang="ko-KR" altLang="ko-KR" sz="1800" dirty="0">
                <a:solidFill>
                  <a:srgbClr val="444444"/>
                </a:solidFill>
                <a:latin typeface="Abadi" panose="020B0604020104020204" pitchFamily="34" charset="0"/>
              </a:rPr>
              <a:t>.</a:t>
            </a:r>
            <a:endParaRPr lang="en-US" altLang="ko-KR" sz="1800" dirty="0">
              <a:solidFill>
                <a:srgbClr val="444444"/>
              </a:solidFill>
              <a:latin typeface="Abadi" panose="020B0604020104020204" pitchFamily="34" charset="0"/>
            </a:endParaRPr>
          </a:p>
          <a:p>
            <a:pPr eaLnBrk="0" hangingPunct="0"/>
            <a:r>
              <a:rPr lang="en-US" altLang="ko-KR" sz="1800" dirty="0">
                <a:solidFill>
                  <a:srgbClr val="444444"/>
                </a:solidFill>
                <a:latin typeface="Abadi" panose="020B0604020104020204" pitchFamily="34" charset="0"/>
              </a:rPr>
              <a:t>~</a:t>
            </a:r>
            <a:r>
              <a:rPr lang="ko-KR" altLang="ko-KR" sz="1800" dirty="0">
                <a:solidFill>
                  <a:srgbClr val="444444"/>
                </a:solidFill>
                <a:latin typeface="Abadi" panose="020B0604020104020204" pitchFamily="34" charset="0"/>
              </a:rPr>
              <a:t> </a:t>
            </a:r>
            <a:r>
              <a:rPr lang="en-US" altLang="ko-KR" sz="1800" dirty="0">
                <a:solidFill>
                  <a:srgbClr val="444444"/>
                </a:solidFill>
                <a:latin typeface="Abadi" panose="020B0604020104020204" pitchFamily="34" charset="0"/>
              </a:rPr>
              <a:t>2</a:t>
            </a:r>
            <a:r>
              <a:rPr lang="ko-KR" altLang="en-US" sz="1800" dirty="0">
                <a:solidFill>
                  <a:srgbClr val="444444"/>
                </a:solidFill>
                <a:latin typeface="Abadi" panose="020B0604020104020204" pitchFamily="34" charset="0"/>
              </a:rPr>
              <a:t>차 베지어 곡선은 시작점</a:t>
            </a:r>
            <a:r>
              <a:rPr lang="en-US" altLang="ko-KR" sz="1800" dirty="0">
                <a:solidFill>
                  <a:srgbClr val="444444"/>
                </a:solidFill>
                <a:latin typeface="Abadi" panose="020B0604020104020204" pitchFamily="34" charset="0"/>
              </a:rPr>
              <a:t>, </a:t>
            </a:r>
            <a:r>
              <a:rPr lang="ko-KR" altLang="en-US" sz="1800" dirty="0">
                <a:solidFill>
                  <a:srgbClr val="444444"/>
                </a:solidFill>
                <a:latin typeface="Abadi" panose="020B0604020104020204" pitchFamily="34" charset="0"/>
              </a:rPr>
              <a:t>제어점</a:t>
            </a:r>
            <a:r>
              <a:rPr lang="en-US" altLang="ko-KR" sz="1800" dirty="0">
                <a:solidFill>
                  <a:srgbClr val="444444"/>
                </a:solidFill>
                <a:latin typeface="Abadi" panose="020B0604020104020204" pitchFamily="34" charset="0"/>
              </a:rPr>
              <a:t>, </a:t>
            </a:r>
            <a:r>
              <a:rPr lang="ko-KR" altLang="en-US" sz="1800" dirty="0">
                <a:solidFill>
                  <a:srgbClr val="444444"/>
                </a:solidFill>
                <a:latin typeface="Abadi" panose="020B0604020104020204" pitchFamily="34" charset="0"/>
              </a:rPr>
              <a:t>끝점의 위치에 따라 곡선이 형성됨</a:t>
            </a:r>
            <a:r>
              <a:rPr lang="ko-KR" altLang="ko-KR" sz="1800" dirty="0">
                <a:solidFill>
                  <a:srgbClr val="444444"/>
                </a:solidFill>
                <a:latin typeface="Abadi" panose="020B0604020104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1908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95300" y="1333157"/>
            <a:ext cx="8915400" cy="4329481"/>
          </a:xfrm>
        </p:spPr>
        <p:txBody>
          <a:bodyPr/>
          <a:lstStyle/>
          <a:p>
            <a:r>
              <a:rPr lang="en-US" altLang="ko-KR" dirty="0"/>
              <a:t>Create a </a:t>
            </a:r>
            <a:r>
              <a:rPr lang="en-US" altLang="ko-KR"/>
              <a:t>smooth 2-d </a:t>
            </a:r>
            <a:r>
              <a:rPr lang="en-US" altLang="ko-KR" dirty="0"/>
              <a:t>quadratic </a:t>
            </a:r>
            <a:r>
              <a:rPr lang="en-US" altLang="ko-KR" dirty="0" err="1"/>
              <a:t>bezier</a:t>
            </a:r>
            <a:r>
              <a:rPr lang="en-US" altLang="ko-KR" dirty="0"/>
              <a:t> curve 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4DB4D9-15AF-4A48-A53A-FCC29F25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QuadraticBezierCurve3 code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7D7AD-58A8-4B2A-9837-25EFBEDE2F92}"/>
              </a:ext>
            </a:extLst>
          </p:cNvPr>
          <p:cNvSpPr txBox="1"/>
          <p:nvPr/>
        </p:nvSpPr>
        <p:spPr>
          <a:xfrm>
            <a:off x="475637" y="2141822"/>
            <a:ext cx="8143712" cy="399340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950" dirty="0" err="1">
                <a:solidFill>
                  <a:srgbClr val="569CD6"/>
                </a:solidFill>
              </a:rPr>
              <a:t>var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 err="1">
                <a:solidFill>
                  <a:srgbClr val="9CDCFE"/>
                </a:solidFill>
              </a:rPr>
              <a:t>numPoints</a:t>
            </a:r>
            <a:r>
              <a:rPr lang="en-US" altLang="ko-KR" sz="1950" dirty="0">
                <a:solidFill>
                  <a:srgbClr val="D4D4D4"/>
                </a:solidFill>
              </a:rPr>
              <a:t> = </a:t>
            </a:r>
            <a:r>
              <a:rPr lang="en-US" altLang="ko-KR" sz="1950" dirty="0">
                <a:solidFill>
                  <a:srgbClr val="B5CEA8"/>
                </a:solidFill>
              </a:rPr>
              <a:t>100</a:t>
            </a:r>
            <a:r>
              <a:rPr lang="en-US" altLang="ko-KR" sz="1950" dirty="0">
                <a:solidFill>
                  <a:srgbClr val="D4D4D4"/>
                </a:solidFill>
              </a:rPr>
              <a:t>; </a:t>
            </a:r>
          </a:p>
          <a:p>
            <a:r>
              <a:rPr lang="en-US" altLang="ko-KR" sz="1950" dirty="0" err="1">
                <a:solidFill>
                  <a:srgbClr val="569CD6"/>
                </a:solidFill>
              </a:rPr>
              <a:t>var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9CDCFE"/>
                </a:solidFill>
              </a:rPr>
              <a:t>start    </a:t>
            </a:r>
            <a:r>
              <a:rPr lang="en-US" altLang="ko-KR" sz="1950" dirty="0">
                <a:solidFill>
                  <a:srgbClr val="D4D4D4"/>
                </a:solidFill>
              </a:rPr>
              <a:t> =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4EC9B0"/>
                </a:solidFill>
              </a:rPr>
              <a:t>THREE</a:t>
            </a:r>
            <a:r>
              <a:rPr lang="en-US" altLang="ko-KR" sz="1950" dirty="0">
                <a:solidFill>
                  <a:srgbClr val="D4D4D4"/>
                </a:solidFill>
              </a:rPr>
              <a:t>.</a:t>
            </a:r>
            <a:r>
              <a:rPr lang="en-US" altLang="ko-KR" sz="1950" dirty="0">
                <a:solidFill>
                  <a:srgbClr val="4EC9B0"/>
                </a:solidFill>
              </a:rPr>
              <a:t>Vector3</a:t>
            </a:r>
            <a:r>
              <a:rPr lang="en-US" altLang="ko-KR" sz="1950" dirty="0">
                <a:solidFill>
                  <a:srgbClr val="D4D4D4"/>
                </a:solidFill>
              </a:rPr>
              <a:t>(-</a:t>
            </a:r>
            <a:r>
              <a:rPr lang="en-US" altLang="ko-KR" sz="1950" dirty="0">
                <a:solidFill>
                  <a:srgbClr val="B5CEA8"/>
                </a:solidFill>
              </a:rPr>
              <a:t>5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rgbClr val="B5CEA8"/>
                </a:solidFill>
              </a:rPr>
              <a:t>20</a:t>
            </a:r>
            <a:r>
              <a:rPr lang="en-US" altLang="ko-KR" sz="1950" dirty="0">
                <a:solidFill>
                  <a:srgbClr val="D4D4D4"/>
                </a:solidFill>
              </a:rPr>
              <a:t>); </a:t>
            </a:r>
            <a:r>
              <a:rPr lang="en-US" altLang="ko-KR" sz="1950" dirty="0">
                <a:solidFill>
                  <a:srgbClr val="6A9955"/>
                </a:solidFill>
              </a:rPr>
              <a:t>// starting point </a:t>
            </a:r>
            <a:endParaRPr lang="en-US" altLang="ko-KR" sz="1950" dirty="0">
              <a:solidFill>
                <a:srgbClr val="D4D4D4"/>
              </a:solidFill>
            </a:endParaRPr>
          </a:p>
          <a:p>
            <a:r>
              <a:rPr lang="en-US" altLang="ko-KR" sz="1950" dirty="0" err="1">
                <a:solidFill>
                  <a:srgbClr val="569CD6"/>
                </a:solidFill>
              </a:rPr>
              <a:t>var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9CDCFE"/>
                </a:solidFill>
              </a:rPr>
              <a:t>middle</a:t>
            </a:r>
            <a:r>
              <a:rPr lang="en-US" altLang="ko-KR" sz="1950" dirty="0">
                <a:solidFill>
                  <a:srgbClr val="D4D4D4"/>
                </a:solidFill>
              </a:rPr>
              <a:t> =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4EC9B0"/>
                </a:solidFill>
              </a:rPr>
              <a:t>THREE</a:t>
            </a:r>
            <a:r>
              <a:rPr lang="en-US" altLang="ko-KR" sz="1950" dirty="0">
                <a:solidFill>
                  <a:srgbClr val="D4D4D4"/>
                </a:solidFill>
              </a:rPr>
              <a:t>.</a:t>
            </a:r>
            <a:r>
              <a:rPr lang="en-US" altLang="ko-KR" sz="1950" dirty="0">
                <a:solidFill>
                  <a:srgbClr val="4EC9B0"/>
                </a:solidFill>
              </a:rPr>
              <a:t>Vector3</a:t>
            </a:r>
            <a:r>
              <a:rPr lang="en-US" altLang="ko-KR" sz="1950" dirty="0">
                <a:solidFill>
                  <a:srgbClr val="D4D4D4"/>
                </a:solidFill>
              </a:rPr>
              <a:t>(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rgbClr val="B5CEA8"/>
                </a:solidFill>
              </a:rPr>
              <a:t>35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);  </a:t>
            </a:r>
            <a:r>
              <a:rPr lang="en-US" altLang="ko-KR" sz="1950" dirty="0">
                <a:solidFill>
                  <a:srgbClr val="6A9955"/>
                </a:solidFill>
              </a:rPr>
              <a:t>// control point</a:t>
            </a:r>
            <a:endParaRPr lang="en-US" altLang="ko-KR" sz="1950" dirty="0">
              <a:solidFill>
                <a:srgbClr val="D4D4D4"/>
              </a:solidFill>
            </a:endParaRPr>
          </a:p>
          <a:p>
            <a:r>
              <a:rPr lang="en-US" altLang="ko-KR" sz="1950" dirty="0" err="1">
                <a:solidFill>
                  <a:srgbClr val="569CD6"/>
                </a:solidFill>
              </a:rPr>
              <a:t>var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9CDCFE"/>
                </a:solidFill>
              </a:rPr>
              <a:t>end</a:t>
            </a:r>
            <a:r>
              <a:rPr lang="en-US" altLang="ko-KR" sz="1950" dirty="0">
                <a:solidFill>
                  <a:srgbClr val="D4D4D4"/>
                </a:solidFill>
              </a:rPr>
              <a:t>      =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4EC9B0"/>
                </a:solidFill>
              </a:rPr>
              <a:t>THREE</a:t>
            </a:r>
            <a:r>
              <a:rPr lang="en-US" altLang="ko-KR" sz="1950" dirty="0">
                <a:solidFill>
                  <a:srgbClr val="D4D4D4"/>
                </a:solidFill>
              </a:rPr>
              <a:t>.</a:t>
            </a:r>
            <a:r>
              <a:rPr lang="en-US" altLang="ko-KR" sz="1950" dirty="0">
                <a:solidFill>
                  <a:srgbClr val="4EC9B0"/>
                </a:solidFill>
              </a:rPr>
              <a:t>Vector3</a:t>
            </a:r>
            <a:r>
              <a:rPr lang="en-US" altLang="ko-KR" sz="1950" dirty="0">
                <a:solidFill>
                  <a:srgbClr val="D4D4D4"/>
                </a:solidFill>
              </a:rPr>
              <a:t>(</a:t>
            </a:r>
            <a:r>
              <a:rPr lang="en-US" altLang="ko-KR" sz="1950" dirty="0">
                <a:solidFill>
                  <a:srgbClr val="B5CEA8"/>
                </a:solidFill>
              </a:rPr>
              <a:t>5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, -</a:t>
            </a:r>
            <a:r>
              <a:rPr lang="en-US" altLang="ko-KR" sz="1950" dirty="0">
                <a:solidFill>
                  <a:srgbClr val="B5CEA8"/>
                </a:solidFill>
              </a:rPr>
              <a:t>20</a:t>
            </a:r>
            <a:r>
              <a:rPr lang="en-US" altLang="ko-KR" sz="1950" dirty="0">
                <a:solidFill>
                  <a:srgbClr val="D4D4D4"/>
                </a:solidFill>
              </a:rPr>
              <a:t>);</a:t>
            </a:r>
            <a:r>
              <a:rPr lang="en-US" altLang="ko-KR" sz="1950" dirty="0">
                <a:solidFill>
                  <a:srgbClr val="6A9955"/>
                </a:solidFill>
              </a:rPr>
              <a:t> // ending point</a:t>
            </a:r>
            <a:endParaRPr lang="en-US" altLang="ko-KR" sz="1950" dirty="0">
              <a:solidFill>
                <a:srgbClr val="D4D4D4"/>
              </a:solidFill>
            </a:endParaRPr>
          </a:p>
          <a:p>
            <a:br>
              <a:rPr lang="en-US" altLang="ko-KR" sz="1950" dirty="0">
                <a:solidFill>
                  <a:srgbClr val="D4D4D4"/>
                </a:solidFill>
              </a:rPr>
            </a:br>
            <a:r>
              <a:rPr lang="en-US" altLang="ko-KR" sz="1950" dirty="0">
                <a:solidFill>
                  <a:srgbClr val="569CD6"/>
                </a:solidFill>
              </a:rPr>
              <a:t>var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 err="1">
                <a:solidFill>
                  <a:srgbClr val="9CDCFE"/>
                </a:solidFill>
              </a:rPr>
              <a:t>curveQuad</a:t>
            </a:r>
            <a:r>
              <a:rPr lang="en-US" altLang="ko-KR" sz="1950" dirty="0">
                <a:solidFill>
                  <a:srgbClr val="D4D4D4"/>
                </a:solidFill>
              </a:rPr>
              <a:t> =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4EC9B0"/>
                </a:solidFill>
              </a:rPr>
              <a:t>THREE</a:t>
            </a:r>
            <a:r>
              <a:rPr lang="en-US" altLang="ko-KR" sz="1950" dirty="0">
                <a:solidFill>
                  <a:srgbClr val="D4D4D4"/>
                </a:solidFill>
              </a:rPr>
              <a:t>.</a:t>
            </a:r>
            <a:r>
              <a:rPr lang="en-US" altLang="ko-KR" sz="1950" u="sng" dirty="0">
                <a:solidFill>
                  <a:srgbClr val="4EC9B0"/>
                </a:solidFill>
              </a:rPr>
              <a:t>QuadraticBezierCurve3</a:t>
            </a:r>
            <a:r>
              <a:rPr lang="en-US" altLang="ko-KR" sz="1950" dirty="0">
                <a:solidFill>
                  <a:srgbClr val="D4D4D4"/>
                </a:solidFill>
              </a:rPr>
              <a:t>(</a:t>
            </a:r>
            <a:r>
              <a:rPr lang="en-US" altLang="ko-KR" sz="1950" dirty="0">
                <a:solidFill>
                  <a:srgbClr val="9CDCFE"/>
                </a:solidFill>
              </a:rPr>
              <a:t>start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rgbClr val="9CDCFE"/>
                </a:solidFill>
              </a:rPr>
              <a:t>middle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rgbClr val="9CDCFE"/>
                </a:solidFill>
              </a:rPr>
              <a:t>end</a:t>
            </a:r>
            <a:r>
              <a:rPr lang="en-US" altLang="ko-KR" sz="1950" dirty="0">
                <a:solidFill>
                  <a:srgbClr val="D4D4D4"/>
                </a:solidFill>
              </a:rPr>
              <a:t>);</a:t>
            </a:r>
            <a:r>
              <a:rPr lang="ko-KR" altLang="en-US" sz="1950" dirty="0">
                <a:solidFill>
                  <a:srgbClr val="D4D4D4"/>
                </a:solidFill>
              </a:rPr>
              <a:t> </a:t>
            </a:r>
            <a:r>
              <a:rPr lang="en-US" altLang="ko-KR" sz="1950" dirty="0">
                <a:solidFill>
                  <a:srgbClr val="6A9955"/>
                </a:solidFill>
              </a:rPr>
              <a:t>// 2</a:t>
            </a:r>
            <a:r>
              <a:rPr lang="ko-KR" altLang="en-US" sz="1950" dirty="0">
                <a:solidFill>
                  <a:srgbClr val="6A9955"/>
                </a:solidFill>
              </a:rPr>
              <a:t>차 베지어 곡선 생성</a:t>
            </a:r>
            <a:endParaRPr lang="en-US" altLang="ko-KR" sz="1950" dirty="0">
              <a:solidFill>
                <a:srgbClr val="6A9955"/>
              </a:solidFill>
            </a:endParaRPr>
          </a:p>
          <a:p>
            <a:br>
              <a:rPr lang="en-US" altLang="ko-KR" sz="1950" dirty="0">
                <a:solidFill>
                  <a:srgbClr val="D4D4D4"/>
                </a:solidFill>
              </a:rPr>
            </a:br>
            <a:r>
              <a:rPr lang="en-US" altLang="ko-KR" sz="1950" dirty="0">
                <a:solidFill>
                  <a:srgbClr val="569CD6"/>
                </a:solidFill>
              </a:rPr>
              <a:t>var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9CDCFE"/>
                </a:solidFill>
              </a:rPr>
              <a:t>tube</a:t>
            </a:r>
            <a:r>
              <a:rPr lang="en-US" altLang="ko-KR" sz="1950" dirty="0">
                <a:solidFill>
                  <a:srgbClr val="D4D4D4"/>
                </a:solidFill>
              </a:rPr>
              <a:t> =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 err="1">
                <a:solidFill>
                  <a:srgbClr val="4EC9B0"/>
                </a:solidFill>
              </a:rPr>
              <a:t>THREE</a:t>
            </a:r>
            <a:r>
              <a:rPr lang="en-US" altLang="ko-KR" sz="1950" dirty="0" err="1">
                <a:solidFill>
                  <a:srgbClr val="D4D4D4"/>
                </a:solidFill>
              </a:rPr>
              <a:t>.</a:t>
            </a:r>
            <a:r>
              <a:rPr lang="en-US" altLang="ko-KR" sz="1950" dirty="0" err="1">
                <a:solidFill>
                  <a:srgbClr val="4EC9B0"/>
                </a:solidFill>
              </a:rPr>
              <a:t>TubeGeometry</a:t>
            </a:r>
            <a:r>
              <a:rPr lang="en-US" altLang="ko-KR" sz="1950" dirty="0">
                <a:solidFill>
                  <a:srgbClr val="D4D4D4"/>
                </a:solidFill>
              </a:rPr>
              <a:t>(</a:t>
            </a:r>
            <a:r>
              <a:rPr lang="en-US" altLang="ko-KR" sz="1950" dirty="0" err="1">
                <a:solidFill>
                  <a:srgbClr val="9CDCFE"/>
                </a:solidFill>
              </a:rPr>
              <a:t>curveQuad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 err="1">
                <a:solidFill>
                  <a:srgbClr val="9CDCFE"/>
                </a:solidFill>
              </a:rPr>
              <a:t>numPoints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rgbClr val="B5CEA8"/>
                </a:solidFill>
              </a:rPr>
              <a:t>0.5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rgbClr val="B5CEA8"/>
                </a:solidFill>
              </a:rPr>
              <a:t>20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rgbClr val="569CD6"/>
                </a:solidFill>
              </a:rPr>
              <a:t>false</a:t>
            </a:r>
            <a:r>
              <a:rPr lang="en-US" altLang="ko-KR" sz="1950" dirty="0">
                <a:solidFill>
                  <a:srgbClr val="D4D4D4"/>
                </a:solidFill>
              </a:rPr>
              <a:t>);</a:t>
            </a:r>
            <a:r>
              <a:rPr lang="ko-KR" altLang="en-US" sz="1950" dirty="0">
                <a:solidFill>
                  <a:srgbClr val="D4D4D4"/>
                </a:solidFill>
              </a:rPr>
              <a:t> </a:t>
            </a:r>
            <a:r>
              <a:rPr lang="en-US" altLang="ko-KR" sz="1950" dirty="0">
                <a:solidFill>
                  <a:srgbClr val="6A9955"/>
                </a:solidFill>
              </a:rPr>
              <a:t>// </a:t>
            </a:r>
            <a:r>
              <a:rPr lang="ko-KR" altLang="en-US" sz="1950" dirty="0">
                <a:solidFill>
                  <a:srgbClr val="6A9955"/>
                </a:solidFill>
              </a:rPr>
              <a:t>곡선을 기반으로 한 튜브 생성</a:t>
            </a:r>
            <a:endParaRPr lang="en-US" altLang="ko-KR" sz="1950" dirty="0">
              <a:solidFill>
                <a:srgbClr val="6A9955"/>
              </a:solidFill>
            </a:endParaRPr>
          </a:p>
          <a:p>
            <a:r>
              <a:rPr lang="en-US" altLang="ko-KR" sz="1950" dirty="0">
                <a:solidFill>
                  <a:srgbClr val="569CD6"/>
                </a:solidFill>
              </a:rPr>
              <a:t>var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9CDCFE"/>
                </a:solidFill>
              </a:rPr>
              <a:t>mesh</a:t>
            </a:r>
            <a:r>
              <a:rPr lang="en-US" altLang="ko-KR" sz="1950" dirty="0">
                <a:solidFill>
                  <a:srgbClr val="D4D4D4"/>
                </a:solidFill>
              </a:rPr>
              <a:t> =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 err="1">
                <a:solidFill>
                  <a:srgbClr val="4EC9B0"/>
                </a:solidFill>
              </a:rPr>
              <a:t>THREE</a:t>
            </a:r>
            <a:r>
              <a:rPr lang="en-US" altLang="ko-KR" sz="1950" dirty="0" err="1">
                <a:solidFill>
                  <a:srgbClr val="D4D4D4"/>
                </a:solidFill>
              </a:rPr>
              <a:t>.</a:t>
            </a:r>
            <a:r>
              <a:rPr lang="en-US" altLang="ko-KR" sz="1950" dirty="0" err="1">
                <a:solidFill>
                  <a:srgbClr val="4EC9B0"/>
                </a:solidFill>
              </a:rPr>
              <a:t>Mesh</a:t>
            </a:r>
            <a:r>
              <a:rPr lang="en-US" altLang="ko-KR" sz="1950" dirty="0">
                <a:solidFill>
                  <a:srgbClr val="D4D4D4"/>
                </a:solidFill>
              </a:rPr>
              <a:t>(</a:t>
            </a:r>
            <a:r>
              <a:rPr lang="en-US" altLang="ko-KR" sz="1950" dirty="0">
                <a:solidFill>
                  <a:srgbClr val="9CDCFE"/>
                </a:solidFill>
              </a:rPr>
              <a:t>tube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 err="1">
                <a:solidFill>
                  <a:srgbClr val="4EC9B0"/>
                </a:solidFill>
              </a:rPr>
              <a:t>THREE</a:t>
            </a:r>
            <a:r>
              <a:rPr lang="en-US" altLang="ko-KR" sz="1950" dirty="0" err="1">
                <a:solidFill>
                  <a:srgbClr val="D4D4D4"/>
                </a:solidFill>
              </a:rPr>
              <a:t>.</a:t>
            </a:r>
            <a:r>
              <a:rPr lang="en-US" altLang="ko-KR" sz="1950" dirty="0" err="1">
                <a:solidFill>
                  <a:srgbClr val="4EC9B0"/>
                </a:solidFill>
              </a:rPr>
              <a:t>MeshNormalMaterial</a:t>
            </a:r>
            <a:r>
              <a:rPr lang="en-US" altLang="ko-KR" sz="1950" dirty="0">
                <a:solidFill>
                  <a:srgbClr val="D4D4D4"/>
                </a:solidFill>
              </a:rPr>
              <a:t>({</a:t>
            </a:r>
          </a:p>
          <a:p>
            <a:r>
              <a:rPr lang="en-US" altLang="ko-KR" sz="1950" dirty="0">
                <a:solidFill>
                  <a:srgbClr val="D4D4D4"/>
                </a:solidFill>
              </a:rPr>
              <a:t>                  </a:t>
            </a:r>
            <a:r>
              <a:rPr lang="en-US" altLang="ko-KR" sz="1950" dirty="0">
                <a:solidFill>
                  <a:srgbClr val="9CDCFE"/>
                </a:solidFill>
              </a:rPr>
              <a:t>opacity: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B5CEA8"/>
                </a:solidFill>
              </a:rPr>
              <a:t>0.9</a:t>
            </a:r>
            <a:r>
              <a:rPr lang="en-US" altLang="ko-KR" sz="1950" dirty="0">
                <a:solidFill>
                  <a:srgbClr val="D4D4D4"/>
                </a:solidFill>
              </a:rPr>
              <a:t>,</a:t>
            </a:r>
            <a:r>
              <a:rPr lang="ko-KR" altLang="en-US" sz="1950" dirty="0">
                <a:solidFill>
                  <a:srgbClr val="6A9955"/>
                </a:solidFill>
              </a:rPr>
              <a:t> </a:t>
            </a:r>
            <a:r>
              <a:rPr lang="en-US" altLang="ko-KR" sz="1950" dirty="0">
                <a:solidFill>
                  <a:srgbClr val="6A9955"/>
                </a:solidFill>
              </a:rPr>
              <a:t>// </a:t>
            </a:r>
            <a:r>
              <a:rPr lang="ko-KR" altLang="en-US" sz="1950" dirty="0">
                <a:solidFill>
                  <a:srgbClr val="6A9955"/>
                </a:solidFill>
              </a:rPr>
              <a:t>투명도 설정</a:t>
            </a:r>
            <a:endParaRPr lang="en-US" altLang="ko-KR" sz="1950" dirty="0">
              <a:solidFill>
                <a:srgbClr val="6A9955"/>
              </a:solidFill>
            </a:endParaRPr>
          </a:p>
          <a:p>
            <a:r>
              <a:rPr lang="en-US" altLang="ko-KR" sz="1950" dirty="0">
                <a:solidFill>
                  <a:srgbClr val="D4D4D4"/>
                </a:solidFill>
              </a:rPr>
              <a:t>                  </a:t>
            </a:r>
            <a:r>
              <a:rPr lang="en-US" altLang="ko-KR" sz="1950" dirty="0">
                <a:solidFill>
                  <a:srgbClr val="9CDCFE"/>
                </a:solidFill>
              </a:rPr>
              <a:t>transparent: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569CD6"/>
                </a:solidFill>
              </a:rPr>
              <a:t>true</a:t>
            </a:r>
            <a:r>
              <a:rPr lang="en-US" altLang="ko-KR" sz="1950" dirty="0">
                <a:solidFill>
                  <a:srgbClr val="D4D4D4"/>
                </a:solidFill>
              </a:rPr>
              <a:t>}));</a:t>
            </a:r>
          </a:p>
        </p:txBody>
      </p:sp>
      <p:sp>
        <p:nvSpPr>
          <p:cNvPr id="7" name="왼쪽 중괄호 6"/>
          <p:cNvSpPr/>
          <p:nvPr/>
        </p:nvSpPr>
        <p:spPr>
          <a:xfrm>
            <a:off x="433387" y="2605035"/>
            <a:ext cx="132433" cy="746575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F425E-FBA8-429C-A50B-006882F0F0A7}"/>
              </a:ext>
            </a:extLst>
          </p:cNvPr>
          <p:cNvSpPr txBox="1"/>
          <p:nvPr/>
        </p:nvSpPr>
        <p:spPr>
          <a:xfrm>
            <a:off x="-154525" y="2833403"/>
            <a:ext cx="779381" cy="417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6" dirty="0"/>
              <a:t>argument</a:t>
            </a:r>
          </a:p>
          <a:p>
            <a:pPr algn="ctr"/>
            <a:r>
              <a:rPr lang="en-US" altLang="ko-KR" sz="1056" dirty="0"/>
              <a:t>: 3</a:t>
            </a:r>
            <a:endParaRPr lang="ko-KR" altLang="en-US" sz="105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F425E-FBA8-429C-A50B-006882F0F0A7}"/>
              </a:ext>
            </a:extLst>
          </p:cNvPr>
          <p:cNvSpPr txBox="1"/>
          <p:nvPr/>
        </p:nvSpPr>
        <p:spPr>
          <a:xfrm>
            <a:off x="6006146" y="3370492"/>
            <a:ext cx="1521211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6" dirty="0">
                <a:solidFill>
                  <a:schemeClr val="bg1"/>
                </a:solidFill>
              </a:rPr>
              <a:t>argument: 3</a:t>
            </a:r>
            <a:endParaRPr lang="ko-KR" altLang="en-US" sz="1056" dirty="0">
              <a:solidFill>
                <a:schemeClr val="bg1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 rot="5400000">
            <a:off x="6766752" y="2812899"/>
            <a:ext cx="263286" cy="172599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5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272" y="733360"/>
            <a:ext cx="1793561" cy="170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081354" y="2083313"/>
            <a:ext cx="614271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50" dirty="0">
                <a:solidFill>
                  <a:schemeClr val="bg1"/>
                </a:solidFill>
              </a:rPr>
              <a:t>3-D vector </a:t>
            </a:r>
            <a:endParaRPr lang="ko-KR" altLang="en-US" sz="65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93032" y="2083313"/>
            <a:ext cx="829073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50" dirty="0">
                <a:solidFill>
                  <a:schemeClr val="bg1"/>
                </a:solidFill>
              </a:rPr>
              <a:t>x, y, z coordinate</a:t>
            </a:r>
            <a:endParaRPr lang="ko-KR" altLang="en-US" sz="650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749055" y="2321589"/>
            <a:ext cx="0" cy="27860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310024" y="2304438"/>
            <a:ext cx="0" cy="27860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15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CubicBezierCurve3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smooth 3-d cubic </a:t>
            </a:r>
            <a:r>
              <a:rPr lang="en-US" altLang="ko-KR" dirty="0" err="1"/>
              <a:t>bezier</a:t>
            </a:r>
            <a:r>
              <a:rPr lang="en-US" altLang="ko-KR" dirty="0"/>
              <a:t> curve 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7D7AD-58A8-4B2A-9837-25EFBEDE2F92}"/>
              </a:ext>
            </a:extLst>
          </p:cNvPr>
          <p:cNvSpPr txBox="1"/>
          <p:nvPr/>
        </p:nvSpPr>
        <p:spPr>
          <a:xfrm>
            <a:off x="475637" y="2141822"/>
            <a:ext cx="8143712" cy="399340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950" dirty="0" err="1">
                <a:solidFill>
                  <a:srgbClr val="569CD6"/>
                </a:solidFill>
              </a:rPr>
              <a:t>var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9CDCFE"/>
                </a:solidFill>
              </a:rPr>
              <a:t>curve</a:t>
            </a:r>
            <a:r>
              <a:rPr lang="en-US" altLang="ko-KR" sz="1950" dirty="0">
                <a:solidFill>
                  <a:srgbClr val="D4D4D4"/>
                </a:solidFill>
              </a:rPr>
              <a:t> =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4EC9B0"/>
                </a:solidFill>
              </a:rPr>
              <a:t>THREE</a:t>
            </a:r>
            <a:r>
              <a:rPr lang="en-US" altLang="ko-KR" sz="1950" dirty="0">
                <a:solidFill>
                  <a:srgbClr val="D4D4D4"/>
                </a:solidFill>
              </a:rPr>
              <a:t>.</a:t>
            </a:r>
            <a:r>
              <a:rPr lang="en-US" altLang="ko-KR" sz="1950" dirty="0">
                <a:solidFill>
                  <a:srgbClr val="4EC9B0"/>
                </a:solidFill>
              </a:rPr>
              <a:t>CubicBezierCurve3</a:t>
            </a:r>
            <a:r>
              <a:rPr lang="en-US" altLang="ko-KR" sz="1950" dirty="0">
                <a:solidFill>
                  <a:srgbClr val="D4D4D4"/>
                </a:solidFill>
              </a:rPr>
              <a:t>(</a:t>
            </a:r>
          </a:p>
          <a:p>
            <a:r>
              <a:rPr lang="en-US" altLang="ko-KR" sz="1950" dirty="0">
                <a:solidFill>
                  <a:srgbClr val="D4D4D4"/>
                </a:solidFill>
              </a:rPr>
              <a:t>                  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4EC9B0"/>
                </a:solidFill>
              </a:rPr>
              <a:t>THREE</a:t>
            </a:r>
            <a:r>
              <a:rPr lang="en-US" altLang="ko-KR" sz="1950" dirty="0">
                <a:solidFill>
                  <a:srgbClr val="D4D4D4"/>
                </a:solidFill>
              </a:rPr>
              <a:t>.</a:t>
            </a:r>
            <a:r>
              <a:rPr lang="en-US" altLang="ko-KR" sz="1950" dirty="0">
                <a:solidFill>
                  <a:srgbClr val="4EC9B0"/>
                </a:solidFill>
              </a:rPr>
              <a:t>Vector3</a:t>
            </a:r>
            <a:r>
              <a:rPr lang="en-US" altLang="ko-KR" sz="1950" dirty="0">
                <a:solidFill>
                  <a:srgbClr val="D4D4D4"/>
                </a:solidFill>
              </a:rPr>
              <a:t>( -</a:t>
            </a:r>
            <a:r>
              <a:rPr lang="en-US" altLang="ko-KR" sz="1950" dirty="0">
                <a:solidFill>
                  <a:srgbClr val="B5CEA8"/>
                </a:solidFill>
              </a:rPr>
              <a:t>10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 ), </a:t>
            </a:r>
            <a:r>
              <a:rPr lang="en-US" altLang="ko-KR" sz="1950" dirty="0">
                <a:solidFill>
                  <a:srgbClr val="6A9955"/>
                </a:solidFill>
              </a:rPr>
              <a:t>// start point</a:t>
            </a:r>
            <a:endParaRPr lang="en-US" altLang="ko-KR" sz="1950" dirty="0">
              <a:solidFill>
                <a:srgbClr val="D4D4D4"/>
              </a:solidFill>
            </a:endParaRPr>
          </a:p>
          <a:p>
            <a:r>
              <a:rPr lang="en-US" altLang="ko-KR" sz="1950" dirty="0">
                <a:solidFill>
                  <a:srgbClr val="D4D4D4"/>
                </a:solidFill>
              </a:rPr>
              <a:t>                  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4EC9B0"/>
                </a:solidFill>
              </a:rPr>
              <a:t>THREE</a:t>
            </a:r>
            <a:r>
              <a:rPr lang="en-US" altLang="ko-KR" sz="1950" dirty="0">
                <a:solidFill>
                  <a:srgbClr val="D4D4D4"/>
                </a:solidFill>
              </a:rPr>
              <a:t>.</a:t>
            </a:r>
            <a:r>
              <a:rPr lang="en-US" altLang="ko-KR" sz="1950" dirty="0">
                <a:solidFill>
                  <a:srgbClr val="4EC9B0"/>
                </a:solidFill>
              </a:rPr>
              <a:t>Vector3</a:t>
            </a:r>
            <a:r>
              <a:rPr lang="en-US" altLang="ko-KR" sz="1950" dirty="0">
                <a:solidFill>
                  <a:srgbClr val="D4D4D4"/>
                </a:solidFill>
              </a:rPr>
              <a:t>( -</a:t>
            </a:r>
            <a:r>
              <a:rPr lang="en-US" altLang="ko-KR" sz="1950" dirty="0">
                <a:solidFill>
                  <a:srgbClr val="B5CEA8"/>
                </a:solidFill>
              </a:rPr>
              <a:t>5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rgbClr val="B5CEA8"/>
                </a:solidFill>
              </a:rPr>
              <a:t>15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 ), </a:t>
            </a:r>
            <a:r>
              <a:rPr lang="en-US" altLang="ko-KR" sz="1950" dirty="0">
                <a:solidFill>
                  <a:srgbClr val="6A9955"/>
                </a:solidFill>
              </a:rPr>
              <a:t>// first control point</a:t>
            </a:r>
            <a:endParaRPr lang="en-US" altLang="ko-KR" sz="1950" dirty="0">
              <a:solidFill>
                <a:srgbClr val="D4D4D4"/>
              </a:solidFill>
            </a:endParaRPr>
          </a:p>
          <a:p>
            <a:r>
              <a:rPr lang="en-US" altLang="ko-KR" sz="1950" dirty="0">
                <a:solidFill>
                  <a:srgbClr val="D4D4D4"/>
                </a:solidFill>
              </a:rPr>
              <a:t>                  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4EC9B0"/>
                </a:solidFill>
              </a:rPr>
              <a:t>THREE</a:t>
            </a:r>
            <a:r>
              <a:rPr lang="en-US" altLang="ko-KR" sz="1950" dirty="0">
                <a:solidFill>
                  <a:srgbClr val="D4D4D4"/>
                </a:solidFill>
              </a:rPr>
              <a:t>.</a:t>
            </a:r>
            <a:r>
              <a:rPr lang="en-US" altLang="ko-KR" sz="1950" dirty="0">
                <a:solidFill>
                  <a:srgbClr val="4EC9B0"/>
                </a:solidFill>
              </a:rPr>
              <a:t>Vector3</a:t>
            </a:r>
            <a:r>
              <a:rPr lang="en-US" altLang="ko-KR" sz="1950" dirty="0">
                <a:solidFill>
                  <a:srgbClr val="D4D4D4"/>
                </a:solidFill>
              </a:rPr>
              <a:t>( </a:t>
            </a:r>
            <a:r>
              <a:rPr lang="en-US" altLang="ko-KR" sz="1950" dirty="0">
                <a:solidFill>
                  <a:srgbClr val="B5CEA8"/>
                </a:solidFill>
              </a:rPr>
              <a:t>20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rgbClr val="B5CEA8"/>
                </a:solidFill>
              </a:rPr>
              <a:t>15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 ), </a:t>
            </a:r>
            <a:r>
              <a:rPr lang="en-US" altLang="ko-KR" sz="1950" dirty="0">
                <a:solidFill>
                  <a:srgbClr val="6A9955"/>
                </a:solidFill>
              </a:rPr>
              <a:t>// second control point</a:t>
            </a:r>
            <a:endParaRPr lang="en-US" altLang="ko-KR" sz="1950" dirty="0">
              <a:solidFill>
                <a:srgbClr val="D4D4D4"/>
              </a:solidFill>
            </a:endParaRPr>
          </a:p>
          <a:p>
            <a:r>
              <a:rPr lang="en-US" altLang="ko-KR" sz="1950" dirty="0">
                <a:solidFill>
                  <a:srgbClr val="D4D4D4"/>
                </a:solidFill>
              </a:rPr>
              <a:t>                  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4EC9B0"/>
                </a:solidFill>
              </a:rPr>
              <a:t>THREE</a:t>
            </a:r>
            <a:r>
              <a:rPr lang="en-US" altLang="ko-KR" sz="1950" dirty="0">
                <a:solidFill>
                  <a:srgbClr val="D4D4D4"/>
                </a:solidFill>
              </a:rPr>
              <a:t>.</a:t>
            </a:r>
            <a:r>
              <a:rPr lang="en-US" altLang="ko-KR" sz="1950" dirty="0">
                <a:solidFill>
                  <a:srgbClr val="4EC9B0"/>
                </a:solidFill>
              </a:rPr>
              <a:t>Vector3</a:t>
            </a:r>
            <a:r>
              <a:rPr lang="en-US" altLang="ko-KR" sz="1950" dirty="0">
                <a:solidFill>
                  <a:srgbClr val="D4D4D4"/>
                </a:solidFill>
              </a:rPr>
              <a:t>( </a:t>
            </a:r>
            <a:r>
              <a:rPr lang="en-US" altLang="ko-KR" sz="1950" dirty="0">
                <a:solidFill>
                  <a:srgbClr val="B5CEA8"/>
                </a:solidFill>
              </a:rPr>
              <a:t>10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,  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 )   </a:t>
            </a:r>
            <a:r>
              <a:rPr lang="en-US" altLang="ko-KR" sz="1950" dirty="0">
                <a:solidFill>
                  <a:srgbClr val="6A9955"/>
                </a:solidFill>
              </a:rPr>
              <a:t>// end point</a:t>
            </a:r>
            <a:endParaRPr lang="en-US" altLang="ko-KR" sz="1950" dirty="0">
              <a:solidFill>
                <a:srgbClr val="D4D4D4"/>
              </a:solidFill>
            </a:endParaRPr>
          </a:p>
          <a:p>
            <a:r>
              <a:rPr lang="en-US" altLang="ko-KR" sz="1950" dirty="0">
                <a:solidFill>
                  <a:srgbClr val="D4D4D4"/>
                </a:solidFill>
              </a:rPr>
              <a:t>);</a:t>
            </a:r>
          </a:p>
          <a:p>
            <a:br>
              <a:rPr lang="en-US" altLang="ko-KR" sz="1950" dirty="0">
                <a:solidFill>
                  <a:srgbClr val="D4D4D4"/>
                </a:solidFill>
              </a:rPr>
            </a:br>
            <a:r>
              <a:rPr lang="en-US" altLang="ko-KR" sz="1950" dirty="0" err="1">
                <a:solidFill>
                  <a:srgbClr val="569CD6"/>
                </a:solidFill>
              </a:rPr>
              <a:t>var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9CDCFE"/>
                </a:solidFill>
              </a:rPr>
              <a:t>points</a:t>
            </a:r>
            <a:r>
              <a:rPr lang="en-US" altLang="ko-KR" sz="1950" dirty="0">
                <a:solidFill>
                  <a:srgbClr val="D4D4D4"/>
                </a:solidFill>
              </a:rPr>
              <a:t> = </a:t>
            </a:r>
            <a:r>
              <a:rPr lang="en-US" altLang="ko-KR" sz="1950" dirty="0" err="1">
                <a:solidFill>
                  <a:srgbClr val="9CDCFE"/>
                </a:solidFill>
              </a:rPr>
              <a:t>curve</a:t>
            </a:r>
            <a:r>
              <a:rPr lang="en-US" altLang="ko-KR" sz="1950" dirty="0" err="1">
                <a:solidFill>
                  <a:srgbClr val="D4D4D4"/>
                </a:solidFill>
              </a:rPr>
              <a:t>.</a:t>
            </a:r>
            <a:r>
              <a:rPr lang="en-US" altLang="ko-KR" sz="1950" dirty="0" err="1">
                <a:solidFill>
                  <a:srgbClr val="DCDCAA"/>
                </a:solidFill>
              </a:rPr>
              <a:t>getPoints</a:t>
            </a:r>
            <a:r>
              <a:rPr lang="en-US" altLang="ko-KR" sz="1950" dirty="0">
                <a:solidFill>
                  <a:srgbClr val="D4D4D4"/>
                </a:solidFill>
              </a:rPr>
              <a:t>( </a:t>
            </a:r>
            <a:r>
              <a:rPr lang="en-US" altLang="ko-KR" sz="1950" dirty="0">
                <a:solidFill>
                  <a:srgbClr val="B5CEA8"/>
                </a:solidFill>
              </a:rPr>
              <a:t>200</a:t>
            </a:r>
            <a:r>
              <a:rPr lang="en-US" altLang="ko-KR" sz="1950" dirty="0">
                <a:solidFill>
                  <a:srgbClr val="D4D4D4"/>
                </a:solidFill>
              </a:rPr>
              <a:t> );</a:t>
            </a:r>
          </a:p>
          <a:p>
            <a:r>
              <a:rPr lang="en-US" altLang="ko-KR" sz="1950" dirty="0" err="1">
                <a:solidFill>
                  <a:srgbClr val="569CD6"/>
                </a:solidFill>
              </a:rPr>
              <a:t>var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9CDCFE"/>
                </a:solidFill>
              </a:rPr>
              <a:t>geometry</a:t>
            </a:r>
            <a:r>
              <a:rPr lang="en-US" altLang="ko-KR" sz="1950" dirty="0">
                <a:solidFill>
                  <a:srgbClr val="D4D4D4"/>
                </a:solidFill>
              </a:rPr>
              <a:t>      =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 err="1">
                <a:solidFill>
                  <a:srgbClr val="4EC9B0"/>
                </a:solidFill>
              </a:rPr>
              <a:t>THREE</a:t>
            </a:r>
            <a:r>
              <a:rPr lang="en-US" altLang="ko-KR" sz="1950" dirty="0" err="1">
                <a:solidFill>
                  <a:srgbClr val="D4D4D4"/>
                </a:solidFill>
              </a:rPr>
              <a:t>.</a:t>
            </a:r>
            <a:r>
              <a:rPr lang="en-US" altLang="ko-KR" sz="1950" dirty="0" err="1">
                <a:solidFill>
                  <a:srgbClr val="4EC9B0"/>
                </a:solidFill>
              </a:rPr>
              <a:t>BufferGeometry</a:t>
            </a:r>
            <a:r>
              <a:rPr lang="en-US" altLang="ko-KR" sz="1950" dirty="0">
                <a:solidFill>
                  <a:srgbClr val="D4D4D4"/>
                </a:solidFill>
              </a:rPr>
              <a:t>().</a:t>
            </a:r>
            <a:r>
              <a:rPr lang="en-US" altLang="ko-KR" sz="1950" dirty="0" err="1">
                <a:solidFill>
                  <a:srgbClr val="DCDCAA"/>
                </a:solidFill>
              </a:rPr>
              <a:t>setFromPoints</a:t>
            </a:r>
            <a:r>
              <a:rPr lang="en-US" altLang="ko-KR" sz="1950" dirty="0">
                <a:solidFill>
                  <a:srgbClr val="D4D4D4"/>
                </a:solidFill>
              </a:rPr>
              <a:t>( </a:t>
            </a:r>
            <a:r>
              <a:rPr lang="en-US" altLang="ko-KR" sz="1950" dirty="0">
                <a:solidFill>
                  <a:srgbClr val="9CDCFE"/>
                </a:solidFill>
              </a:rPr>
              <a:t>points</a:t>
            </a:r>
            <a:r>
              <a:rPr lang="en-US" altLang="ko-KR" sz="1950" dirty="0">
                <a:solidFill>
                  <a:srgbClr val="D4D4D4"/>
                </a:solidFill>
              </a:rPr>
              <a:t> ); </a:t>
            </a:r>
          </a:p>
          <a:p>
            <a:r>
              <a:rPr lang="en-US" altLang="ko-KR" sz="1950" dirty="0" err="1">
                <a:solidFill>
                  <a:srgbClr val="569CD6"/>
                </a:solidFill>
              </a:rPr>
              <a:t>var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9CDCFE"/>
                </a:solidFill>
              </a:rPr>
              <a:t>material</a:t>
            </a:r>
            <a:r>
              <a:rPr lang="en-US" altLang="ko-KR" sz="1950" dirty="0">
                <a:solidFill>
                  <a:srgbClr val="D4D4D4"/>
                </a:solidFill>
              </a:rPr>
              <a:t>        =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 err="1">
                <a:solidFill>
                  <a:srgbClr val="4EC9B0"/>
                </a:solidFill>
              </a:rPr>
              <a:t>THREE</a:t>
            </a:r>
            <a:r>
              <a:rPr lang="en-US" altLang="ko-KR" sz="1950" dirty="0" err="1">
                <a:solidFill>
                  <a:srgbClr val="D4D4D4"/>
                </a:solidFill>
              </a:rPr>
              <a:t>.</a:t>
            </a:r>
            <a:r>
              <a:rPr lang="en-US" altLang="ko-KR" sz="1950" dirty="0" err="1">
                <a:solidFill>
                  <a:srgbClr val="4EC9B0"/>
                </a:solidFill>
              </a:rPr>
              <a:t>LineBasicMaterial</a:t>
            </a:r>
            <a:r>
              <a:rPr lang="en-US" altLang="ko-KR" sz="1950" dirty="0">
                <a:solidFill>
                  <a:srgbClr val="D4D4D4"/>
                </a:solidFill>
              </a:rPr>
              <a:t>( { </a:t>
            </a:r>
            <a:r>
              <a:rPr lang="en-US" altLang="ko-KR" sz="1950" dirty="0">
                <a:solidFill>
                  <a:srgbClr val="9CDCFE"/>
                </a:solidFill>
              </a:rPr>
              <a:t>color :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B5CEA8"/>
                </a:solidFill>
              </a:rPr>
              <a:t>0x00FFFF</a:t>
            </a:r>
            <a:r>
              <a:rPr lang="en-US" altLang="ko-KR" sz="1950" dirty="0">
                <a:solidFill>
                  <a:srgbClr val="D4D4D4"/>
                </a:solidFill>
              </a:rPr>
              <a:t> } ); </a:t>
            </a:r>
          </a:p>
          <a:p>
            <a:r>
              <a:rPr lang="en-US" altLang="ko-KR" sz="1950" dirty="0" err="1">
                <a:solidFill>
                  <a:srgbClr val="569CD6"/>
                </a:solidFill>
              </a:rPr>
              <a:t>var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 err="1">
                <a:solidFill>
                  <a:srgbClr val="9CDCFE"/>
                </a:solidFill>
              </a:rPr>
              <a:t>curveObject</a:t>
            </a:r>
            <a:r>
              <a:rPr lang="en-US" altLang="ko-KR" sz="1950" dirty="0">
                <a:solidFill>
                  <a:srgbClr val="D4D4D4"/>
                </a:solidFill>
              </a:rPr>
              <a:t>  =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 err="1">
                <a:solidFill>
                  <a:srgbClr val="4EC9B0"/>
                </a:solidFill>
              </a:rPr>
              <a:t>THREE</a:t>
            </a:r>
            <a:r>
              <a:rPr lang="en-US" altLang="ko-KR" sz="1950" dirty="0" err="1">
                <a:solidFill>
                  <a:srgbClr val="D4D4D4"/>
                </a:solidFill>
              </a:rPr>
              <a:t>.</a:t>
            </a:r>
            <a:r>
              <a:rPr lang="en-US" altLang="ko-KR" sz="1950" dirty="0" err="1">
                <a:solidFill>
                  <a:srgbClr val="4EC9B0"/>
                </a:solidFill>
              </a:rPr>
              <a:t>Line</a:t>
            </a:r>
            <a:r>
              <a:rPr lang="en-US" altLang="ko-KR" sz="1950" dirty="0">
                <a:solidFill>
                  <a:srgbClr val="D4D4D4"/>
                </a:solidFill>
              </a:rPr>
              <a:t>( </a:t>
            </a:r>
            <a:r>
              <a:rPr lang="en-US" altLang="ko-KR" sz="1950" dirty="0">
                <a:solidFill>
                  <a:srgbClr val="9CDCFE"/>
                </a:solidFill>
              </a:rPr>
              <a:t>geometry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rgbClr val="9CDCFE"/>
                </a:solidFill>
              </a:rPr>
              <a:t>material</a:t>
            </a:r>
            <a:r>
              <a:rPr lang="en-US" altLang="ko-KR" sz="1950" dirty="0">
                <a:solidFill>
                  <a:srgbClr val="D4D4D4"/>
                </a:solidFill>
              </a:rPr>
              <a:t> ); </a:t>
            </a:r>
          </a:p>
        </p:txBody>
      </p:sp>
      <p:sp>
        <p:nvSpPr>
          <p:cNvPr id="5" name="왼쪽 중괄호 4"/>
          <p:cNvSpPr/>
          <p:nvPr/>
        </p:nvSpPr>
        <p:spPr>
          <a:xfrm>
            <a:off x="1539370" y="2605035"/>
            <a:ext cx="132433" cy="940981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F425E-FBA8-429C-A50B-006882F0F0A7}"/>
              </a:ext>
            </a:extLst>
          </p:cNvPr>
          <p:cNvSpPr txBox="1"/>
          <p:nvPr/>
        </p:nvSpPr>
        <p:spPr>
          <a:xfrm>
            <a:off x="951457" y="2833403"/>
            <a:ext cx="779381" cy="417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6" dirty="0">
                <a:solidFill>
                  <a:schemeClr val="bg1"/>
                </a:solidFill>
              </a:rPr>
              <a:t>argument</a:t>
            </a:r>
          </a:p>
          <a:p>
            <a:pPr algn="ctr"/>
            <a:r>
              <a:rPr lang="en-US" altLang="ko-KR" sz="1056" dirty="0">
                <a:solidFill>
                  <a:schemeClr val="bg1"/>
                </a:solidFill>
              </a:rPr>
              <a:t>: 4</a:t>
            </a:r>
            <a:endParaRPr lang="ko-KR" altLang="en-US" sz="1056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74307" y="3804584"/>
            <a:ext cx="614271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50" dirty="0">
                <a:solidFill>
                  <a:schemeClr val="bg1"/>
                </a:solidFill>
              </a:rPr>
              <a:t>3-D vector </a:t>
            </a:r>
            <a:endParaRPr lang="ko-KR" altLang="en-US" sz="650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85985" y="3804584"/>
            <a:ext cx="829073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50" dirty="0">
                <a:solidFill>
                  <a:schemeClr val="bg1"/>
                </a:solidFill>
              </a:rPr>
              <a:t>x, y, z coordinate</a:t>
            </a:r>
            <a:endParaRPr lang="ko-KR" altLang="en-US" sz="650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665821" y="3659049"/>
            <a:ext cx="0" cy="24770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226790" y="3641898"/>
            <a:ext cx="0" cy="264859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849" y="2141821"/>
            <a:ext cx="2409613" cy="176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FF425E-FBA8-429C-A50B-006882F0F0A7}"/>
              </a:ext>
            </a:extLst>
          </p:cNvPr>
          <p:cNvSpPr txBox="1"/>
          <p:nvPr/>
        </p:nvSpPr>
        <p:spPr>
          <a:xfrm>
            <a:off x="7270975" y="3454849"/>
            <a:ext cx="683200" cy="417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6" dirty="0">
                <a:solidFill>
                  <a:schemeClr val="bg1"/>
                </a:solidFill>
              </a:rPr>
              <a:t>start</a:t>
            </a:r>
          </a:p>
          <a:p>
            <a:pPr algn="ctr"/>
            <a:r>
              <a:rPr lang="en-US" altLang="ko-KR" sz="1056" dirty="0">
                <a:solidFill>
                  <a:schemeClr val="bg1"/>
                </a:solidFill>
              </a:rPr>
              <a:t>(-10,0,0)</a:t>
            </a:r>
            <a:endParaRPr lang="ko-KR" altLang="en-US" sz="1056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FF425E-FBA8-429C-A50B-006882F0F0A7}"/>
              </a:ext>
            </a:extLst>
          </p:cNvPr>
          <p:cNvSpPr txBox="1"/>
          <p:nvPr/>
        </p:nvSpPr>
        <p:spPr>
          <a:xfrm>
            <a:off x="9235130" y="3414311"/>
            <a:ext cx="627096" cy="417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6" dirty="0">
                <a:solidFill>
                  <a:schemeClr val="bg1"/>
                </a:solidFill>
              </a:rPr>
              <a:t>end</a:t>
            </a:r>
          </a:p>
          <a:p>
            <a:pPr algn="ctr"/>
            <a:r>
              <a:rPr lang="en-US" altLang="ko-KR" sz="1056" dirty="0">
                <a:solidFill>
                  <a:schemeClr val="bg1"/>
                </a:solidFill>
              </a:rPr>
              <a:t>(10,0,0)</a:t>
            </a:r>
            <a:endParaRPr lang="ko-KR" altLang="en-US" sz="1056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F425E-FBA8-429C-A50B-006882F0F0A7}"/>
              </a:ext>
            </a:extLst>
          </p:cNvPr>
          <p:cNvSpPr txBox="1"/>
          <p:nvPr/>
        </p:nvSpPr>
        <p:spPr>
          <a:xfrm>
            <a:off x="7559986" y="2217908"/>
            <a:ext cx="1268297" cy="417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6" dirty="0">
                <a:solidFill>
                  <a:schemeClr val="bg1"/>
                </a:solidFill>
              </a:rPr>
              <a:t>first control point</a:t>
            </a:r>
          </a:p>
          <a:p>
            <a:pPr algn="ctr"/>
            <a:r>
              <a:rPr lang="en-US" altLang="ko-KR" sz="1056" dirty="0">
                <a:solidFill>
                  <a:schemeClr val="bg1"/>
                </a:solidFill>
              </a:rPr>
              <a:t>(-5,15,0)</a:t>
            </a:r>
            <a:endParaRPr lang="ko-KR" altLang="en-US" sz="1056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FF425E-FBA8-429C-A50B-006882F0F0A7}"/>
              </a:ext>
            </a:extLst>
          </p:cNvPr>
          <p:cNvSpPr txBox="1"/>
          <p:nvPr/>
        </p:nvSpPr>
        <p:spPr>
          <a:xfrm>
            <a:off x="8578790" y="2206306"/>
            <a:ext cx="1475084" cy="417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6" dirty="0">
                <a:solidFill>
                  <a:schemeClr val="bg1"/>
                </a:solidFill>
              </a:rPr>
              <a:t>second control point</a:t>
            </a:r>
          </a:p>
          <a:p>
            <a:pPr algn="ctr"/>
            <a:r>
              <a:rPr lang="en-US" altLang="ko-KR" sz="1056" dirty="0">
                <a:solidFill>
                  <a:schemeClr val="bg1"/>
                </a:solidFill>
              </a:rPr>
              <a:t>(20,15,0)</a:t>
            </a:r>
            <a:endParaRPr lang="ko-KR" altLang="en-US" sz="105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681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E43E7-F037-6EF9-CC2B-B412D734D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41DD53B-6032-990A-A18A-9B4041674201}"/>
              </a:ext>
            </a:extLst>
          </p:cNvPr>
          <p:cNvSpPr txBox="1">
            <a:spLocks/>
          </p:cNvSpPr>
          <p:nvPr/>
        </p:nvSpPr>
        <p:spPr>
          <a:xfrm>
            <a:off x="647700" y="427038"/>
            <a:ext cx="8915400" cy="706090"/>
          </a:xfrm>
        </p:spPr>
        <p:txBody>
          <a:bodyPr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50" b="0" kern="1200" baseline="0">
                <a:solidFill>
                  <a:srgbClr val="000099"/>
                </a:solidFill>
                <a:latin typeface="Times New Roman" panose="02020603050405020304" pitchFamily="18" charset="0"/>
                <a:ea typeface="+mj-ea"/>
                <a:cs typeface="FrankRuehl" panose="020E0503060101010101" pitchFamily="34" charset="-79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/>
              <a:t>SplineCurve</a:t>
            </a:r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85E2250-2C9B-740F-C287-E6197DB97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313187"/>
            <a:ext cx="974791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SplineCurve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dirty="0"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~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Three.js에서 사용되는 곡선 클래스 중 하나로, 여러 점을 연결하여 부드러운 곡선을 생성하는 데 사용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됨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dirty="0"/>
              <a:t>~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곡선은 2D 공간에서 주로 사용되며,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Catmull-Rom Spline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알고리즘을 기반으로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한다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4C8BEE-7AA1-D062-C9A4-44C98579A0BC}"/>
              </a:ext>
            </a:extLst>
          </p:cNvPr>
          <p:cNvSpPr txBox="1"/>
          <p:nvPr/>
        </p:nvSpPr>
        <p:spPr>
          <a:xfrm>
            <a:off x="647700" y="4380253"/>
            <a:ext cx="50464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var curve = new THREE.SplineCurve([</a:t>
            </a:r>
          </a:p>
          <a:p>
            <a:r>
              <a:rPr lang="ko-KR" altLang="en-US" sz="1800" dirty="0"/>
              <a:t>    new THREE.Vector2(-10, 0), // 첫 번째 점</a:t>
            </a:r>
          </a:p>
          <a:p>
            <a:r>
              <a:rPr lang="ko-KR" altLang="en-US" sz="1800" dirty="0"/>
              <a:t>    new THREE.Vector2(-5, 15), // 두 번째 점</a:t>
            </a:r>
          </a:p>
          <a:p>
            <a:r>
              <a:rPr lang="ko-KR" altLang="en-US" sz="1800" dirty="0"/>
              <a:t>    new THREE.Vector2(0, 10),  // 세 번째 점</a:t>
            </a:r>
          </a:p>
          <a:p>
            <a:r>
              <a:rPr lang="ko-KR" altLang="en-US" sz="1800" dirty="0"/>
              <a:t>    new THREE.Vector2(5, -10), // 네 번째 점</a:t>
            </a:r>
          </a:p>
          <a:p>
            <a:r>
              <a:rPr lang="ko-KR" altLang="en-US" sz="1800" dirty="0"/>
              <a:t>    new THREE.Vector2(10, 0)   // 다섯 번째 점</a:t>
            </a:r>
          </a:p>
          <a:p>
            <a:r>
              <a:rPr lang="ko-KR" altLang="en-US" sz="1800" dirty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4264376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977B9-49CB-4234-AA85-0BE366A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SplineCurve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0C267-A5A2-4C15-A38B-8867BEAD4301}"/>
              </a:ext>
            </a:extLst>
          </p:cNvPr>
          <p:cNvSpPr txBox="1"/>
          <p:nvPr/>
        </p:nvSpPr>
        <p:spPr>
          <a:xfrm>
            <a:off x="272415" y="1954642"/>
            <a:ext cx="9361170" cy="45935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950" dirty="0">
                <a:solidFill>
                  <a:srgbClr val="92D050"/>
                </a:solidFill>
              </a:rPr>
              <a:t>// </a:t>
            </a:r>
            <a:r>
              <a:rPr lang="en-US" altLang="ko-KR" sz="1950" dirty="0" err="1">
                <a:solidFill>
                  <a:srgbClr val="92D050"/>
                </a:solidFill>
              </a:rPr>
              <a:t>SplineCurve</a:t>
            </a:r>
            <a:r>
              <a:rPr lang="en-US" altLang="ko-KR" sz="1950" dirty="0">
                <a:solidFill>
                  <a:srgbClr val="92D050"/>
                </a:solidFill>
              </a:rPr>
              <a:t> </a:t>
            </a:r>
            <a:r>
              <a:rPr lang="ko-KR" altLang="en-US" sz="1950" dirty="0">
                <a:solidFill>
                  <a:srgbClr val="92D050"/>
                </a:solidFill>
              </a:rPr>
              <a:t>생성</a:t>
            </a:r>
            <a:endParaRPr lang="en-US" altLang="ko-KR" sz="1950" dirty="0">
              <a:solidFill>
                <a:srgbClr val="92D050"/>
              </a:solidFill>
            </a:endParaRPr>
          </a:p>
          <a:p>
            <a:r>
              <a:rPr lang="en-US" altLang="ko-KR" sz="1950" dirty="0">
                <a:solidFill>
                  <a:srgbClr val="D4D4D4"/>
                </a:solidFill>
              </a:rPr>
              <a:t>var curve = new </a:t>
            </a:r>
            <a:r>
              <a:rPr lang="en-US" altLang="ko-KR" sz="1950" dirty="0" err="1">
                <a:solidFill>
                  <a:srgbClr val="D4D4D4"/>
                </a:solidFill>
              </a:rPr>
              <a:t>THREE.SplineCurve</a:t>
            </a:r>
            <a:r>
              <a:rPr lang="en-US" altLang="ko-KR" sz="1950" dirty="0">
                <a:solidFill>
                  <a:srgbClr val="D4D4D4"/>
                </a:solidFill>
              </a:rPr>
              <a:t>([ </a:t>
            </a:r>
          </a:p>
          <a:p>
            <a:r>
              <a:rPr lang="en-US" altLang="ko-KR" sz="1950" dirty="0">
                <a:solidFill>
                  <a:srgbClr val="D4D4D4"/>
                </a:solidFill>
              </a:rPr>
              <a:t>new THREE.Vector2(-10, 0), </a:t>
            </a:r>
          </a:p>
          <a:p>
            <a:r>
              <a:rPr lang="en-US" altLang="ko-KR" sz="1950" dirty="0">
                <a:solidFill>
                  <a:srgbClr val="D4D4D4"/>
                </a:solidFill>
              </a:rPr>
              <a:t>new THREE.Vector2(-5, 5), </a:t>
            </a:r>
          </a:p>
          <a:p>
            <a:r>
              <a:rPr lang="en-US" altLang="ko-KR" sz="1950" dirty="0">
                <a:solidFill>
                  <a:srgbClr val="D4D4D4"/>
                </a:solidFill>
              </a:rPr>
              <a:t>new THREE.Vector2(0, 0), </a:t>
            </a:r>
          </a:p>
          <a:p>
            <a:r>
              <a:rPr lang="en-US" altLang="ko-KR" sz="1950" dirty="0">
                <a:solidFill>
                  <a:srgbClr val="D4D4D4"/>
                </a:solidFill>
              </a:rPr>
              <a:t>new THREE.Vector2(5, -5),</a:t>
            </a:r>
          </a:p>
          <a:p>
            <a:r>
              <a:rPr lang="en-US" altLang="ko-KR" sz="1950" dirty="0">
                <a:solidFill>
                  <a:srgbClr val="D4D4D4"/>
                </a:solidFill>
              </a:rPr>
              <a:t>new THREE.Vector2(10, 0) ]); </a:t>
            </a:r>
            <a:r>
              <a:rPr lang="en-US" altLang="ko-KR" sz="1950" dirty="0">
                <a:solidFill>
                  <a:srgbClr val="92D050"/>
                </a:solidFill>
              </a:rPr>
              <a:t>// </a:t>
            </a:r>
            <a:r>
              <a:rPr lang="ko-KR" altLang="en-US" sz="1950" dirty="0">
                <a:solidFill>
                  <a:srgbClr val="92D050"/>
                </a:solidFill>
              </a:rPr>
              <a:t>곡선 위의 점 생성 </a:t>
            </a:r>
            <a:endParaRPr lang="en-US" altLang="ko-KR" sz="1950" dirty="0">
              <a:solidFill>
                <a:srgbClr val="92D050"/>
              </a:solidFill>
            </a:endParaRPr>
          </a:p>
          <a:p>
            <a:r>
              <a:rPr lang="en-US" altLang="ko-KR" sz="1950" dirty="0">
                <a:solidFill>
                  <a:srgbClr val="D4D4D4"/>
                </a:solidFill>
              </a:rPr>
              <a:t>var points = </a:t>
            </a:r>
            <a:r>
              <a:rPr lang="en-US" altLang="ko-KR" sz="1950" dirty="0" err="1">
                <a:solidFill>
                  <a:srgbClr val="D4D4D4"/>
                </a:solidFill>
              </a:rPr>
              <a:t>curve.getPoints</a:t>
            </a:r>
            <a:r>
              <a:rPr lang="en-US" altLang="ko-KR" sz="1950" dirty="0">
                <a:solidFill>
                  <a:srgbClr val="D4D4D4"/>
                </a:solidFill>
              </a:rPr>
              <a:t>(100); </a:t>
            </a:r>
            <a:r>
              <a:rPr lang="en-US" altLang="ko-KR" sz="1950" dirty="0">
                <a:solidFill>
                  <a:srgbClr val="92D050"/>
                </a:solidFill>
              </a:rPr>
              <a:t>// 100</a:t>
            </a:r>
            <a:r>
              <a:rPr lang="ko-KR" altLang="en-US" sz="1950" dirty="0">
                <a:solidFill>
                  <a:srgbClr val="92D050"/>
                </a:solidFill>
              </a:rPr>
              <a:t>개의 점 생성 </a:t>
            </a:r>
            <a:endParaRPr lang="en-US" altLang="ko-KR" sz="1950" dirty="0">
              <a:solidFill>
                <a:srgbClr val="92D050"/>
              </a:solidFill>
            </a:endParaRPr>
          </a:p>
          <a:p>
            <a:r>
              <a:rPr lang="en-US" altLang="ko-KR" sz="1950" dirty="0">
                <a:solidFill>
                  <a:srgbClr val="D4D4D4"/>
                </a:solidFill>
              </a:rPr>
              <a:t>var geometry = new </a:t>
            </a:r>
            <a:r>
              <a:rPr lang="en-US" altLang="ko-KR" sz="1950" dirty="0" err="1">
                <a:solidFill>
                  <a:srgbClr val="D4D4D4"/>
                </a:solidFill>
              </a:rPr>
              <a:t>THREE.BufferGeometry</a:t>
            </a:r>
            <a:r>
              <a:rPr lang="en-US" altLang="ko-KR" sz="1950" dirty="0">
                <a:solidFill>
                  <a:srgbClr val="D4D4D4"/>
                </a:solidFill>
              </a:rPr>
              <a:t>().</a:t>
            </a:r>
            <a:r>
              <a:rPr lang="en-US" altLang="ko-KR" sz="1950" dirty="0" err="1">
                <a:solidFill>
                  <a:srgbClr val="D4D4D4"/>
                </a:solidFill>
              </a:rPr>
              <a:t>setFromPoints</a:t>
            </a:r>
            <a:r>
              <a:rPr lang="en-US" altLang="ko-KR" sz="1950" dirty="0">
                <a:solidFill>
                  <a:srgbClr val="D4D4D4"/>
                </a:solidFill>
              </a:rPr>
              <a:t>(points); // </a:t>
            </a:r>
            <a:r>
              <a:rPr lang="ko-KR" altLang="en-US" sz="1950" dirty="0">
                <a:solidFill>
                  <a:srgbClr val="92D050"/>
                </a:solidFill>
              </a:rPr>
              <a:t>기하학 데이터 생성 </a:t>
            </a:r>
            <a:endParaRPr lang="en-US" altLang="ko-KR" sz="1950" dirty="0">
              <a:solidFill>
                <a:srgbClr val="92D050"/>
              </a:solidFill>
            </a:endParaRPr>
          </a:p>
          <a:p>
            <a:r>
              <a:rPr lang="en-US" altLang="ko-KR" sz="1950" dirty="0">
                <a:solidFill>
                  <a:srgbClr val="92D050"/>
                </a:solidFill>
              </a:rPr>
              <a:t>// </a:t>
            </a:r>
            <a:r>
              <a:rPr lang="ko-KR" altLang="en-US" sz="1950" dirty="0">
                <a:solidFill>
                  <a:srgbClr val="92D050"/>
                </a:solidFill>
              </a:rPr>
              <a:t>재질</a:t>
            </a:r>
            <a:r>
              <a:rPr lang="en-US" altLang="ko-KR" sz="1950" dirty="0">
                <a:solidFill>
                  <a:srgbClr val="92D050"/>
                </a:solidFill>
              </a:rPr>
              <a:t>(Material) </a:t>
            </a:r>
            <a:r>
              <a:rPr lang="ko-KR" altLang="en-US" sz="1950" dirty="0">
                <a:solidFill>
                  <a:srgbClr val="92D050"/>
                </a:solidFill>
              </a:rPr>
              <a:t>생성 </a:t>
            </a:r>
            <a:endParaRPr lang="en-US" altLang="ko-KR" sz="1950" dirty="0">
              <a:solidFill>
                <a:srgbClr val="92D050"/>
              </a:solidFill>
            </a:endParaRPr>
          </a:p>
          <a:p>
            <a:r>
              <a:rPr lang="en-US" altLang="ko-KR" sz="1950" dirty="0">
                <a:solidFill>
                  <a:srgbClr val="D4D4D4"/>
                </a:solidFill>
              </a:rPr>
              <a:t>var material = new </a:t>
            </a:r>
            <a:r>
              <a:rPr lang="en-US" altLang="ko-KR" sz="1950" dirty="0" err="1">
                <a:solidFill>
                  <a:srgbClr val="D4D4D4"/>
                </a:solidFill>
              </a:rPr>
              <a:t>THREE.LineBasicMaterial</a:t>
            </a:r>
            <a:r>
              <a:rPr lang="en-US" altLang="ko-KR" sz="1950" dirty="0">
                <a:solidFill>
                  <a:srgbClr val="D4D4D4"/>
                </a:solidFill>
              </a:rPr>
              <a:t>({ color: </a:t>
            </a:r>
            <a:r>
              <a:rPr lang="en-US" altLang="ko-KR" sz="1950" dirty="0">
                <a:solidFill>
                  <a:srgbClr val="B5CEA8"/>
                </a:solidFill>
              </a:rPr>
              <a:t>0x00FFFF</a:t>
            </a:r>
            <a:r>
              <a:rPr lang="en-US" altLang="ko-KR" sz="1950" dirty="0">
                <a:solidFill>
                  <a:srgbClr val="D4D4D4"/>
                </a:solidFill>
              </a:rPr>
              <a:t> }); </a:t>
            </a:r>
            <a:r>
              <a:rPr lang="en-US" altLang="ko-KR" sz="1950" dirty="0">
                <a:solidFill>
                  <a:srgbClr val="92D050"/>
                </a:solidFill>
              </a:rPr>
              <a:t>// </a:t>
            </a:r>
            <a:r>
              <a:rPr lang="ko-KR" altLang="en-US" sz="1950" dirty="0">
                <a:solidFill>
                  <a:srgbClr val="92D050"/>
                </a:solidFill>
              </a:rPr>
              <a:t>파란색 선 </a:t>
            </a:r>
            <a:endParaRPr lang="en-US" altLang="ko-KR" sz="1950" dirty="0">
              <a:solidFill>
                <a:srgbClr val="92D050"/>
              </a:solidFill>
            </a:endParaRPr>
          </a:p>
          <a:p>
            <a:r>
              <a:rPr lang="en-US" altLang="ko-KR" sz="1950" dirty="0">
                <a:solidFill>
                  <a:srgbClr val="92D050"/>
                </a:solidFill>
              </a:rPr>
              <a:t>// </a:t>
            </a:r>
            <a:r>
              <a:rPr lang="ko-KR" altLang="en-US" sz="1950" dirty="0">
                <a:solidFill>
                  <a:srgbClr val="92D050"/>
                </a:solidFill>
              </a:rPr>
              <a:t>라인</a:t>
            </a:r>
            <a:r>
              <a:rPr lang="en-US" altLang="ko-KR" sz="1950" dirty="0">
                <a:solidFill>
                  <a:srgbClr val="92D050"/>
                </a:solidFill>
              </a:rPr>
              <a:t>(Line) </a:t>
            </a:r>
            <a:r>
              <a:rPr lang="ko-KR" altLang="en-US" sz="1950" dirty="0">
                <a:solidFill>
                  <a:srgbClr val="92D050"/>
                </a:solidFill>
              </a:rPr>
              <a:t>생성 </a:t>
            </a:r>
            <a:endParaRPr lang="en-US" altLang="ko-KR" sz="1950" dirty="0">
              <a:solidFill>
                <a:srgbClr val="92D050"/>
              </a:solidFill>
            </a:endParaRPr>
          </a:p>
          <a:p>
            <a:r>
              <a:rPr lang="en-US" altLang="ko-KR" sz="1950" dirty="0">
                <a:solidFill>
                  <a:srgbClr val="D4D4D4"/>
                </a:solidFill>
              </a:rPr>
              <a:t>var </a:t>
            </a:r>
            <a:r>
              <a:rPr lang="en-US" altLang="ko-KR" sz="1950" dirty="0" err="1">
                <a:solidFill>
                  <a:srgbClr val="D4D4D4"/>
                </a:solidFill>
              </a:rPr>
              <a:t>splineObject</a:t>
            </a:r>
            <a:r>
              <a:rPr lang="en-US" altLang="ko-KR" sz="1950" dirty="0">
                <a:solidFill>
                  <a:srgbClr val="D4D4D4"/>
                </a:solidFill>
              </a:rPr>
              <a:t> = new </a:t>
            </a:r>
            <a:r>
              <a:rPr lang="en-US" altLang="ko-KR" sz="1950" dirty="0" err="1">
                <a:solidFill>
                  <a:srgbClr val="D4D4D4"/>
                </a:solidFill>
              </a:rPr>
              <a:t>THREE.Line</a:t>
            </a:r>
            <a:r>
              <a:rPr lang="en-US" altLang="ko-KR" sz="1950" dirty="0">
                <a:solidFill>
                  <a:srgbClr val="D4D4D4"/>
                </a:solidFill>
              </a:rPr>
              <a:t>(geometry, material); </a:t>
            </a:r>
          </a:p>
          <a:p>
            <a:r>
              <a:rPr lang="en-US" altLang="ko-KR" sz="1950" dirty="0" err="1">
                <a:solidFill>
                  <a:srgbClr val="D4D4D4"/>
                </a:solidFill>
              </a:rPr>
              <a:t>scene.add</a:t>
            </a:r>
            <a:r>
              <a:rPr lang="en-US" altLang="ko-KR" sz="1950" dirty="0">
                <a:solidFill>
                  <a:srgbClr val="D4D4D4"/>
                </a:solidFill>
              </a:rPr>
              <a:t>(</a:t>
            </a:r>
            <a:r>
              <a:rPr lang="en-US" altLang="ko-KR" sz="1950" dirty="0" err="1">
                <a:solidFill>
                  <a:srgbClr val="D4D4D4"/>
                </a:solidFill>
              </a:rPr>
              <a:t>splineObject</a:t>
            </a:r>
            <a:r>
              <a:rPr lang="en-US" altLang="ko-KR" sz="1950" dirty="0">
                <a:solidFill>
                  <a:srgbClr val="D4D4D4"/>
                </a:solidFill>
              </a:rPr>
              <a:t>); </a:t>
            </a:r>
            <a:r>
              <a:rPr lang="en-US" altLang="ko-KR" sz="1950" dirty="0">
                <a:solidFill>
                  <a:srgbClr val="92D050"/>
                </a:solidFill>
              </a:rPr>
              <a:t>// </a:t>
            </a:r>
            <a:r>
              <a:rPr lang="ko-KR" altLang="en-US" sz="1950" dirty="0">
                <a:solidFill>
                  <a:srgbClr val="92D050"/>
                </a:solidFill>
              </a:rPr>
              <a:t>씬에 추가</a:t>
            </a:r>
            <a:endParaRPr lang="en-US" altLang="ko-KR" sz="1950" dirty="0">
              <a:solidFill>
                <a:srgbClr val="92D05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EEA8678-8220-D5EF-E9B1-9D34ED0B9AE8}"/>
              </a:ext>
            </a:extLst>
          </p:cNvPr>
          <p:cNvGrpSpPr/>
          <p:nvPr/>
        </p:nvGrpSpPr>
        <p:grpSpPr>
          <a:xfrm>
            <a:off x="5922462" y="274638"/>
            <a:ext cx="3042086" cy="1573729"/>
            <a:chOff x="344488" y="3663808"/>
            <a:chExt cx="4200450" cy="224683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89EAFB6-8401-4542-AA7B-6CD4DB196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488" y="3663808"/>
              <a:ext cx="4200450" cy="224683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58830D-B7F6-4E9E-BF72-98BC0396F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536" y="3978124"/>
              <a:ext cx="831305" cy="837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7AD64F2-463E-4F8B-AC5C-E70108ED0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6818" y="4736902"/>
              <a:ext cx="840978" cy="851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B1BA41F-A93E-4BB5-B1DD-F37F4C5ED5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1059" y="3893344"/>
              <a:ext cx="1687116" cy="1687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75" y="228267"/>
            <a:ext cx="2648616" cy="157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070016" y="3471448"/>
            <a:ext cx="500458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50" dirty="0">
                <a:solidFill>
                  <a:schemeClr val="bg1"/>
                </a:solidFill>
              </a:rPr>
              <a:t>smooth </a:t>
            </a:r>
            <a:endParaRPr lang="ko-KR" altLang="en-US" sz="6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3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C5516-105B-D305-EA5B-D0800E9DC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566AF37-F9D4-23A8-C1AB-0CB51DFCC2A0}"/>
              </a:ext>
            </a:extLst>
          </p:cNvPr>
          <p:cNvSpPr txBox="1"/>
          <p:nvPr/>
        </p:nvSpPr>
        <p:spPr>
          <a:xfrm>
            <a:off x="230457" y="2060848"/>
            <a:ext cx="95444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400"/>
              </a:lnSpc>
              <a:spcBef>
                <a:spcPts val="1800"/>
              </a:spcBef>
            </a:pPr>
            <a:r>
              <a:rPr lang="en-US" altLang="ko-KR" sz="2000" b="1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CatmullRomCurve3( points : </a:t>
            </a:r>
            <a:r>
              <a:rPr lang="en-US" altLang="ko-KR" sz="2000" b="1" i="0" dirty="0">
                <a:solidFill>
                  <a:srgbClr val="999999"/>
                </a:solidFill>
                <a:effectLst/>
                <a:latin typeface="Abadi" panose="020B0604020104020204" pitchFamily="34" charset="0"/>
              </a:rPr>
              <a:t>Array</a:t>
            </a:r>
            <a:r>
              <a:rPr lang="en-US" altLang="ko-KR" sz="2000" b="1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, closed : </a:t>
            </a:r>
            <a:r>
              <a:rPr lang="en-US" altLang="ko-KR" sz="2000" b="1" i="0" dirty="0">
                <a:solidFill>
                  <a:srgbClr val="999999"/>
                </a:solidFill>
                <a:effectLst/>
                <a:latin typeface="Abadi" panose="020B0604020104020204" pitchFamily="34" charset="0"/>
              </a:rPr>
              <a:t>Boolean</a:t>
            </a:r>
            <a:r>
              <a:rPr lang="en-US" altLang="ko-KR" sz="2000" b="1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, </a:t>
            </a:r>
            <a:r>
              <a:rPr lang="en-US" altLang="ko-KR" sz="2000" b="1" i="0" dirty="0" err="1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curveType</a:t>
            </a:r>
            <a:r>
              <a:rPr lang="en-US" altLang="ko-KR" sz="2000" b="1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 : </a:t>
            </a:r>
            <a:r>
              <a:rPr lang="en-US" altLang="ko-KR" sz="2000" b="1" i="0" dirty="0">
                <a:solidFill>
                  <a:srgbClr val="999999"/>
                </a:solidFill>
                <a:effectLst/>
                <a:latin typeface="Abadi" panose="020B0604020104020204" pitchFamily="34" charset="0"/>
              </a:rPr>
              <a:t>String</a:t>
            </a:r>
            <a:r>
              <a:rPr lang="en-US" altLang="ko-KR" sz="2000" b="1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, tension : </a:t>
            </a:r>
            <a:r>
              <a:rPr lang="en-US" altLang="ko-KR" sz="2000" b="1" i="0" dirty="0">
                <a:solidFill>
                  <a:srgbClr val="999999"/>
                </a:solidFill>
                <a:effectLst/>
                <a:latin typeface="Abadi" panose="020B0604020104020204" pitchFamily="34" charset="0"/>
              </a:rPr>
              <a:t>Float</a:t>
            </a:r>
            <a:r>
              <a:rPr lang="en-US" altLang="ko-KR" sz="2000" b="1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 </a:t>
            </a:r>
            <a:r>
              <a:rPr lang="en-US" altLang="ko-KR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)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points – </a:t>
            </a:r>
            <a:r>
              <a:rPr lang="en-US" altLang="ko-KR" sz="1800" b="0" i="0" u="none" strike="noStrike" dirty="0">
                <a:solidFill>
                  <a:srgbClr val="444444"/>
                </a:solidFill>
                <a:effectLst/>
                <a:latin typeface="Abadi" panose="020B0604020104020204" pitchFamily="34" charset="0"/>
                <a:hlinkClick r:id="rId2" tooltip="Vector3"/>
              </a:rPr>
              <a:t>Vector3</a:t>
            </a:r>
            <a:r>
              <a:rPr lang="en-US" altLang="ko-KR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 </a:t>
            </a:r>
            <a:r>
              <a:rPr lang="ko-KR" altLang="en-US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점들의 배열입니다</a:t>
            </a:r>
            <a:br>
              <a:rPr lang="ko-KR" altLang="en-US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</a:br>
            <a:r>
              <a:rPr lang="en-US" altLang="ko-KR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closed – </a:t>
            </a:r>
            <a:r>
              <a:rPr lang="ko-KR" altLang="en-US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곡선이 닫히는지 아닌지를 결정합니다</a:t>
            </a:r>
            <a:r>
              <a:rPr lang="en-US" altLang="ko-KR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. </a:t>
            </a:r>
            <a:r>
              <a:rPr lang="ko-KR" altLang="en-US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기본값은 </a:t>
            </a:r>
            <a:r>
              <a:rPr lang="en-US" altLang="ko-KR" sz="1800" b="1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false</a:t>
            </a:r>
            <a:r>
              <a:rPr lang="ko-KR" altLang="en-US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입니다</a:t>
            </a:r>
            <a:r>
              <a:rPr lang="en-US" altLang="ko-KR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.</a:t>
            </a:r>
            <a:br>
              <a:rPr lang="en-US" altLang="ko-KR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</a:br>
            <a:r>
              <a:rPr lang="en-US" altLang="ko-KR" sz="1800" b="0" i="0" dirty="0" err="1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curveType</a:t>
            </a:r>
            <a:r>
              <a:rPr lang="en-US" altLang="ko-KR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 – </a:t>
            </a:r>
            <a:r>
              <a:rPr lang="ko-KR" altLang="en-US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곡선의 타입입니다</a:t>
            </a:r>
            <a:r>
              <a:rPr lang="en-US" altLang="ko-KR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. </a:t>
            </a:r>
            <a:r>
              <a:rPr lang="ko-KR" altLang="en-US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기본값은 </a:t>
            </a:r>
            <a:r>
              <a:rPr lang="en-US" altLang="ko-KR" sz="1800" b="1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centripetal</a:t>
            </a:r>
            <a:r>
              <a:rPr lang="ko-KR" altLang="en-US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입니다</a:t>
            </a:r>
            <a:r>
              <a:rPr lang="en-US" altLang="ko-KR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.</a:t>
            </a:r>
            <a:br>
              <a:rPr lang="en-US" altLang="ko-KR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</a:br>
            <a:r>
              <a:rPr lang="en-US" altLang="ko-KR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tension – </a:t>
            </a:r>
            <a:r>
              <a:rPr lang="ko-KR" altLang="en-US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곡선의 탄성입니다</a:t>
            </a:r>
            <a:r>
              <a:rPr lang="en-US" altLang="ko-KR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. </a:t>
            </a:r>
            <a:r>
              <a:rPr lang="ko-KR" altLang="en-US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기본값은 </a:t>
            </a:r>
            <a:r>
              <a:rPr lang="en-US" altLang="ko-KR" sz="1800" b="1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0.5</a:t>
            </a:r>
            <a:r>
              <a:rPr lang="ko-KR" altLang="en-US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입니다</a:t>
            </a:r>
            <a:r>
              <a:rPr lang="en-US" altLang="ko-KR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63A8D0-4A3C-7A22-459A-F8D690D0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en-US" altLang="ko-KR" dirty="0"/>
              <a:t>CatmullRomCurve3</a:t>
            </a:r>
            <a:endParaRPr lang="ko-KR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ED3BFD-EF12-45EB-E57E-B28113194A64}"/>
              </a:ext>
            </a:extLst>
          </p:cNvPr>
          <p:cNvSpPr txBox="1"/>
          <p:nvPr/>
        </p:nvSpPr>
        <p:spPr>
          <a:xfrm>
            <a:off x="333764" y="1434262"/>
            <a:ext cx="9445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 err="1">
                <a:effectLst/>
                <a:latin typeface="Abadi" panose="020B0604020104020204" pitchFamily="34" charset="0"/>
                <a:hlinkClick r:id="rId3"/>
              </a:rPr>
              <a:t>Catmull</a:t>
            </a:r>
            <a:r>
              <a:rPr lang="en-US" altLang="ko-KR" sz="1800" b="0" i="0" u="none" strike="noStrike" dirty="0">
                <a:effectLst/>
                <a:latin typeface="Abadi" panose="020B0604020104020204" pitchFamily="34" charset="0"/>
                <a:hlinkClick r:id="rId3"/>
              </a:rPr>
              <a:t>-Rom</a:t>
            </a:r>
            <a:r>
              <a:rPr lang="ko-KR" altLang="en-US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 알고리즘을 사용하여 일련의 점으로부터 매끄러운 </a:t>
            </a:r>
            <a:r>
              <a:rPr lang="en-US" altLang="ko-KR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3D </a:t>
            </a:r>
            <a:r>
              <a:rPr lang="ko-KR" altLang="en-US" sz="1800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스플라인 곡선을 생성합니다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37633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977B9-49CB-4234-AA85-0BE366A7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CatmullRomCurve3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0C267-A5A2-4C15-A38B-8867BEAD4301}"/>
              </a:ext>
            </a:extLst>
          </p:cNvPr>
          <p:cNvSpPr txBox="1"/>
          <p:nvPr/>
        </p:nvSpPr>
        <p:spPr>
          <a:xfrm>
            <a:off x="243401" y="1343466"/>
            <a:ext cx="6696874" cy="5239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CatmullRomCurve3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곡선 정의</a:t>
            </a:r>
            <a:endParaRPr lang="ko-KR" alt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curve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CatmullRomCurve3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endParaRPr lang="en-US" altLang="ko-KR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첫 번째 점</a:t>
            </a:r>
            <a:endParaRPr lang="ko-KR" alt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 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 번째 점</a:t>
            </a:r>
            <a:endParaRPr lang="ko-KR" alt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  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세 번째 점</a:t>
            </a:r>
            <a:endParaRPr lang="ko-KR" alt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 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네 번째 점</a:t>
            </a:r>
            <a:endParaRPr lang="ko-KR" alt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다섯 번째 점</a:t>
            </a:r>
            <a:endParaRPr lang="ko-KR" alt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lang="ko-KR" alt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ko-KR" alt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곡선 위의 점 생성</a:t>
            </a:r>
            <a:endParaRPr lang="ko-KR" alt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curve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getPoints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곡선을 따라 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개의 점 생성</a:t>
            </a:r>
            <a:endParaRPr lang="ko-KR" alt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BufferGeometry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setFromPoints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점을 기반으로 기하학 데이터 생성</a:t>
            </a:r>
            <a:endParaRPr lang="ko-KR" alt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ko-KR" alt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재질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(Material)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생성</a:t>
            </a:r>
            <a:endParaRPr lang="ko-KR" alt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LineBasicMaterial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0x00FFFF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 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빨간색 선</a:t>
            </a:r>
            <a:endParaRPr lang="ko-KR" alt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ko-KR" alt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라인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(Line)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curveObject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curveObject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씬에 추가</a:t>
            </a:r>
            <a:endParaRPr lang="ko-KR" alt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ko-KR" altLang="en-US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애니메이션 및 렌더링</a:t>
            </a:r>
            <a:endParaRPr lang="ko-KR" alt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animate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ko-KR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requestAnimationFrame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animate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다음 프레임 요청</a:t>
            </a:r>
            <a:endParaRPr lang="ko-KR" alt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씬과 카메라 렌더링</a:t>
            </a:r>
            <a:endParaRPr lang="ko-KR" alt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animate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애니메이션 실행</a:t>
            </a:r>
            <a:endParaRPr lang="ko-KR" altLang="en-US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950" dirty="0">
              <a:solidFill>
                <a:srgbClr val="D4D4D4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627683"/>
            <a:ext cx="4130431" cy="2047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62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F3DD91-74F0-3AD4-4CAC-6BA4FC76B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0A0A3-81B6-53EB-B248-ADA71F99309B}"/>
              </a:ext>
            </a:extLst>
          </p:cNvPr>
          <p:cNvSpPr txBox="1"/>
          <p:nvPr/>
        </p:nvSpPr>
        <p:spPr>
          <a:xfrm>
            <a:off x="488504" y="727829"/>
            <a:ext cx="26642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/>
              <a:t>CONTENT</a:t>
            </a:r>
            <a:endParaRPr lang="ko-KR" altLang="en-US" sz="2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6CAE4-1248-26E8-AC8C-42F9272A9266}"/>
              </a:ext>
            </a:extLst>
          </p:cNvPr>
          <p:cNvSpPr txBox="1"/>
          <p:nvPr/>
        </p:nvSpPr>
        <p:spPr>
          <a:xfrm>
            <a:off x="488504" y="1484784"/>
            <a:ext cx="856895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/>
              <a:t>LineCurve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500"/>
              <a:t>ArcCurve</a:t>
            </a:r>
            <a:endParaRPr lang="en-US" altLang="ko-KR" sz="25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>
              <a:solidFill>
                <a:srgbClr val="000099"/>
              </a:solidFill>
              <a:latin typeface="Times New Roman" panose="02020603050405020304" pitchFamily="18" charset="0"/>
              <a:ea typeface="+mj-ea"/>
              <a:cs typeface="FrankRuehl" panose="020E0503060101010101" pitchFamily="34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/>
              <a:t>EllipseCurve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/>
              <a:t>QuadraticBezierCurve3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/>
              <a:t>SplineCurve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/>
              <a:t>CatmullRomCurve3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281989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75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885AD54-6616-50E8-E81D-99C1B2B977C1}"/>
              </a:ext>
            </a:extLst>
          </p:cNvPr>
          <p:cNvSpPr txBox="1"/>
          <p:nvPr/>
        </p:nvSpPr>
        <p:spPr>
          <a:xfrm>
            <a:off x="495300" y="1628800"/>
            <a:ext cx="842493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spcBef>
                <a:spcPts val="1800"/>
              </a:spcBef>
            </a:pPr>
            <a:r>
              <a:rPr lang="en-US" altLang="ko-KR" sz="2400" dirty="0">
                <a:solidFill>
                  <a:srgbClr val="444444"/>
                </a:solidFill>
                <a:latin typeface="Abadi" panose="020B0604020104020204" pitchFamily="34" charset="0"/>
              </a:rPr>
              <a:t>LineCurve3( v1 : </a:t>
            </a:r>
            <a:r>
              <a:rPr lang="en-US" altLang="ko-KR" sz="2400" dirty="0">
                <a:solidFill>
                  <a:srgbClr val="444444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Vector3</a:t>
            </a:r>
            <a:r>
              <a:rPr lang="en-US" altLang="ko-KR" sz="2400" dirty="0">
                <a:solidFill>
                  <a:srgbClr val="444444"/>
                </a:solidFill>
                <a:latin typeface="Abadi" panose="020B0604020104020204" pitchFamily="34" charset="0"/>
              </a:rPr>
              <a:t>, v2 : </a:t>
            </a:r>
            <a:r>
              <a:rPr lang="en-US" altLang="ko-KR" sz="2400" dirty="0">
                <a:solidFill>
                  <a:srgbClr val="444444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Vector3</a:t>
            </a:r>
            <a:r>
              <a:rPr lang="ko-KR" altLang="en-US" sz="2400" dirty="0">
                <a:solidFill>
                  <a:srgbClr val="444444"/>
                </a:solidFill>
                <a:latin typeface="Abadi" panose="020B0604020104020204" pitchFamily="34" charset="0"/>
              </a:rPr>
              <a:t> </a:t>
            </a:r>
            <a:r>
              <a:rPr lang="en-US" altLang="ko-KR" sz="2400" dirty="0">
                <a:solidFill>
                  <a:srgbClr val="444444"/>
                </a:solidFill>
                <a:latin typeface="Abadi" panose="020B0604020104020204" pitchFamily="34" charset="0"/>
              </a:rPr>
              <a:t>)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altLang="ko-KR" sz="2400" dirty="0">
                <a:solidFill>
                  <a:srgbClr val="444444"/>
                </a:solidFill>
                <a:latin typeface="Abadi" panose="020B0604020104020204" pitchFamily="34" charset="0"/>
                <a:hlinkClick r:id="rId2" tooltip="Vector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v1</a:t>
            </a:r>
            <a:r>
              <a:rPr lang="ko-KR" altLang="en-US" sz="2400" dirty="0">
                <a:solidFill>
                  <a:srgbClr val="444444"/>
                </a:solidFill>
                <a:latin typeface="Abadi" panose="020B0604020104020204" pitchFamily="34" charset="0"/>
              </a:rPr>
              <a:t> </a:t>
            </a:r>
            <a:r>
              <a:rPr lang="en-US" altLang="ko-KR" sz="2400" dirty="0">
                <a:solidFill>
                  <a:srgbClr val="444444"/>
                </a:solidFill>
                <a:latin typeface="Abadi" panose="020B0604020104020204" pitchFamily="34" charset="0"/>
              </a:rPr>
              <a:t>– </a:t>
            </a:r>
            <a:r>
              <a:rPr lang="ko-KR" altLang="en-US" sz="2400" dirty="0">
                <a:solidFill>
                  <a:srgbClr val="444444"/>
                </a:solidFill>
                <a:latin typeface="Abadi" panose="020B0604020104020204" pitchFamily="34" charset="0"/>
              </a:rPr>
              <a:t>시작점입니다</a:t>
            </a:r>
            <a:r>
              <a:rPr lang="en-US" altLang="ko-KR" sz="2400" dirty="0">
                <a:solidFill>
                  <a:srgbClr val="444444"/>
                </a:solidFill>
                <a:latin typeface="Abadi" panose="020B0604020104020204" pitchFamily="34" charset="0"/>
              </a:rPr>
              <a:t>.</a:t>
            </a:r>
            <a:br>
              <a:rPr lang="en-US" altLang="ko-KR" sz="2400" dirty="0">
                <a:solidFill>
                  <a:srgbClr val="444444"/>
                </a:solidFill>
                <a:latin typeface="Abadi" panose="020B0604020104020204" pitchFamily="34" charset="0"/>
              </a:rPr>
            </a:br>
            <a:r>
              <a:rPr lang="en-US" altLang="ko-KR" sz="2400" dirty="0">
                <a:solidFill>
                  <a:srgbClr val="444444"/>
                </a:solidFill>
                <a:latin typeface="Abadi" panose="020B0604020104020204" pitchFamily="34" charset="0"/>
                <a:hlinkClick r:id="rId2" tooltip="Vector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v2</a:t>
            </a:r>
            <a:r>
              <a:rPr lang="ko-KR" altLang="en-US" sz="2400" dirty="0">
                <a:solidFill>
                  <a:srgbClr val="444444"/>
                </a:solidFill>
                <a:latin typeface="Abadi" panose="020B0604020104020204" pitchFamily="34" charset="0"/>
              </a:rPr>
              <a:t> </a:t>
            </a:r>
            <a:r>
              <a:rPr lang="en-US" altLang="ko-KR" sz="2400" dirty="0">
                <a:solidFill>
                  <a:srgbClr val="444444"/>
                </a:solidFill>
                <a:latin typeface="Abadi" panose="020B0604020104020204" pitchFamily="34" charset="0"/>
              </a:rPr>
              <a:t>- </a:t>
            </a:r>
            <a:r>
              <a:rPr lang="ko-KR" altLang="en-US" sz="2400" dirty="0">
                <a:solidFill>
                  <a:srgbClr val="444444"/>
                </a:solidFill>
                <a:latin typeface="Abadi" panose="020B0604020104020204" pitchFamily="34" charset="0"/>
              </a:rPr>
              <a:t>종착점입니다</a:t>
            </a:r>
            <a:r>
              <a:rPr lang="en-US" altLang="ko-KR" sz="2400" dirty="0">
                <a:solidFill>
                  <a:srgbClr val="444444"/>
                </a:solidFill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5D3595F-E3C4-FD2E-F935-803F433A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en-US" altLang="ko-KR" dirty="0"/>
              <a:t>LineCurve3-3d </a:t>
            </a:r>
            <a:r>
              <a:rPr lang="ko-KR" altLang="en-US" dirty="0"/>
              <a:t>선 세그먼트를 그리는 커브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Abadi" panose="020B0604020104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48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80777-5237-41FF-AE4B-6C2687A2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LineCurve3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78C77-0575-4B00-B1E3-5A6C8C053578}"/>
              </a:ext>
            </a:extLst>
          </p:cNvPr>
          <p:cNvSpPr txBox="1"/>
          <p:nvPr/>
        </p:nvSpPr>
        <p:spPr>
          <a:xfrm>
            <a:off x="135332" y="2527220"/>
            <a:ext cx="8192048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569CD6"/>
                </a:solidFill>
              </a:rPr>
              <a:t>var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>
                <a:solidFill>
                  <a:srgbClr val="9CDCFE"/>
                </a:solidFill>
              </a:rPr>
              <a:t>point1</a:t>
            </a:r>
            <a:r>
              <a:rPr lang="en-US" altLang="ko-KR" sz="1100" dirty="0">
                <a:solidFill>
                  <a:srgbClr val="D4D4D4"/>
                </a:solidFill>
              </a:rPr>
              <a:t> = [-</a:t>
            </a:r>
            <a:r>
              <a:rPr lang="en-US" altLang="ko-KR" sz="1100" dirty="0">
                <a:solidFill>
                  <a:srgbClr val="B5CEA8"/>
                </a:solidFill>
              </a:rPr>
              <a:t>10</a:t>
            </a:r>
            <a:r>
              <a:rPr lang="en-US" altLang="ko-KR" sz="1100" dirty="0">
                <a:solidFill>
                  <a:srgbClr val="D4D4D4"/>
                </a:solidFill>
              </a:rPr>
              <a:t>,</a:t>
            </a:r>
            <a:r>
              <a:rPr lang="en-US" altLang="ko-KR" sz="1100" dirty="0">
                <a:solidFill>
                  <a:srgbClr val="B5CEA8"/>
                </a:solidFill>
              </a:rPr>
              <a:t>0</a:t>
            </a:r>
            <a:r>
              <a:rPr lang="en-US" altLang="ko-KR" sz="1100" dirty="0">
                <a:solidFill>
                  <a:srgbClr val="D4D4D4"/>
                </a:solidFill>
              </a:rPr>
              <a:t>,</a:t>
            </a:r>
            <a:r>
              <a:rPr lang="en-US" altLang="ko-KR" sz="1100" dirty="0">
                <a:solidFill>
                  <a:srgbClr val="B5CEA8"/>
                </a:solidFill>
              </a:rPr>
              <a:t>0</a:t>
            </a:r>
            <a:r>
              <a:rPr lang="en-US" altLang="ko-KR" sz="1100" dirty="0">
                <a:solidFill>
                  <a:srgbClr val="D4D4D4"/>
                </a:solidFill>
              </a:rPr>
              <a:t>],</a:t>
            </a:r>
          </a:p>
          <a:p>
            <a:r>
              <a:rPr lang="en-US" altLang="ko-KR" sz="1100" dirty="0">
                <a:solidFill>
                  <a:srgbClr val="D4D4D4"/>
                </a:solidFill>
              </a:rPr>
              <a:t>      </a:t>
            </a:r>
            <a:r>
              <a:rPr lang="en-US" altLang="ko-KR" sz="1100" dirty="0">
                <a:solidFill>
                  <a:srgbClr val="9CDCFE"/>
                </a:solidFill>
              </a:rPr>
              <a:t>point2</a:t>
            </a:r>
            <a:r>
              <a:rPr lang="en-US" altLang="ko-KR" sz="1100" dirty="0">
                <a:solidFill>
                  <a:srgbClr val="D4D4D4"/>
                </a:solidFill>
              </a:rPr>
              <a:t> = [-</a:t>
            </a:r>
            <a:r>
              <a:rPr lang="en-US" altLang="ko-KR" sz="1100" dirty="0">
                <a:solidFill>
                  <a:srgbClr val="B5CEA8"/>
                </a:solidFill>
              </a:rPr>
              <a:t>4</a:t>
            </a:r>
            <a:r>
              <a:rPr lang="en-US" altLang="ko-KR" sz="1100" dirty="0">
                <a:solidFill>
                  <a:srgbClr val="D4D4D4"/>
                </a:solidFill>
              </a:rPr>
              <a:t>, -</a:t>
            </a:r>
            <a:r>
              <a:rPr lang="en-US" altLang="ko-KR" sz="1100" dirty="0">
                <a:solidFill>
                  <a:srgbClr val="B5CEA8"/>
                </a:solidFill>
              </a:rPr>
              <a:t>1</a:t>
            </a:r>
            <a:r>
              <a:rPr lang="en-US" altLang="ko-KR" sz="1100" dirty="0">
                <a:solidFill>
                  <a:srgbClr val="D4D4D4"/>
                </a:solidFill>
              </a:rPr>
              <a:t>,</a:t>
            </a:r>
            <a:r>
              <a:rPr lang="en-US" altLang="ko-KR" sz="1100" dirty="0">
                <a:solidFill>
                  <a:srgbClr val="B5CEA8"/>
                </a:solidFill>
              </a:rPr>
              <a:t>0</a:t>
            </a:r>
            <a:r>
              <a:rPr lang="en-US" altLang="ko-KR" sz="1100" dirty="0">
                <a:solidFill>
                  <a:srgbClr val="D4D4D4"/>
                </a:solidFill>
              </a:rPr>
              <a:t> ],</a:t>
            </a:r>
          </a:p>
          <a:p>
            <a:r>
              <a:rPr lang="en-US" altLang="ko-KR" sz="1100" dirty="0">
                <a:solidFill>
                  <a:srgbClr val="D4D4D4"/>
                </a:solidFill>
              </a:rPr>
              <a:t>      </a:t>
            </a:r>
            <a:r>
              <a:rPr lang="en-US" altLang="ko-KR" sz="1100" dirty="0">
                <a:solidFill>
                  <a:srgbClr val="9CDCFE"/>
                </a:solidFill>
              </a:rPr>
              <a:t>point3</a:t>
            </a:r>
            <a:r>
              <a:rPr lang="en-US" altLang="ko-KR" sz="1100" dirty="0">
                <a:solidFill>
                  <a:srgbClr val="D4D4D4"/>
                </a:solidFill>
              </a:rPr>
              <a:t> = [</a:t>
            </a:r>
            <a:r>
              <a:rPr lang="en-US" altLang="ko-KR" sz="1100" dirty="0">
                <a:solidFill>
                  <a:srgbClr val="B5CEA8"/>
                </a:solidFill>
              </a:rPr>
              <a:t>1</a:t>
            </a:r>
            <a:r>
              <a:rPr lang="en-US" altLang="ko-KR" sz="1100" dirty="0">
                <a:solidFill>
                  <a:srgbClr val="D4D4D4"/>
                </a:solidFill>
              </a:rPr>
              <a:t>, </a:t>
            </a:r>
            <a:r>
              <a:rPr lang="en-US" altLang="ko-KR" sz="1100" dirty="0">
                <a:solidFill>
                  <a:srgbClr val="B5CEA8"/>
                </a:solidFill>
              </a:rPr>
              <a:t>4</a:t>
            </a:r>
            <a:r>
              <a:rPr lang="en-US" altLang="ko-KR" sz="1100" dirty="0">
                <a:solidFill>
                  <a:srgbClr val="D4D4D4"/>
                </a:solidFill>
              </a:rPr>
              <a:t>,-</a:t>
            </a:r>
            <a:r>
              <a:rPr lang="en-US" altLang="ko-KR" sz="1100" dirty="0">
                <a:solidFill>
                  <a:srgbClr val="B5CEA8"/>
                </a:solidFill>
              </a:rPr>
              <a:t>30</a:t>
            </a:r>
            <a:r>
              <a:rPr lang="en-US" altLang="ko-KR" sz="1100" dirty="0">
                <a:solidFill>
                  <a:srgbClr val="D4D4D4"/>
                </a:solidFill>
              </a:rPr>
              <a:t>],</a:t>
            </a:r>
          </a:p>
          <a:p>
            <a:r>
              <a:rPr lang="en-US" altLang="ko-KR" sz="1100" dirty="0">
                <a:solidFill>
                  <a:srgbClr val="D4D4D4"/>
                </a:solidFill>
              </a:rPr>
              <a:t>      </a:t>
            </a:r>
            <a:r>
              <a:rPr lang="en-US" altLang="ko-KR" sz="1100" dirty="0">
                <a:solidFill>
                  <a:srgbClr val="9CDCFE"/>
                </a:solidFill>
              </a:rPr>
              <a:t>point4</a:t>
            </a:r>
            <a:r>
              <a:rPr lang="en-US" altLang="ko-KR" sz="1100" dirty="0">
                <a:solidFill>
                  <a:srgbClr val="D4D4D4"/>
                </a:solidFill>
              </a:rPr>
              <a:t> = [-</a:t>
            </a:r>
            <a:r>
              <a:rPr lang="en-US" altLang="ko-KR" sz="1100" dirty="0">
                <a:solidFill>
                  <a:srgbClr val="B5CEA8"/>
                </a:solidFill>
              </a:rPr>
              <a:t>10</a:t>
            </a:r>
            <a:r>
              <a:rPr lang="en-US" altLang="ko-KR" sz="1100" dirty="0">
                <a:solidFill>
                  <a:srgbClr val="D4D4D4"/>
                </a:solidFill>
              </a:rPr>
              <a:t>,</a:t>
            </a:r>
            <a:r>
              <a:rPr lang="en-US" altLang="ko-KR" sz="1100" dirty="0">
                <a:solidFill>
                  <a:srgbClr val="B5CEA8"/>
                </a:solidFill>
              </a:rPr>
              <a:t>5</a:t>
            </a:r>
            <a:r>
              <a:rPr lang="en-US" altLang="ko-KR" sz="1100" dirty="0">
                <a:solidFill>
                  <a:srgbClr val="D4D4D4"/>
                </a:solidFill>
              </a:rPr>
              <a:t>,-</a:t>
            </a:r>
            <a:r>
              <a:rPr lang="en-US" altLang="ko-KR" sz="1100" dirty="0">
                <a:solidFill>
                  <a:srgbClr val="B5CEA8"/>
                </a:solidFill>
              </a:rPr>
              <a:t>30</a:t>
            </a:r>
            <a:r>
              <a:rPr lang="en-US" altLang="ko-KR" sz="1100" dirty="0">
                <a:solidFill>
                  <a:srgbClr val="D4D4D4"/>
                </a:solidFill>
              </a:rPr>
              <a:t>];</a:t>
            </a:r>
          </a:p>
          <a:p>
            <a:br>
              <a:rPr lang="en-US" altLang="ko-KR" sz="1100" dirty="0">
                <a:solidFill>
                  <a:srgbClr val="D4D4D4"/>
                </a:solidFill>
              </a:rPr>
            </a:br>
            <a:r>
              <a:rPr lang="en-US" altLang="ko-KR" sz="1100" dirty="0">
                <a:solidFill>
                  <a:srgbClr val="569CD6"/>
                </a:solidFill>
              </a:rPr>
              <a:t>var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>
                <a:solidFill>
                  <a:srgbClr val="9CDCFE"/>
                </a:solidFill>
              </a:rPr>
              <a:t>line</a:t>
            </a:r>
            <a:r>
              <a:rPr lang="en-US" altLang="ko-KR" sz="1100" dirty="0">
                <a:solidFill>
                  <a:srgbClr val="D4D4D4"/>
                </a:solidFill>
              </a:rPr>
              <a:t> = </a:t>
            </a:r>
            <a:r>
              <a:rPr lang="en-US" altLang="ko-KR" sz="1100" dirty="0">
                <a:solidFill>
                  <a:srgbClr val="569CD6"/>
                </a:solidFill>
              </a:rPr>
              <a:t>new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>
                <a:solidFill>
                  <a:srgbClr val="4EC9B0"/>
                </a:solidFill>
              </a:rPr>
              <a:t>THREE</a:t>
            </a:r>
            <a:r>
              <a:rPr lang="en-US" altLang="ko-KR" sz="1100" dirty="0">
                <a:solidFill>
                  <a:srgbClr val="D4D4D4"/>
                </a:solidFill>
              </a:rPr>
              <a:t>.</a:t>
            </a:r>
            <a:r>
              <a:rPr lang="en-US" altLang="ko-KR" sz="1100" u="sng" dirty="0">
                <a:solidFill>
                  <a:srgbClr val="4EC9B0"/>
                </a:solidFill>
              </a:rPr>
              <a:t>LineCurve3</a:t>
            </a:r>
            <a:r>
              <a:rPr lang="en-US" altLang="ko-KR" sz="1100" dirty="0">
                <a:solidFill>
                  <a:srgbClr val="D4D4D4"/>
                </a:solidFill>
              </a:rPr>
              <a:t>(</a:t>
            </a:r>
            <a:r>
              <a:rPr lang="en-US" altLang="ko-KR" sz="1100" dirty="0">
                <a:solidFill>
                  <a:srgbClr val="569CD6"/>
                </a:solidFill>
              </a:rPr>
              <a:t>new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>
                <a:solidFill>
                  <a:srgbClr val="4EC9B0"/>
                </a:solidFill>
              </a:rPr>
              <a:t>THREE</a:t>
            </a:r>
            <a:r>
              <a:rPr lang="en-US" altLang="ko-KR" sz="1100" dirty="0">
                <a:solidFill>
                  <a:srgbClr val="D4D4D4"/>
                </a:solidFill>
              </a:rPr>
              <a:t>.</a:t>
            </a:r>
            <a:r>
              <a:rPr lang="en-US" altLang="ko-KR" sz="1100" dirty="0">
                <a:solidFill>
                  <a:srgbClr val="4EC9B0"/>
                </a:solidFill>
              </a:rPr>
              <a:t>Vector3</a:t>
            </a:r>
            <a:r>
              <a:rPr lang="en-US" altLang="ko-KR" sz="1100" dirty="0">
                <a:solidFill>
                  <a:srgbClr val="D4D4D4"/>
                </a:solidFill>
              </a:rPr>
              <a:t>( </a:t>
            </a:r>
            <a:r>
              <a:rPr lang="en-US" altLang="ko-KR" sz="1100" dirty="0">
                <a:solidFill>
                  <a:srgbClr val="9CDCFE"/>
                </a:solidFill>
              </a:rPr>
              <a:t>point1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0</a:t>
            </a:r>
            <a:r>
              <a:rPr lang="en-US" altLang="ko-KR" sz="1100" dirty="0">
                <a:solidFill>
                  <a:srgbClr val="D4D4D4"/>
                </a:solidFill>
              </a:rPr>
              <a:t>],</a:t>
            </a:r>
            <a:r>
              <a:rPr lang="en-US" altLang="ko-KR" sz="1100" dirty="0">
                <a:solidFill>
                  <a:srgbClr val="9CDCFE"/>
                </a:solidFill>
              </a:rPr>
              <a:t>point1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1</a:t>
            </a:r>
            <a:r>
              <a:rPr lang="en-US" altLang="ko-KR" sz="1100" dirty="0">
                <a:solidFill>
                  <a:srgbClr val="D4D4D4"/>
                </a:solidFill>
              </a:rPr>
              <a:t>],</a:t>
            </a:r>
            <a:r>
              <a:rPr lang="en-US" altLang="ko-KR" sz="1100" dirty="0">
                <a:solidFill>
                  <a:srgbClr val="9CDCFE"/>
                </a:solidFill>
              </a:rPr>
              <a:t>point1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2</a:t>
            </a:r>
            <a:r>
              <a:rPr lang="en-US" altLang="ko-KR" sz="1100" dirty="0">
                <a:solidFill>
                  <a:srgbClr val="D4D4D4"/>
                </a:solidFill>
              </a:rPr>
              <a:t>] ), </a:t>
            </a:r>
          </a:p>
          <a:p>
            <a:r>
              <a:rPr lang="en-US" altLang="ko-KR" sz="1100" dirty="0">
                <a:solidFill>
                  <a:srgbClr val="D4D4D4"/>
                </a:solidFill>
              </a:rPr>
              <a:t>                                                          </a:t>
            </a:r>
            <a:r>
              <a:rPr lang="en-US" altLang="ko-KR" sz="1100" dirty="0">
                <a:solidFill>
                  <a:srgbClr val="569CD6"/>
                </a:solidFill>
              </a:rPr>
              <a:t>new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>
                <a:solidFill>
                  <a:srgbClr val="4EC9B0"/>
                </a:solidFill>
              </a:rPr>
              <a:t>THREE</a:t>
            </a:r>
            <a:r>
              <a:rPr lang="en-US" altLang="ko-KR" sz="1100" dirty="0">
                <a:solidFill>
                  <a:srgbClr val="D4D4D4"/>
                </a:solidFill>
              </a:rPr>
              <a:t>.</a:t>
            </a:r>
            <a:r>
              <a:rPr lang="en-US" altLang="ko-KR" sz="1100" dirty="0">
                <a:solidFill>
                  <a:srgbClr val="4EC9B0"/>
                </a:solidFill>
              </a:rPr>
              <a:t>Vector3</a:t>
            </a:r>
            <a:r>
              <a:rPr lang="en-US" altLang="ko-KR" sz="1100" dirty="0">
                <a:solidFill>
                  <a:srgbClr val="D4D4D4"/>
                </a:solidFill>
              </a:rPr>
              <a:t>( </a:t>
            </a:r>
            <a:r>
              <a:rPr lang="en-US" altLang="ko-KR" sz="1100" dirty="0">
                <a:solidFill>
                  <a:srgbClr val="9CDCFE"/>
                </a:solidFill>
              </a:rPr>
              <a:t>point4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0</a:t>
            </a:r>
            <a:r>
              <a:rPr lang="en-US" altLang="ko-KR" sz="1100" dirty="0">
                <a:solidFill>
                  <a:srgbClr val="D4D4D4"/>
                </a:solidFill>
              </a:rPr>
              <a:t>],</a:t>
            </a:r>
            <a:r>
              <a:rPr lang="en-US" altLang="ko-KR" sz="1100" dirty="0">
                <a:solidFill>
                  <a:srgbClr val="9CDCFE"/>
                </a:solidFill>
              </a:rPr>
              <a:t>point4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1</a:t>
            </a:r>
            <a:r>
              <a:rPr lang="en-US" altLang="ko-KR" sz="1100" dirty="0">
                <a:solidFill>
                  <a:srgbClr val="D4D4D4"/>
                </a:solidFill>
              </a:rPr>
              <a:t>],</a:t>
            </a:r>
            <a:r>
              <a:rPr lang="en-US" altLang="ko-KR" sz="1100" dirty="0">
                <a:solidFill>
                  <a:srgbClr val="9CDCFE"/>
                </a:solidFill>
              </a:rPr>
              <a:t>point4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2</a:t>
            </a:r>
            <a:r>
              <a:rPr lang="en-US" altLang="ko-KR" sz="1100" dirty="0">
                <a:solidFill>
                  <a:srgbClr val="D4D4D4"/>
                </a:solidFill>
              </a:rPr>
              <a:t>] )); </a:t>
            </a:r>
          </a:p>
          <a:p>
            <a:r>
              <a:rPr lang="en-US" altLang="ko-KR" sz="1100" dirty="0">
                <a:solidFill>
                  <a:srgbClr val="569CD6"/>
                </a:solidFill>
              </a:rPr>
              <a:t>var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>
                <a:solidFill>
                  <a:srgbClr val="9CDCFE"/>
                </a:solidFill>
              </a:rPr>
              <a:t>points</a:t>
            </a:r>
            <a:r>
              <a:rPr lang="en-US" altLang="ko-KR" sz="1100" dirty="0">
                <a:solidFill>
                  <a:srgbClr val="D4D4D4"/>
                </a:solidFill>
              </a:rPr>
              <a:t> = </a:t>
            </a:r>
            <a:r>
              <a:rPr lang="en-US" altLang="ko-KR" sz="1100" dirty="0" err="1">
                <a:solidFill>
                  <a:srgbClr val="9CDCFE"/>
                </a:solidFill>
              </a:rPr>
              <a:t>line</a:t>
            </a:r>
            <a:r>
              <a:rPr lang="en-US" altLang="ko-KR" sz="1100" dirty="0" err="1">
                <a:solidFill>
                  <a:srgbClr val="D4D4D4"/>
                </a:solidFill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</a:rPr>
              <a:t>getPoints</a:t>
            </a:r>
            <a:r>
              <a:rPr lang="en-US" altLang="ko-KR" sz="1100" dirty="0">
                <a:solidFill>
                  <a:srgbClr val="D4D4D4"/>
                </a:solidFill>
              </a:rPr>
              <a:t>(</a:t>
            </a:r>
            <a:r>
              <a:rPr lang="en-US" altLang="ko-KR" sz="1100" dirty="0">
                <a:solidFill>
                  <a:srgbClr val="B5CEA8"/>
                </a:solidFill>
              </a:rPr>
              <a:t>2</a:t>
            </a:r>
            <a:r>
              <a:rPr lang="en-US" altLang="ko-KR" sz="1100" dirty="0">
                <a:solidFill>
                  <a:srgbClr val="D4D4D4"/>
                </a:solidFill>
              </a:rPr>
              <a:t>); </a:t>
            </a:r>
            <a:r>
              <a:rPr lang="en-US" altLang="ko-KR" sz="1100" dirty="0">
                <a:solidFill>
                  <a:srgbClr val="6A9955"/>
                </a:solidFill>
              </a:rPr>
              <a:t>  </a:t>
            </a:r>
          </a:p>
          <a:p>
            <a:r>
              <a:rPr lang="en-US" altLang="ko-KR" sz="1100" dirty="0">
                <a:solidFill>
                  <a:srgbClr val="569CD6"/>
                </a:solidFill>
              </a:rPr>
              <a:t>var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>
                <a:solidFill>
                  <a:srgbClr val="9CDCFE"/>
                </a:solidFill>
              </a:rPr>
              <a:t>geometry</a:t>
            </a:r>
            <a:r>
              <a:rPr lang="en-US" altLang="ko-KR" sz="1100" dirty="0">
                <a:solidFill>
                  <a:srgbClr val="D4D4D4"/>
                </a:solidFill>
              </a:rPr>
              <a:t>      = </a:t>
            </a:r>
            <a:r>
              <a:rPr lang="en-US" altLang="ko-KR" sz="1100" dirty="0">
                <a:solidFill>
                  <a:srgbClr val="569CD6"/>
                </a:solidFill>
              </a:rPr>
              <a:t>new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 err="1">
                <a:solidFill>
                  <a:srgbClr val="4EC9B0"/>
                </a:solidFill>
              </a:rPr>
              <a:t>THREE</a:t>
            </a:r>
            <a:r>
              <a:rPr lang="en-US" altLang="ko-KR" sz="1100" dirty="0" err="1">
                <a:solidFill>
                  <a:srgbClr val="D4D4D4"/>
                </a:solidFill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</a:rPr>
              <a:t>BufferGeometry</a:t>
            </a:r>
            <a:r>
              <a:rPr lang="en-US" altLang="ko-KR" sz="1100" dirty="0">
                <a:solidFill>
                  <a:srgbClr val="D4D4D4"/>
                </a:solidFill>
              </a:rPr>
              <a:t>().</a:t>
            </a:r>
            <a:r>
              <a:rPr lang="en-US" altLang="ko-KR" sz="1100" dirty="0" err="1">
                <a:solidFill>
                  <a:srgbClr val="DCDCAA"/>
                </a:solidFill>
              </a:rPr>
              <a:t>setFromPoints</a:t>
            </a:r>
            <a:r>
              <a:rPr lang="en-US" altLang="ko-KR" sz="1100" dirty="0">
                <a:solidFill>
                  <a:srgbClr val="D4D4D4"/>
                </a:solidFill>
              </a:rPr>
              <a:t>( </a:t>
            </a:r>
            <a:r>
              <a:rPr lang="en-US" altLang="ko-KR" sz="1100" dirty="0">
                <a:solidFill>
                  <a:srgbClr val="9CDCFE"/>
                </a:solidFill>
              </a:rPr>
              <a:t>points</a:t>
            </a:r>
            <a:r>
              <a:rPr lang="en-US" altLang="ko-KR" sz="1100" dirty="0">
                <a:solidFill>
                  <a:srgbClr val="D4D4D4"/>
                </a:solidFill>
              </a:rPr>
              <a:t> ); </a:t>
            </a:r>
            <a:r>
              <a:rPr lang="en-US" altLang="ko-KR" sz="1100" dirty="0">
                <a:solidFill>
                  <a:srgbClr val="6A9955"/>
                </a:solidFill>
              </a:rPr>
              <a:t>// </a:t>
            </a:r>
            <a:r>
              <a:rPr lang="ko-KR" altLang="en-US" sz="1100" dirty="0">
                <a:solidFill>
                  <a:srgbClr val="6A9955"/>
                </a:solidFill>
              </a:rPr>
              <a:t>기하학 데이터 생성</a:t>
            </a:r>
          </a:p>
          <a:p>
            <a:endParaRPr lang="en-US" altLang="ko-KR" sz="1100" dirty="0">
              <a:solidFill>
                <a:srgbClr val="D4D4D4"/>
              </a:solidFill>
            </a:endParaRPr>
          </a:p>
          <a:p>
            <a:pPr>
              <a:lnSpc>
                <a:spcPts val="1425"/>
              </a:lnSpc>
            </a:pPr>
            <a:r>
              <a:rPr lang="en-US" altLang="ko-KR" sz="1100" dirty="0">
                <a:solidFill>
                  <a:srgbClr val="569CD6"/>
                </a:solidFill>
              </a:rPr>
              <a:t>var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>
                <a:solidFill>
                  <a:srgbClr val="9CDCFE"/>
                </a:solidFill>
              </a:rPr>
              <a:t>material</a:t>
            </a:r>
            <a:r>
              <a:rPr lang="en-US" altLang="ko-KR" sz="1100" dirty="0">
                <a:solidFill>
                  <a:srgbClr val="D4D4D4"/>
                </a:solidFill>
              </a:rPr>
              <a:t>        = </a:t>
            </a:r>
            <a:r>
              <a:rPr lang="en-US" altLang="ko-KR" sz="1100" dirty="0">
                <a:solidFill>
                  <a:srgbClr val="569CD6"/>
                </a:solidFill>
              </a:rPr>
              <a:t>new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 err="1">
                <a:solidFill>
                  <a:srgbClr val="4EC9B0"/>
                </a:solidFill>
              </a:rPr>
              <a:t>THREE</a:t>
            </a:r>
            <a:r>
              <a:rPr lang="en-US" altLang="ko-KR" sz="1100" dirty="0" err="1">
                <a:solidFill>
                  <a:srgbClr val="D4D4D4"/>
                </a:solidFill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</a:rPr>
              <a:t>LineBasicMaterial</a:t>
            </a:r>
            <a:r>
              <a:rPr lang="en-US" altLang="ko-KR" sz="1100" dirty="0">
                <a:solidFill>
                  <a:srgbClr val="D4D4D4"/>
                </a:solidFill>
              </a:rPr>
              <a:t>( { </a:t>
            </a:r>
            <a:r>
              <a:rPr lang="en-US" altLang="ko-KR" sz="1100" dirty="0">
                <a:solidFill>
                  <a:srgbClr val="9CDCFE"/>
                </a:solidFill>
              </a:rPr>
              <a:t>color :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>
                <a:solidFill>
                  <a:srgbClr val="B5CEA8"/>
                </a:solidFill>
              </a:rPr>
              <a:t>0x00FFFF</a:t>
            </a:r>
            <a:r>
              <a:rPr lang="en-US" altLang="ko-KR" sz="1100" dirty="0">
                <a:solidFill>
                  <a:srgbClr val="D4D4D4"/>
                </a:solidFill>
              </a:rPr>
              <a:t>  } ); </a:t>
            </a:r>
            <a:r>
              <a:rPr lang="en-US" altLang="ko-KR" sz="1100" dirty="0">
                <a:solidFill>
                  <a:srgbClr val="6A9955"/>
                </a:solidFill>
              </a:rPr>
              <a:t>// </a:t>
            </a:r>
            <a:r>
              <a:rPr lang="ko-KR" altLang="en-US" sz="1100" dirty="0">
                <a:solidFill>
                  <a:srgbClr val="6A9955"/>
                </a:solidFill>
              </a:rPr>
              <a:t>재질 정의</a:t>
            </a:r>
            <a:r>
              <a:rPr lang="en-US" altLang="ko-KR" sz="1100" dirty="0">
                <a:solidFill>
                  <a:srgbClr val="569CD6"/>
                </a:solidFill>
              </a:rPr>
              <a:t>var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 err="1">
                <a:solidFill>
                  <a:srgbClr val="9CDCFE"/>
                </a:solidFill>
              </a:rPr>
              <a:t>splineObject</a:t>
            </a:r>
            <a:r>
              <a:rPr lang="en-US" altLang="ko-KR" sz="1100" dirty="0">
                <a:solidFill>
                  <a:srgbClr val="D4D4D4"/>
                </a:solidFill>
              </a:rPr>
              <a:t> = </a:t>
            </a:r>
            <a:r>
              <a:rPr lang="en-US" altLang="ko-KR" sz="1100" dirty="0">
                <a:solidFill>
                  <a:srgbClr val="569CD6"/>
                </a:solidFill>
              </a:rPr>
              <a:t>new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 err="1">
                <a:solidFill>
                  <a:srgbClr val="4EC9B0"/>
                </a:solidFill>
              </a:rPr>
              <a:t>THREE</a:t>
            </a:r>
            <a:r>
              <a:rPr lang="en-US" altLang="ko-KR" sz="1100" dirty="0" err="1">
                <a:solidFill>
                  <a:srgbClr val="D4D4D4"/>
                </a:solidFill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</a:rPr>
              <a:t>Line</a:t>
            </a:r>
            <a:r>
              <a:rPr lang="en-US" altLang="ko-KR" sz="1100" dirty="0">
                <a:solidFill>
                  <a:srgbClr val="D4D4D4"/>
                </a:solidFill>
              </a:rPr>
              <a:t>( </a:t>
            </a:r>
            <a:r>
              <a:rPr lang="en-US" altLang="ko-KR" sz="1100" dirty="0">
                <a:solidFill>
                  <a:srgbClr val="9CDCFE"/>
                </a:solidFill>
              </a:rPr>
              <a:t>geometry</a:t>
            </a:r>
            <a:r>
              <a:rPr lang="en-US" altLang="ko-KR" sz="1100" dirty="0">
                <a:solidFill>
                  <a:srgbClr val="D4D4D4"/>
                </a:solidFill>
              </a:rPr>
              <a:t>, </a:t>
            </a:r>
            <a:r>
              <a:rPr lang="en-US" altLang="ko-KR" sz="1100" dirty="0">
                <a:solidFill>
                  <a:srgbClr val="9CDCFE"/>
                </a:solidFill>
              </a:rPr>
              <a:t>material</a:t>
            </a:r>
            <a:r>
              <a:rPr lang="en-US" altLang="ko-KR" sz="1100" dirty="0">
                <a:solidFill>
                  <a:srgbClr val="D4D4D4"/>
                </a:solidFill>
              </a:rPr>
              <a:t> ); </a:t>
            </a:r>
            <a:r>
              <a:rPr lang="en-US" altLang="ko-KR" sz="1100" dirty="0">
                <a:solidFill>
                  <a:srgbClr val="6A9955"/>
                </a:solidFill>
              </a:rPr>
              <a:t>// </a:t>
            </a:r>
            <a:r>
              <a:rPr lang="ko-KR" altLang="en-US" sz="1100" dirty="0">
                <a:solidFill>
                  <a:srgbClr val="6A9955"/>
                </a:solidFill>
              </a:rPr>
              <a:t>선 객체 생성</a:t>
            </a:r>
          </a:p>
          <a:p>
            <a:r>
              <a:rPr lang="en-US" altLang="ko-KR" sz="1100" dirty="0" err="1">
                <a:solidFill>
                  <a:srgbClr val="9CDCFE"/>
                </a:solidFill>
              </a:rPr>
              <a:t>scene</a:t>
            </a:r>
            <a:r>
              <a:rPr lang="en-US" altLang="ko-KR" sz="1100" dirty="0" err="1">
                <a:solidFill>
                  <a:srgbClr val="D4D4D4"/>
                </a:solidFill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</a:rPr>
              <a:t>add</a:t>
            </a:r>
            <a:r>
              <a:rPr lang="en-US" altLang="ko-KR" sz="1100" dirty="0">
                <a:solidFill>
                  <a:srgbClr val="D4D4D4"/>
                </a:solidFill>
              </a:rPr>
              <a:t>( </a:t>
            </a:r>
            <a:r>
              <a:rPr lang="en-US" altLang="ko-KR" sz="1100" dirty="0" err="1">
                <a:solidFill>
                  <a:srgbClr val="9CDCFE"/>
                </a:solidFill>
              </a:rPr>
              <a:t>splineObject</a:t>
            </a:r>
            <a:r>
              <a:rPr lang="en-US" altLang="ko-KR" sz="1100" dirty="0">
                <a:solidFill>
                  <a:srgbClr val="D4D4D4"/>
                </a:solidFill>
              </a:rPr>
              <a:t> );</a:t>
            </a:r>
          </a:p>
          <a:p>
            <a:br>
              <a:rPr lang="en-US" altLang="ko-KR" sz="1100" dirty="0">
                <a:solidFill>
                  <a:srgbClr val="D4D4D4"/>
                </a:solidFill>
              </a:rPr>
            </a:br>
            <a:r>
              <a:rPr lang="en-US" altLang="ko-KR" sz="1100" dirty="0">
                <a:solidFill>
                  <a:srgbClr val="9CDCFE"/>
                </a:solidFill>
              </a:rPr>
              <a:t>line</a:t>
            </a:r>
            <a:r>
              <a:rPr lang="en-US" altLang="ko-KR" sz="1100" dirty="0">
                <a:solidFill>
                  <a:srgbClr val="D4D4D4"/>
                </a:solidFill>
              </a:rPr>
              <a:t> = </a:t>
            </a:r>
            <a:r>
              <a:rPr lang="en-US" altLang="ko-KR" sz="1100" dirty="0">
                <a:solidFill>
                  <a:srgbClr val="569CD6"/>
                </a:solidFill>
              </a:rPr>
              <a:t>new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>
                <a:solidFill>
                  <a:srgbClr val="4EC9B0"/>
                </a:solidFill>
              </a:rPr>
              <a:t>THREE</a:t>
            </a:r>
            <a:r>
              <a:rPr lang="en-US" altLang="ko-KR" sz="1100" dirty="0">
                <a:solidFill>
                  <a:srgbClr val="D4D4D4"/>
                </a:solidFill>
              </a:rPr>
              <a:t>.</a:t>
            </a:r>
            <a:r>
              <a:rPr lang="en-US" altLang="ko-KR" sz="1100" dirty="0">
                <a:solidFill>
                  <a:srgbClr val="4EC9B0"/>
                </a:solidFill>
              </a:rPr>
              <a:t>LineCurve3</a:t>
            </a:r>
            <a:r>
              <a:rPr lang="en-US" altLang="ko-KR" sz="1100" dirty="0">
                <a:solidFill>
                  <a:srgbClr val="D4D4D4"/>
                </a:solidFill>
              </a:rPr>
              <a:t>(</a:t>
            </a:r>
            <a:r>
              <a:rPr lang="en-US" altLang="ko-KR" sz="1100" dirty="0">
                <a:solidFill>
                  <a:srgbClr val="569CD6"/>
                </a:solidFill>
              </a:rPr>
              <a:t>new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>
                <a:solidFill>
                  <a:srgbClr val="4EC9B0"/>
                </a:solidFill>
              </a:rPr>
              <a:t>THREE</a:t>
            </a:r>
            <a:r>
              <a:rPr lang="en-US" altLang="ko-KR" sz="1100" dirty="0">
                <a:solidFill>
                  <a:srgbClr val="D4D4D4"/>
                </a:solidFill>
              </a:rPr>
              <a:t>.</a:t>
            </a:r>
            <a:r>
              <a:rPr lang="en-US" altLang="ko-KR" sz="1100" dirty="0">
                <a:solidFill>
                  <a:srgbClr val="4EC9B0"/>
                </a:solidFill>
              </a:rPr>
              <a:t>Vector3</a:t>
            </a:r>
            <a:r>
              <a:rPr lang="en-US" altLang="ko-KR" sz="1100" dirty="0">
                <a:solidFill>
                  <a:srgbClr val="D4D4D4"/>
                </a:solidFill>
              </a:rPr>
              <a:t>( </a:t>
            </a:r>
            <a:r>
              <a:rPr lang="en-US" altLang="ko-KR" sz="1100" dirty="0">
                <a:solidFill>
                  <a:srgbClr val="9CDCFE"/>
                </a:solidFill>
              </a:rPr>
              <a:t>point1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0</a:t>
            </a:r>
            <a:r>
              <a:rPr lang="en-US" altLang="ko-KR" sz="1100" dirty="0">
                <a:solidFill>
                  <a:srgbClr val="D4D4D4"/>
                </a:solidFill>
              </a:rPr>
              <a:t>],</a:t>
            </a:r>
            <a:r>
              <a:rPr lang="en-US" altLang="ko-KR" sz="1100" dirty="0">
                <a:solidFill>
                  <a:srgbClr val="9CDCFE"/>
                </a:solidFill>
              </a:rPr>
              <a:t>point1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1</a:t>
            </a:r>
            <a:r>
              <a:rPr lang="en-US" altLang="ko-KR" sz="1100" dirty="0">
                <a:solidFill>
                  <a:srgbClr val="D4D4D4"/>
                </a:solidFill>
              </a:rPr>
              <a:t>],</a:t>
            </a:r>
            <a:r>
              <a:rPr lang="en-US" altLang="ko-KR" sz="1100" dirty="0">
                <a:solidFill>
                  <a:srgbClr val="9CDCFE"/>
                </a:solidFill>
              </a:rPr>
              <a:t>point1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2</a:t>
            </a:r>
            <a:r>
              <a:rPr lang="en-US" altLang="ko-KR" sz="1100" dirty="0">
                <a:solidFill>
                  <a:srgbClr val="D4D4D4"/>
                </a:solidFill>
              </a:rPr>
              <a:t>] ),</a:t>
            </a:r>
          </a:p>
          <a:p>
            <a:r>
              <a:rPr lang="en-US" altLang="ko-KR" sz="1100" dirty="0">
                <a:solidFill>
                  <a:srgbClr val="569CD6"/>
                </a:solidFill>
              </a:rPr>
              <a:t>                                                    new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>
                <a:solidFill>
                  <a:srgbClr val="4EC9B0"/>
                </a:solidFill>
              </a:rPr>
              <a:t>THREE</a:t>
            </a:r>
            <a:r>
              <a:rPr lang="en-US" altLang="ko-KR" sz="1100" dirty="0">
                <a:solidFill>
                  <a:srgbClr val="D4D4D4"/>
                </a:solidFill>
              </a:rPr>
              <a:t>.</a:t>
            </a:r>
            <a:r>
              <a:rPr lang="en-US" altLang="ko-KR" sz="1100" dirty="0">
                <a:solidFill>
                  <a:srgbClr val="4EC9B0"/>
                </a:solidFill>
              </a:rPr>
              <a:t>Vector3</a:t>
            </a:r>
            <a:r>
              <a:rPr lang="en-US" altLang="ko-KR" sz="1100" dirty="0">
                <a:solidFill>
                  <a:srgbClr val="D4D4D4"/>
                </a:solidFill>
              </a:rPr>
              <a:t>( </a:t>
            </a:r>
            <a:r>
              <a:rPr lang="en-US" altLang="ko-KR" sz="1100" dirty="0">
                <a:solidFill>
                  <a:srgbClr val="9CDCFE"/>
                </a:solidFill>
              </a:rPr>
              <a:t>point2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0</a:t>
            </a:r>
            <a:r>
              <a:rPr lang="en-US" altLang="ko-KR" sz="1100" dirty="0">
                <a:solidFill>
                  <a:srgbClr val="D4D4D4"/>
                </a:solidFill>
              </a:rPr>
              <a:t>],</a:t>
            </a:r>
            <a:r>
              <a:rPr lang="en-US" altLang="ko-KR" sz="1100" dirty="0">
                <a:solidFill>
                  <a:srgbClr val="9CDCFE"/>
                </a:solidFill>
              </a:rPr>
              <a:t>point2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1</a:t>
            </a:r>
            <a:r>
              <a:rPr lang="en-US" altLang="ko-KR" sz="1100" dirty="0">
                <a:solidFill>
                  <a:srgbClr val="D4D4D4"/>
                </a:solidFill>
              </a:rPr>
              <a:t>],</a:t>
            </a:r>
            <a:r>
              <a:rPr lang="en-US" altLang="ko-KR" sz="1100" dirty="0">
                <a:solidFill>
                  <a:srgbClr val="9CDCFE"/>
                </a:solidFill>
              </a:rPr>
              <a:t>point2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2</a:t>
            </a:r>
            <a:r>
              <a:rPr lang="en-US" altLang="ko-KR" sz="1100" dirty="0">
                <a:solidFill>
                  <a:srgbClr val="D4D4D4"/>
                </a:solidFill>
              </a:rPr>
              <a:t>] ));</a:t>
            </a:r>
          </a:p>
          <a:p>
            <a:r>
              <a:rPr lang="en-US" altLang="ko-KR" sz="1100" dirty="0">
                <a:solidFill>
                  <a:srgbClr val="9CDCFE"/>
                </a:solidFill>
              </a:rPr>
              <a:t>points</a:t>
            </a:r>
            <a:r>
              <a:rPr lang="en-US" altLang="ko-KR" sz="1100" dirty="0">
                <a:solidFill>
                  <a:srgbClr val="D4D4D4"/>
                </a:solidFill>
              </a:rPr>
              <a:t> = </a:t>
            </a:r>
            <a:r>
              <a:rPr lang="en-US" altLang="ko-KR" sz="1100" dirty="0" err="1">
                <a:solidFill>
                  <a:srgbClr val="9CDCFE"/>
                </a:solidFill>
              </a:rPr>
              <a:t>line</a:t>
            </a:r>
            <a:r>
              <a:rPr lang="en-US" altLang="ko-KR" sz="1100" dirty="0" err="1">
                <a:solidFill>
                  <a:srgbClr val="D4D4D4"/>
                </a:solidFill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</a:rPr>
              <a:t>getPoints</a:t>
            </a:r>
            <a:r>
              <a:rPr lang="en-US" altLang="ko-KR" sz="1100" dirty="0">
                <a:solidFill>
                  <a:srgbClr val="D4D4D4"/>
                </a:solidFill>
              </a:rPr>
              <a:t>(</a:t>
            </a:r>
            <a:r>
              <a:rPr lang="en-US" altLang="ko-KR" sz="1100" dirty="0">
                <a:solidFill>
                  <a:srgbClr val="B5CEA8"/>
                </a:solidFill>
              </a:rPr>
              <a:t>2</a:t>
            </a:r>
            <a:r>
              <a:rPr lang="en-US" altLang="ko-KR" sz="1100" dirty="0">
                <a:solidFill>
                  <a:srgbClr val="D4D4D4"/>
                </a:solidFill>
              </a:rPr>
              <a:t>);</a:t>
            </a:r>
          </a:p>
          <a:p>
            <a:r>
              <a:rPr lang="en-US" altLang="ko-KR" sz="1100" dirty="0">
                <a:solidFill>
                  <a:srgbClr val="9CDCFE"/>
                </a:solidFill>
              </a:rPr>
              <a:t>geometry</a:t>
            </a:r>
            <a:r>
              <a:rPr lang="en-US" altLang="ko-KR" sz="1100" dirty="0">
                <a:solidFill>
                  <a:srgbClr val="D4D4D4"/>
                </a:solidFill>
              </a:rPr>
              <a:t> = </a:t>
            </a:r>
            <a:r>
              <a:rPr lang="en-US" altLang="ko-KR" sz="1100" dirty="0">
                <a:solidFill>
                  <a:srgbClr val="569CD6"/>
                </a:solidFill>
              </a:rPr>
              <a:t>new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 err="1">
                <a:solidFill>
                  <a:srgbClr val="4EC9B0"/>
                </a:solidFill>
              </a:rPr>
              <a:t>THREE</a:t>
            </a:r>
            <a:r>
              <a:rPr lang="en-US" altLang="ko-KR" sz="1100" dirty="0" err="1">
                <a:solidFill>
                  <a:srgbClr val="D4D4D4"/>
                </a:solidFill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</a:rPr>
              <a:t>BufferGeometry</a:t>
            </a:r>
            <a:r>
              <a:rPr lang="en-US" altLang="ko-KR" sz="1100" dirty="0">
                <a:solidFill>
                  <a:srgbClr val="D4D4D4"/>
                </a:solidFill>
              </a:rPr>
              <a:t>().</a:t>
            </a:r>
            <a:r>
              <a:rPr lang="en-US" altLang="ko-KR" sz="1100" dirty="0" err="1">
                <a:solidFill>
                  <a:srgbClr val="DCDCAA"/>
                </a:solidFill>
              </a:rPr>
              <a:t>setFromPoints</a:t>
            </a:r>
            <a:r>
              <a:rPr lang="en-US" altLang="ko-KR" sz="1100" dirty="0">
                <a:solidFill>
                  <a:srgbClr val="D4D4D4"/>
                </a:solidFill>
              </a:rPr>
              <a:t>( </a:t>
            </a:r>
            <a:r>
              <a:rPr lang="en-US" altLang="ko-KR" sz="1100" dirty="0">
                <a:solidFill>
                  <a:srgbClr val="9CDCFE"/>
                </a:solidFill>
              </a:rPr>
              <a:t>points</a:t>
            </a:r>
            <a:r>
              <a:rPr lang="en-US" altLang="ko-KR" sz="1100" dirty="0">
                <a:solidFill>
                  <a:srgbClr val="D4D4D4"/>
                </a:solidFill>
              </a:rPr>
              <a:t> );</a:t>
            </a:r>
          </a:p>
          <a:p>
            <a:r>
              <a:rPr lang="en-US" altLang="ko-KR" sz="1100" dirty="0" err="1">
                <a:solidFill>
                  <a:srgbClr val="9CDCFE"/>
                </a:solidFill>
              </a:rPr>
              <a:t>splineObject</a:t>
            </a:r>
            <a:r>
              <a:rPr lang="en-US" altLang="ko-KR" sz="1100" dirty="0">
                <a:solidFill>
                  <a:srgbClr val="D4D4D4"/>
                </a:solidFill>
              </a:rPr>
              <a:t> = </a:t>
            </a:r>
            <a:r>
              <a:rPr lang="en-US" altLang="ko-KR" sz="1100" dirty="0">
                <a:solidFill>
                  <a:srgbClr val="569CD6"/>
                </a:solidFill>
              </a:rPr>
              <a:t>new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 err="1">
                <a:solidFill>
                  <a:srgbClr val="4EC9B0"/>
                </a:solidFill>
              </a:rPr>
              <a:t>THREE</a:t>
            </a:r>
            <a:r>
              <a:rPr lang="en-US" altLang="ko-KR" sz="1100" dirty="0" err="1">
                <a:solidFill>
                  <a:srgbClr val="D4D4D4"/>
                </a:solidFill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</a:rPr>
              <a:t>Line</a:t>
            </a:r>
            <a:r>
              <a:rPr lang="en-US" altLang="ko-KR" sz="1100" dirty="0">
                <a:solidFill>
                  <a:srgbClr val="D4D4D4"/>
                </a:solidFill>
              </a:rPr>
              <a:t>( </a:t>
            </a:r>
            <a:r>
              <a:rPr lang="en-US" altLang="ko-KR" sz="1100" dirty="0">
                <a:solidFill>
                  <a:srgbClr val="9CDCFE"/>
                </a:solidFill>
              </a:rPr>
              <a:t>geometry</a:t>
            </a:r>
            <a:r>
              <a:rPr lang="en-US" altLang="ko-KR" sz="1100" dirty="0">
                <a:solidFill>
                  <a:srgbClr val="D4D4D4"/>
                </a:solidFill>
              </a:rPr>
              <a:t>, </a:t>
            </a:r>
            <a:r>
              <a:rPr lang="en-US" altLang="ko-KR" sz="1100" dirty="0">
                <a:solidFill>
                  <a:srgbClr val="9CDCFE"/>
                </a:solidFill>
              </a:rPr>
              <a:t>material</a:t>
            </a:r>
            <a:r>
              <a:rPr lang="en-US" altLang="ko-KR" sz="1100" dirty="0">
                <a:solidFill>
                  <a:srgbClr val="D4D4D4"/>
                </a:solidFill>
              </a:rPr>
              <a:t> );</a:t>
            </a:r>
          </a:p>
          <a:p>
            <a:r>
              <a:rPr lang="en-US" altLang="ko-KR" sz="1100" dirty="0" err="1">
                <a:solidFill>
                  <a:srgbClr val="9CDCFE"/>
                </a:solidFill>
              </a:rPr>
              <a:t>scene</a:t>
            </a:r>
            <a:r>
              <a:rPr lang="en-US" altLang="ko-KR" sz="1100" dirty="0" err="1">
                <a:solidFill>
                  <a:srgbClr val="D4D4D4"/>
                </a:solidFill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</a:rPr>
              <a:t>add</a:t>
            </a:r>
            <a:r>
              <a:rPr lang="en-US" altLang="ko-KR" sz="1100" dirty="0">
                <a:solidFill>
                  <a:srgbClr val="D4D4D4"/>
                </a:solidFill>
              </a:rPr>
              <a:t>( </a:t>
            </a:r>
            <a:r>
              <a:rPr lang="en-US" altLang="ko-KR" sz="1100" dirty="0" err="1">
                <a:solidFill>
                  <a:srgbClr val="9CDCFE"/>
                </a:solidFill>
              </a:rPr>
              <a:t>splineObject</a:t>
            </a:r>
            <a:r>
              <a:rPr lang="en-US" altLang="ko-KR" sz="1100" dirty="0">
                <a:solidFill>
                  <a:srgbClr val="D4D4D4"/>
                </a:solidFill>
              </a:rPr>
              <a:t> );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37875" y="3547706"/>
            <a:ext cx="614271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50" dirty="0">
                <a:solidFill>
                  <a:schemeClr val="bg1"/>
                </a:solidFill>
              </a:rPr>
              <a:t>3-D vector </a:t>
            </a:r>
            <a:endParaRPr lang="ko-KR" altLang="en-US" sz="65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07658" y="3547706"/>
            <a:ext cx="829073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50" dirty="0">
                <a:solidFill>
                  <a:schemeClr val="bg1"/>
                </a:solidFill>
              </a:rPr>
              <a:t>x, y, z coordinate</a:t>
            </a:r>
            <a:endParaRPr lang="ko-KR" altLang="en-US" sz="650" dirty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5205576" y="3785982"/>
            <a:ext cx="0" cy="27860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6124651" y="3768831"/>
            <a:ext cx="0" cy="27860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78" y="4983781"/>
            <a:ext cx="2792760" cy="118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361" y="2557538"/>
            <a:ext cx="2061222" cy="1988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B41B46-871E-4D30-B843-694529EDE36E}"/>
                  </a:ext>
                </a:extLst>
              </p:cNvPr>
              <p:cNvSpPr txBox="1"/>
              <p:nvPr/>
            </p:nvSpPr>
            <p:spPr>
              <a:xfrm>
                <a:off x="7893608" y="3561155"/>
                <a:ext cx="867545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975" dirty="0">
                          <a:solidFill>
                            <a:srgbClr val="9CDCFE"/>
                          </a:solidFill>
                        </a:rPr>
                        <m:t>point</m:t>
                      </m:r>
                      <m:r>
                        <m:rPr>
                          <m:nor/>
                        </m:rPr>
                        <a:rPr lang="en-US" altLang="ko-KR" sz="975" dirty="0">
                          <a:solidFill>
                            <a:srgbClr val="9CDCFE"/>
                          </a:solidFill>
                        </a:rPr>
                        <m:t>1 </m:t>
                      </m:r>
                    </m:oMath>
                  </m:oMathPara>
                </a14:m>
                <a:endParaRPr lang="en-US" altLang="ko-KR" sz="975" dirty="0">
                  <a:solidFill>
                    <a:srgbClr val="D4D4D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975" dirty="0">
                          <a:solidFill>
                            <a:srgbClr val="D4D4D4"/>
                          </a:solidFill>
                        </a:rPr>
                        <m:t>= [−</m:t>
                      </m:r>
                      <m:r>
                        <m:rPr>
                          <m:nor/>
                        </m:rPr>
                        <a:rPr lang="en-US" altLang="ko-KR" sz="975" dirty="0">
                          <a:solidFill>
                            <a:srgbClr val="B5CEA8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en-US" altLang="ko-KR" sz="975" dirty="0">
                          <a:solidFill>
                            <a:srgbClr val="D4D4D4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ko-KR" sz="975" dirty="0">
                          <a:solidFill>
                            <a:srgbClr val="B5CEA8"/>
                          </a:solidFill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sz="975" dirty="0">
                          <a:solidFill>
                            <a:srgbClr val="D4D4D4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ko-KR" sz="975" dirty="0">
                          <a:solidFill>
                            <a:srgbClr val="B5CEA8"/>
                          </a:solidFill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sz="975" dirty="0">
                          <a:solidFill>
                            <a:srgbClr val="D4D4D4"/>
                          </a:solidFill>
                        </a:rPr>
                        <m:t>]</m:t>
                      </m:r>
                    </m:oMath>
                  </m:oMathPara>
                </a14:m>
                <a:endParaRPr lang="ko-KR" altLang="en-US" sz="975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B41B46-871E-4D30-B843-694529EDE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608" y="3561155"/>
                <a:ext cx="867545" cy="392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9078787" y="2750705"/>
            <a:ext cx="894797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75" dirty="0">
                <a:solidFill>
                  <a:srgbClr val="9CDCFE"/>
                </a:solidFill>
              </a:rPr>
              <a:t>point4</a:t>
            </a:r>
            <a:r>
              <a:rPr lang="en-US" altLang="ko-KR" sz="975" dirty="0">
                <a:solidFill>
                  <a:srgbClr val="D4D4D4"/>
                </a:solidFill>
              </a:rPr>
              <a:t> </a:t>
            </a:r>
          </a:p>
          <a:p>
            <a:r>
              <a:rPr lang="en-US" altLang="ko-KR" sz="975" dirty="0">
                <a:solidFill>
                  <a:srgbClr val="D4D4D4"/>
                </a:solidFill>
              </a:rPr>
              <a:t>= [-</a:t>
            </a:r>
            <a:r>
              <a:rPr lang="en-US" altLang="ko-KR" sz="975" dirty="0">
                <a:solidFill>
                  <a:srgbClr val="B5CEA8"/>
                </a:solidFill>
              </a:rPr>
              <a:t>10</a:t>
            </a:r>
            <a:r>
              <a:rPr lang="en-US" altLang="ko-KR" sz="975" dirty="0">
                <a:solidFill>
                  <a:srgbClr val="D4D4D4"/>
                </a:solidFill>
              </a:rPr>
              <a:t>,</a:t>
            </a:r>
            <a:r>
              <a:rPr lang="en-US" altLang="ko-KR" sz="975" dirty="0">
                <a:solidFill>
                  <a:srgbClr val="B5CEA8"/>
                </a:solidFill>
              </a:rPr>
              <a:t>5</a:t>
            </a:r>
            <a:r>
              <a:rPr lang="en-US" altLang="ko-KR" sz="975" dirty="0">
                <a:solidFill>
                  <a:srgbClr val="D4D4D4"/>
                </a:solidFill>
              </a:rPr>
              <a:t>,-</a:t>
            </a:r>
            <a:r>
              <a:rPr lang="en-US" altLang="ko-KR" sz="975" dirty="0">
                <a:solidFill>
                  <a:srgbClr val="B5CEA8"/>
                </a:solidFill>
              </a:rPr>
              <a:t>30</a:t>
            </a:r>
            <a:r>
              <a:rPr lang="en-US" altLang="ko-KR" sz="975" dirty="0">
                <a:solidFill>
                  <a:srgbClr val="D4D4D4"/>
                </a:solidFill>
              </a:rPr>
              <a:t>]</a:t>
            </a:r>
            <a:endParaRPr lang="ko-KR" altLang="en-US" sz="9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AB41B46-871E-4D30-B843-694529EDE36E}"/>
                  </a:ext>
                </a:extLst>
              </p:cNvPr>
              <p:cNvSpPr txBox="1"/>
              <p:nvPr/>
            </p:nvSpPr>
            <p:spPr>
              <a:xfrm>
                <a:off x="7640672" y="5476785"/>
                <a:ext cx="90281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975" b="1" dirty="0">
                          <a:solidFill>
                            <a:srgbClr val="9CDCFE"/>
                          </a:solidFill>
                        </a:rPr>
                        <m:t>point</m:t>
                      </m:r>
                      <m:r>
                        <m:rPr>
                          <m:nor/>
                        </m:rPr>
                        <a:rPr lang="en-US" altLang="ko-KR" sz="975" b="1" dirty="0">
                          <a:solidFill>
                            <a:srgbClr val="9CDCFE"/>
                          </a:solidFill>
                        </a:rPr>
                        <m:t>1 </m:t>
                      </m:r>
                    </m:oMath>
                  </m:oMathPara>
                </a14:m>
                <a:endParaRPr lang="en-US" altLang="ko-KR" sz="975" b="1" dirty="0">
                  <a:solidFill>
                    <a:srgbClr val="D4D4D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975" b="1" dirty="0">
                          <a:solidFill>
                            <a:srgbClr val="D4D4D4"/>
                          </a:solidFill>
                        </a:rPr>
                        <m:t>= [−</m:t>
                      </m:r>
                      <m:r>
                        <m:rPr>
                          <m:nor/>
                        </m:rPr>
                        <a:rPr lang="en-US" altLang="ko-KR" sz="975" b="1" dirty="0">
                          <a:solidFill>
                            <a:srgbClr val="B5CEA8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en-US" altLang="ko-KR" sz="975" b="1" dirty="0">
                          <a:solidFill>
                            <a:srgbClr val="D4D4D4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ko-KR" sz="975" b="1" dirty="0">
                          <a:solidFill>
                            <a:srgbClr val="B5CEA8"/>
                          </a:solidFill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sz="975" b="1" dirty="0">
                          <a:solidFill>
                            <a:srgbClr val="D4D4D4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ko-KR" sz="975" b="1" dirty="0">
                          <a:solidFill>
                            <a:srgbClr val="B5CEA8"/>
                          </a:solidFill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ko-KR" sz="975" b="1" dirty="0">
                          <a:solidFill>
                            <a:srgbClr val="D4D4D4"/>
                          </a:solidFill>
                        </a:rPr>
                        <m:t>]</m:t>
                      </m:r>
                    </m:oMath>
                  </m:oMathPara>
                </a14:m>
                <a:endParaRPr lang="ko-KR" altLang="en-US" sz="975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AB41B46-871E-4D30-B843-694529EDE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672" y="5476785"/>
                <a:ext cx="902811" cy="3924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/>
          <p:cNvSpPr/>
          <p:nvPr/>
        </p:nvSpPr>
        <p:spPr>
          <a:xfrm>
            <a:off x="9112553" y="5008720"/>
            <a:ext cx="894797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75" dirty="0">
                <a:solidFill>
                  <a:srgbClr val="9CDCFE"/>
                </a:solidFill>
              </a:rPr>
              <a:t>point4</a:t>
            </a:r>
            <a:r>
              <a:rPr lang="en-US" altLang="ko-KR" sz="975" dirty="0">
                <a:solidFill>
                  <a:srgbClr val="D4D4D4"/>
                </a:solidFill>
              </a:rPr>
              <a:t> </a:t>
            </a:r>
          </a:p>
          <a:p>
            <a:r>
              <a:rPr lang="en-US" altLang="ko-KR" sz="975" dirty="0">
                <a:solidFill>
                  <a:srgbClr val="D4D4D4"/>
                </a:solidFill>
              </a:rPr>
              <a:t>= [-</a:t>
            </a:r>
            <a:r>
              <a:rPr lang="en-US" altLang="ko-KR" sz="975" dirty="0">
                <a:solidFill>
                  <a:srgbClr val="B5CEA8"/>
                </a:solidFill>
              </a:rPr>
              <a:t>10</a:t>
            </a:r>
            <a:r>
              <a:rPr lang="en-US" altLang="ko-KR" sz="975" dirty="0">
                <a:solidFill>
                  <a:srgbClr val="D4D4D4"/>
                </a:solidFill>
              </a:rPr>
              <a:t>,</a:t>
            </a:r>
            <a:r>
              <a:rPr lang="en-US" altLang="ko-KR" sz="975" dirty="0">
                <a:solidFill>
                  <a:srgbClr val="B5CEA8"/>
                </a:solidFill>
              </a:rPr>
              <a:t>5</a:t>
            </a:r>
            <a:r>
              <a:rPr lang="en-US" altLang="ko-KR" sz="975" dirty="0">
                <a:solidFill>
                  <a:srgbClr val="D4D4D4"/>
                </a:solidFill>
              </a:rPr>
              <a:t>,-</a:t>
            </a:r>
            <a:r>
              <a:rPr lang="en-US" altLang="ko-KR" sz="975" dirty="0">
                <a:solidFill>
                  <a:srgbClr val="B5CEA8"/>
                </a:solidFill>
              </a:rPr>
              <a:t>30</a:t>
            </a:r>
            <a:r>
              <a:rPr lang="en-US" altLang="ko-KR" sz="975" dirty="0">
                <a:solidFill>
                  <a:srgbClr val="D4D4D4"/>
                </a:solidFill>
              </a:rPr>
              <a:t>]</a:t>
            </a:r>
            <a:endParaRPr lang="ko-KR" altLang="en-US" sz="975" dirty="0"/>
          </a:p>
        </p:txBody>
      </p:sp>
      <p:sp>
        <p:nvSpPr>
          <p:cNvPr id="4" name="직사각형 3"/>
          <p:cNvSpPr/>
          <p:nvPr/>
        </p:nvSpPr>
        <p:spPr>
          <a:xfrm>
            <a:off x="9048569" y="5822809"/>
            <a:ext cx="909223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75" b="1" dirty="0">
                <a:solidFill>
                  <a:srgbClr val="9CDCFE"/>
                </a:solidFill>
              </a:rPr>
              <a:t>point2</a:t>
            </a:r>
            <a:r>
              <a:rPr lang="en-US" altLang="ko-KR" sz="975" b="1" dirty="0">
                <a:solidFill>
                  <a:srgbClr val="D4D4D4"/>
                </a:solidFill>
              </a:rPr>
              <a:t> </a:t>
            </a:r>
          </a:p>
          <a:p>
            <a:r>
              <a:rPr lang="en-US" altLang="ko-KR" sz="975" b="1" dirty="0">
                <a:solidFill>
                  <a:srgbClr val="D4D4D4"/>
                </a:solidFill>
              </a:rPr>
              <a:t>= [-</a:t>
            </a:r>
            <a:r>
              <a:rPr lang="en-US" altLang="ko-KR" sz="975" b="1" dirty="0">
                <a:solidFill>
                  <a:srgbClr val="B5CEA8"/>
                </a:solidFill>
              </a:rPr>
              <a:t>4</a:t>
            </a:r>
            <a:r>
              <a:rPr lang="en-US" altLang="ko-KR" sz="975" b="1" dirty="0">
                <a:solidFill>
                  <a:srgbClr val="D4D4D4"/>
                </a:solidFill>
              </a:rPr>
              <a:t>, -</a:t>
            </a:r>
            <a:r>
              <a:rPr lang="en-US" altLang="ko-KR" sz="975" b="1" dirty="0">
                <a:solidFill>
                  <a:srgbClr val="B5CEA8"/>
                </a:solidFill>
              </a:rPr>
              <a:t>1</a:t>
            </a:r>
            <a:r>
              <a:rPr lang="en-US" altLang="ko-KR" sz="975" b="1" dirty="0">
                <a:solidFill>
                  <a:srgbClr val="D4D4D4"/>
                </a:solidFill>
              </a:rPr>
              <a:t>,</a:t>
            </a:r>
            <a:r>
              <a:rPr lang="en-US" altLang="ko-KR" sz="975" b="1" dirty="0">
                <a:solidFill>
                  <a:srgbClr val="B5CEA8"/>
                </a:solidFill>
              </a:rPr>
              <a:t>0</a:t>
            </a:r>
            <a:r>
              <a:rPr lang="en-US" altLang="ko-KR" sz="975" b="1" dirty="0">
                <a:solidFill>
                  <a:srgbClr val="D4D4D4"/>
                </a:solidFill>
              </a:rPr>
              <a:t> ],</a:t>
            </a:r>
            <a:endParaRPr lang="ko-KR" altLang="en-US" sz="975" b="1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885B17C-A4D6-D305-5420-7484CE0D3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09" y="1384600"/>
            <a:ext cx="9397381" cy="1142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65026" indent="-365026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33300"/>
              </a:buClr>
              <a:buFont typeface="Wingdings" pitchFamily="2" charset="2"/>
              <a:buChar char="v"/>
              <a:defRPr kumimoji="1" lang="ko-KR" altLang="en-US" sz="2275" b="1" kern="1200">
                <a:solidFill>
                  <a:srgbClr val="000099"/>
                </a:solidFill>
                <a:latin typeface="+mn-ea"/>
                <a:ea typeface="+mn-ea"/>
                <a:cs typeface="+mn-cs"/>
              </a:defRPr>
            </a:lvl1pPr>
            <a:lvl2pPr marL="534988" marR="0" indent="-17938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666633"/>
              </a:buClr>
              <a:buSzTx/>
              <a:buFont typeface="Wingdings" pitchFamily="2" charset="2"/>
              <a:buChar char="§"/>
              <a:tabLst/>
              <a:defRPr kumimoji="1" lang="ko-KR" altLang="en-US" sz="1950" kern="1200">
                <a:solidFill>
                  <a:schemeClr val="tx1"/>
                </a:solidFill>
                <a:latin typeface="+mn-ea"/>
                <a:ea typeface="+mj-ea"/>
                <a:cs typeface="+mn-cs"/>
              </a:defRPr>
            </a:lvl2pPr>
            <a:lvl3pPr marL="715963" indent="-180975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har char="•"/>
              <a:defRPr kumimoji="1" lang="ko-KR" altLang="en-US" sz="1625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98525" indent="-177800" algn="l" rtl="0" eaLnBrk="1" fontAlgn="base" latinLnBrk="1" hangingPunct="1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kumimoji="1" lang="ko-KR" altLang="en-US" sz="1463" b="0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defRPr>
            </a:lvl4pPr>
            <a:lvl5pPr marL="1077913" indent="-141288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har char="»"/>
              <a:defRPr kumimoji="1" sz="1463">
                <a:solidFill>
                  <a:schemeClr val="tx1"/>
                </a:solidFill>
                <a:latin typeface="+mn-ea"/>
                <a:ea typeface="+mj-ea"/>
                <a:cs typeface="태-신헤드라인디D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 marL="0" indent="0" latinLnBrk="0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dirty="0"/>
              <a:t>~ 3D </a:t>
            </a:r>
            <a:r>
              <a:rPr lang="ko-KR" altLang="en-US" dirty="0"/>
              <a:t>선을 나타내는 곡선</a:t>
            </a:r>
          </a:p>
          <a:p>
            <a:pPr marL="0" indent="0" latinLnBrk="0">
              <a:spcBef>
                <a:spcPct val="0"/>
              </a:spcBef>
              <a:buClrTx/>
              <a:buFont typeface="Wingdings" pitchFamily="2" charset="2"/>
              <a:buNone/>
            </a:pPr>
            <a:endParaRPr lang="ko-KR" altLang="en-US" dirty="0"/>
          </a:p>
          <a:p>
            <a:pPr marL="0" indent="0" latinLnBrk="0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dirty="0"/>
              <a:t>~ </a:t>
            </a:r>
            <a:r>
              <a:rPr lang="ko-KR" altLang="en-US" dirty="0"/>
              <a:t>이 방법을 사용하려면 </a:t>
            </a:r>
            <a:r>
              <a:rPr lang="en-US" altLang="ko-KR" dirty="0"/>
              <a:t>x, y, z </a:t>
            </a:r>
            <a:r>
              <a:rPr lang="ko-KR" altLang="en-US" dirty="0"/>
              <a:t>좌표가 있는 두 개의 점이 필요합니다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908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80777-5237-41FF-AE4B-6C2687A2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LineCurve3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78C77-0575-4B00-B1E3-5A6C8C053578}"/>
              </a:ext>
            </a:extLst>
          </p:cNvPr>
          <p:cNvSpPr txBox="1"/>
          <p:nvPr/>
        </p:nvSpPr>
        <p:spPr>
          <a:xfrm>
            <a:off x="505472" y="2475963"/>
            <a:ext cx="8192048" cy="22929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9CDCFE"/>
                </a:solidFill>
              </a:rPr>
              <a:t>line</a:t>
            </a:r>
            <a:r>
              <a:rPr lang="en-US" altLang="ko-KR" sz="1100" dirty="0">
                <a:solidFill>
                  <a:srgbClr val="D4D4D4"/>
                </a:solidFill>
              </a:rPr>
              <a:t> = </a:t>
            </a:r>
            <a:r>
              <a:rPr lang="en-US" altLang="ko-KR" sz="1100" dirty="0">
                <a:solidFill>
                  <a:srgbClr val="569CD6"/>
                </a:solidFill>
              </a:rPr>
              <a:t>new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>
                <a:solidFill>
                  <a:srgbClr val="4EC9B0"/>
                </a:solidFill>
              </a:rPr>
              <a:t>THREE</a:t>
            </a:r>
            <a:r>
              <a:rPr lang="en-US" altLang="ko-KR" sz="1100" dirty="0">
                <a:solidFill>
                  <a:srgbClr val="D4D4D4"/>
                </a:solidFill>
              </a:rPr>
              <a:t>.</a:t>
            </a:r>
            <a:r>
              <a:rPr lang="en-US" altLang="ko-KR" sz="1100" u="sng" dirty="0">
                <a:solidFill>
                  <a:srgbClr val="4EC9B0"/>
                </a:solidFill>
              </a:rPr>
              <a:t>LineCurve3</a:t>
            </a:r>
            <a:r>
              <a:rPr lang="en-US" altLang="ko-KR" sz="1100" dirty="0">
                <a:solidFill>
                  <a:srgbClr val="D4D4D4"/>
                </a:solidFill>
              </a:rPr>
              <a:t>(</a:t>
            </a:r>
            <a:r>
              <a:rPr lang="en-US" altLang="ko-KR" sz="1100" dirty="0">
                <a:solidFill>
                  <a:srgbClr val="569CD6"/>
                </a:solidFill>
              </a:rPr>
              <a:t>new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>
                <a:solidFill>
                  <a:srgbClr val="4EC9B0"/>
                </a:solidFill>
              </a:rPr>
              <a:t>THREE</a:t>
            </a:r>
            <a:r>
              <a:rPr lang="en-US" altLang="ko-KR" sz="1100" dirty="0">
                <a:solidFill>
                  <a:srgbClr val="D4D4D4"/>
                </a:solidFill>
              </a:rPr>
              <a:t>.</a:t>
            </a:r>
            <a:r>
              <a:rPr lang="en-US" altLang="ko-KR" sz="1100" dirty="0">
                <a:solidFill>
                  <a:srgbClr val="4EC9B0"/>
                </a:solidFill>
              </a:rPr>
              <a:t>Vector3</a:t>
            </a:r>
            <a:r>
              <a:rPr lang="en-US" altLang="ko-KR" sz="1100" dirty="0">
                <a:solidFill>
                  <a:srgbClr val="D4D4D4"/>
                </a:solidFill>
              </a:rPr>
              <a:t>( </a:t>
            </a:r>
            <a:r>
              <a:rPr lang="en-US" altLang="ko-KR" sz="1100" dirty="0">
                <a:solidFill>
                  <a:srgbClr val="9CDCFE"/>
                </a:solidFill>
              </a:rPr>
              <a:t>point2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0</a:t>
            </a:r>
            <a:r>
              <a:rPr lang="en-US" altLang="ko-KR" sz="1100" dirty="0">
                <a:solidFill>
                  <a:srgbClr val="D4D4D4"/>
                </a:solidFill>
              </a:rPr>
              <a:t>],</a:t>
            </a:r>
            <a:r>
              <a:rPr lang="en-US" altLang="ko-KR" sz="1100" dirty="0">
                <a:solidFill>
                  <a:srgbClr val="9CDCFE"/>
                </a:solidFill>
              </a:rPr>
              <a:t>point2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1</a:t>
            </a:r>
            <a:r>
              <a:rPr lang="en-US" altLang="ko-KR" sz="1100" dirty="0">
                <a:solidFill>
                  <a:srgbClr val="D4D4D4"/>
                </a:solidFill>
              </a:rPr>
              <a:t>],</a:t>
            </a:r>
            <a:r>
              <a:rPr lang="en-US" altLang="ko-KR" sz="1100" dirty="0">
                <a:solidFill>
                  <a:srgbClr val="9CDCFE"/>
                </a:solidFill>
              </a:rPr>
              <a:t>point2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2</a:t>
            </a:r>
            <a:r>
              <a:rPr lang="en-US" altLang="ko-KR" sz="1100" dirty="0">
                <a:solidFill>
                  <a:srgbClr val="D4D4D4"/>
                </a:solidFill>
              </a:rPr>
              <a:t>] ),</a:t>
            </a:r>
          </a:p>
          <a:p>
            <a:r>
              <a:rPr lang="en-US" altLang="ko-KR" sz="1100" dirty="0">
                <a:solidFill>
                  <a:srgbClr val="569CD6"/>
                </a:solidFill>
              </a:rPr>
              <a:t>                                                    new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>
                <a:solidFill>
                  <a:srgbClr val="4EC9B0"/>
                </a:solidFill>
              </a:rPr>
              <a:t>THREE</a:t>
            </a:r>
            <a:r>
              <a:rPr lang="en-US" altLang="ko-KR" sz="1100" dirty="0">
                <a:solidFill>
                  <a:srgbClr val="D4D4D4"/>
                </a:solidFill>
              </a:rPr>
              <a:t>.</a:t>
            </a:r>
            <a:r>
              <a:rPr lang="en-US" altLang="ko-KR" sz="1100" dirty="0">
                <a:solidFill>
                  <a:srgbClr val="4EC9B0"/>
                </a:solidFill>
              </a:rPr>
              <a:t>Vector3</a:t>
            </a:r>
            <a:r>
              <a:rPr lang="en-US" altLang="ko-KR" sz="1100" dirty="0">
                <a:solidFill>
                  <a:srgbClr val="D4D4D4"/>
                </a:solidFill>
              </a:rPr>
              <a:t>( </a:t>
            </a:r>
            <a:r>
              <a:rPr lang="en-US" altLang="ko-KR" sz="1100" dirty="0">
                <a:solidFill>
                  <a:srgbClr val="9CDCFE"/>
                </a:solidFill>
              </a:rPr>
              <a:t>point3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0</a:t>
            </a:r>
            <a:r>
              <a:rPr lang="en-US" altLang="ko-KR" sz="1100" dirty="0">
                <a:solidFill>
                  <a:srgbClr val="D4D4D4"/>
                </a:solidFill>
              </a:rPr>
              <a:t>],</a:t>
            </a:r>
            <a:r>
              <a:rPr lang="en-US" altLang="ko-KR" sz="1100" dirty="0">
                <a:solidFill>
                  <a:srgbClr val="9CDCFE"/>
                </a:solidFill>
              </a:rPr>
              <a:t>point3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1</a:t>
            </a:r>
            <a:r>
              <a:rPr lang="en-US" altLang="ko-KR" sz="1100" dirty="0">
                <a:solidFill>
                  <a:srgbClr val="D4D4D4"/>
                </a:solidFill>
              </a:rPr>
              <a:t>],</a:t>
            </a:r>
            <a:r>
              <a:rPr lang="en-US" altLang="ko-KR" sz="1100" dirty="0">
                <a:solidFill>
                  <a:srgbClr val="9CDCFE"/>
                </a:solidFill>
              </a:rPr>
              <a:t>point3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2</a:t>
            </a:r>
            <a:r>
              <a:rPr lang="en-US" altLang="ko-KR" sz="1100" dirty="0">
                <a:solidFill>
                  <a:srgbClr val="D4D4D4"/>
                </a:solidFill>
              </a:rPr>
              <a:t>] ));</a:t>
            </a:r>
          </a:p>
          <a:p>
            <a:r>
              <a:rPr lang="en-US" altLang="ko-KR" sz="1100" dirty="0">
                <a:solidFill>
                  <a:srgbClr val="9CDCFE"/>
                </a:solidFill>
              </a:rPr>
              <a:t>points</a:t>
            </a:r>
            <a:r>
              <a:rPr lang="en-US" altLang="ko-KR" sz="1100" dirty="0">
                <a:solidFill>
                  <a:srgbClr val="D4D4D4"/>
                </a:solidFill>
              </a:rPr>
              <a:t> = </a:t>
            </a:r>
            <a:r>
              <a:rPr lang="en-US" altLang="ko-KR" sz="1100" dirty="0" err="1">
                <a:solidFill>
                  <a:srgbClr val="9CDCFE"/>
                </a:solidFill>
              </a:rPr>
              <a:t>line</a:t>
            </a:r>
            <a:r>
              <a:rPr lang="en-US" altLang="ko-KR" sz="1100" dirty="0" err="1">
                <a:solidFill>
                  <a:srgbClr val="D4D4D4"/>
                </a:solidFill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</a:rPr>
              <a:t>getPoints</a:t>
            </a:r>
            <a:r>
              <a:rPr lang="en-US" altLang="ko-KR" sz="1100" dirty="0">
                <a:solidFill>
                  <a:srgbClr val="D4D4D4"/>
                </a:solidFill>
              </a:rPr>
              <a:t>(</a:t>
            </a:r>
            <a:r>
              <a:rPr lang="en-US" altLang="ko-KR" sz="1100" dirty="0">
                <a:solidFill>
                  <a:srgbClr val="B5CEA8"/>
                </a:solidFill>
              </a:rPr>
              <a:t>2</a:t>
            </a:r>
            <a:r>
              <a:rPr lang="en-US" altLang="ko-KR" sz="1100" dirty="0">
                <a:solidFill>
                  <a:srgbClr val="D4D4D4"/>
                </a:solidFill>
              </a:rPr>
              <a:t>);</a:t>
            </a:r>
          </a:p>
          <a:p>
            <a:r>
              <a:rPr lang="en-US" altLang="ko-KR" sz="1100" dirty="0">
                <a:solidFill>
                  <a:srgbClr val="9CDCFE"/>
                </a:solidFill>
              </a:rPr>
              <a:t>geometry</a:t>
            </a:r>
            <a:r>
              <a:rPr lang="en-US" altLang="ko-KR" sz="1100" dirty="0">
                <a:solidFill>
                  <a:srgbClr val="D4D4D4"/>
                </a:solidFill>
              </a:rPr>
              <a:t> = </a:t>
            </a:r>
            <a:r>
              <a:rPr lang="en-US" altLang="ko-KR" sz="1100" dirty="0">
                <a:solidFill>
                  <a:srgbClr val="569CD6"/>
                </a:solidFill>
              </a:rPr>
              <a:t>new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 err="1">
                <a:solidFill>
                  <a:srgbClr val="4EC9B0"/>
                </a:solidFill>
              </a:rPr>
              <a:t>THREE</a:t>
            </a:r>
            <a:r>
              <a:rPr lang="en-US" altLang="ko-KR" sz="1100" dirty="0" err="1">
                <a:solidFill>
                  <a:srgbClr val="D4D4D4"/>
                </a:solidFill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</a:rPr>
              <a:t>BufferGeometry</a:t>
            </a:r>
            <a:r>
              <a:rPr lang="en-US" altLang="ko-KR" sz="1100" dirty="0">
                <a:solidFill>
                  <a:srgbClr val="D4D4D4"/>
                </a:solidFill>
              </a:rPr>
              <a:t>().</a:t>
            </a:r>
            <a:r>
              <a:rPr lang="en-US" altLang="ko-KR" sz="1100" dirty="0" err="1">
                <a:solidFill>
                  <a:srgbClr val="DCDCAA"/>
                </a:solidFill>
              </a:rPr>
              <a:t>setFromPoints</a:t>
            </a:r>
            <a:r>
              <a:rPr lang="en-US" altLang="ko-KR" sz="1100" dirty="0">
                <a:solidFill>
                  <a:srgbClr val="D4D4D4"/>
                </a:solidFill>
              </a:rPr>
              <a:t>( </a:t>
            </a:r>
            <a:r>
              <a:rPr lang="en-US" altLang="ko-KR" sz="1100" dirty="0">
                <a:solidFill>
                  <a:srgbClr val="9CDCFE"/>
                </a:solidFill>
              </a:rPr>
              <a:t>points</a:t>
            </a:r>
            <a:r>
              <a:rPr lang="en-US" altLang="ko-KR" sz="1100" dirty="0">
                <a:solidFill>
                  <a:srgbClr val="D4D4D4"/>
                </a:solidFill>
              </a:rPr>
              <a:t> );</a:t>
            </a:r>
          </a:p>
          <a:p>
            <a:r>
              <a:rPr lang="en-US" altLang="ko-KR" sz="1100" dirty="0" err="1">
                <a:solidFill>
                  <a:srgbClr val="9CDCFE"/>
                </a:solidFill>
              </a:rPr>
              <a:t>splineObject</a:t>
            </a:r>
            <a:r>
              <a:rPr lang="en-US" altLang="ko-KR" sz="1100" dirty="0">
                <a:solidFill>
                  <a:srgbClr val="D4D4D4"/>
                </a:solidFill>
              </a:rPr>
              <a:t> = </a:t>
            </a:r>
            <a:r>
              <a:rPr lang="en-US" altLang="ko-KR" sz="1100" dirty="0">
                <a:solidFill>
                  <a:srgbClr val="569CD6"/>
                </a:solidFill>
              </a:rPr>
              <a:t>new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 err="1">
                <a:solidFill>
                  <a:srgbClr val="4EC9B0"/>
                </a:solidFill>
              </a:rPr>
              <a:t>THREE</a:t>
            </a:r>
            <a:r>
              <a:rPr lang="en-US" altLang="ko-KR" sz="1100" dirty="0" err="1">
                <a:solidFill>
                  <a:srgbClr val="D4D4D4"/>
                </a:solidFill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</a:rPr>
              <a:t>Line</a:t>
            </a:r>
            <a:r>
              <a:rPr lang="en-US" altLang="ko-KR" sz="1100" dirty="0">
                <a:solidFill>
                  <a:srgbClr val="D4D4D4"/>
                </a:solidFill>
              </a:rPr>
              <a:t>( </a:t>
            </a:r>
            <a:r>
              <a:rPr lang="en-US" altLang="ko-KR" sz="1100" dirty="0">
                <a:solidFill>
                  <a:srgbClr val="9CDCFE"/>
                </a:solidFill>
              </a:rPr>
              <a:t>geometry</a:t>
            </a:r>
            <a:r>
              <a:rPr lang="en-US" altLang="ko-KR" sz="1100" dirty="0">
                <a:solidFill>
                  <a:srgbClr val="D4D4D4"/>
                </a:solidFill>
              </a:rPr>
              <a:t>, </a:t>
            </a:r>
            <a:r>
              <a:rPr lang="en-US" altLang="ko-KR" sz="1100" dirty="0">
                <a:solidFill>
                  <a:srgbClr val="9CDCFE"/>
                </a:solidFill>
              </a:rPr>
              <a:t>material</a:t>
            </a:r>
            <a:r>
              <a:rPr lang="en-US" altLang="ko-KR" sz="1100" dirty="0">
                <a:solidFill>
                  <a:srgbClr val="D4D4D4"/>
                </a:solidFill>
              </a:rPr>
              <a:t> );</a:t>
            </a:r>
          </a:p>
          <a:p>
            <a:r>
              <a:rPr lang="en-US" altLang="ko-KR" sz="1100" dirty="0" err="1">
                <a:solidFill>
                  <a:srgbClr val="9CDCFE"/>
                </a:solidFill>
              </a:rPr>
              <a:t>scene</a:t>
            </a:r>
            <a:r>
              <a:rPr lang="en-US" altLang="ko-KR" sz="1100" dirty="0" err="1">
                <a:solidFill>
                  <a:srgbClr val="D4D4D4"/>
                </a:solidFill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</a:rPr>
              <a:t>add</a:t>
            </a:r>
            <a:r>
              <a:rPr lang="en-US" altLang="ko-KR" sz="1100" dirty="0">
                <a:solidFill>
                  <a:srgbClr val="D4D4D4"/>
                </a:solidFill>
              </a:rPr>
              <a:t>( </a:t>
            </a:r>
            <a:r>
              <a:rPr lang="en-US" altLang="ko-KR" sz="1100" dirty="0" err="1">
                <a:solidFill>
                  <a:srgbClr val="9CDCFE"/>
                </a:solidFill>
              </a:rPr>
              <a:t>splineObject</a:t>
            </a:r>
            <a:r>
              <a:rPr lang="en-US" altLang="ko-KR" sz="1100" dirty="0">
                <a:solidFill>
                  <a:srgbClr val="D4D4D4"/>
                </a:solidFill>
              </a:rPr>
              <a:t> );</a:t>
            </a:r>
          </a:p>
          <a:p>
            <a:endParaRPr lang="en-US" altLang="ko-KR" sz="1100" dirty="0">
              <a:solidFill>
                <a:srgbClr val="D4D4D4"/>
              </a:solidFill>
            </a:endParaRPr>
          </a:p>
          <a:p>
            <a:r>
              <a:rPr lang="en-US" altLang="ko-KR" sz="1100" dirty="0">
                <a:solidFill>
                  <a:srgbClr val="9CDCFE"/>
                </a:solidFill>
              </a:rPr>
              <a:t>line</a:t>
            </a:r>
            <a:r>
              <a:rPr lang="en-US" altLang="ko-KR" sz="1100" dirty="0">
                <a:solidFill>
                  <a:srgbClr val="D4D4D4"/>
                </a:solidFill>
              </a:rPr>
              <a:t> = </a:t>
            </a:r>
            <a:r>
              <a:rPr lang="en-US" altLang="ko-KR" sz="1100" dirty="0">
                <a:solidFill>
                  <a:srgbClr val="569CD6"/>
                </a:solidFill>
              </a:rPr>
              <a:t>new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>
                <a:solidFill>
                  <a:srgbClr val="4EC9B0"/>
                </a:solidFill>
              </a:rPr>
              <a:t>THREE</a:t>
            </a:r>
            <a:r>
              <a:rPr lang="en-US" altLang="ko-KR" sz="1100" dirty="0">
                <a:solidFill>
                  <a:srgbClr val="D4D4D4"/>
                </a:solidFill>
              </a:rPr>
              <a:t>.</a:t>
            </a:r>
            <a:r>
              <a:rPr lang="en-US" altLang="ko-KR" sz="1100" dirty="0">
                <a:solidFill>
                  <a:srgbClr val="4EC9B0"/>
                </a:solidFill>
              </a:rPr>
              <a:t>LineCurve3</a:t>
            </a:r>
            <a:r>
              <a:rPr lang="en-US" altLang="ko-KR" sz="1100" dirty="0">
                <a:solidFill>
                  <a:srgbClr val="D4D4D4"/>
                </a:solidFill>
              </a:rPr>
              <a:t>(</a:t>
            </a:r>
            <a:r>
              <a:rPr lang="en-US" altLang="ko-KR" sz="1100" dirty="0">
                <a:solidFill>
                  <a:srgbClr val="569CD6"/>
                </a:solidFill>
              </a:rPr>
              <a:t>new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>
                <a:solidFill>
                  <a:srgbClr val="4EC9B0"/>
                </a:solidFill>
              </a:rPr>
              <a:t>THREE</a:t>
            </a:r>
            <a:r>
              <a:rPr lang="en-US" altLang="ko-KR" sz="1100" dirty="0">
                <a:solidFill>
                  <a:srgbClr val="D4D4D4"/>
                </a:solidFill>
              </a:rPr>
              <a:t>.</a:t>
            </a:r>
            <a:r>
              <a:rPr lang="en-US" altLang="ko-KR" sz="1100" dirty="0">
                <a:solidFill>
                  <a:srgbClr val="4EC9B0"/>
                </a:solidFill>
              </a:rPr>
              <a:t>Vector3</a:t>
            </a:r>
            <a:r>
              <a:rPr lang="en-US" altLang="ko-KR" sz="1100" dirty="0">
                <a:solidFill>
                  <a:srgbClr val="D4D4D4"/>
                </a:solidFill>
              </a:rPr>
              <a:t>( </a:t>
            </a:r>
            <a:r>
              <a:rPr lang="en-US" altLang="ko-KR" sz="1100" dirty="0">
                <a:solidFill>
                  <a:srgbClr val="9CDCFE"/>
                </a:solidFill>
              </a:rPr>
              <a:t>point3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0</a:t>
            </a:r>
            <a:r>
              <a:rPr lang="en-US" altLang="ko-KR" sz="1100" dirty="0">
                <a:solidFill>
                  <a:srgbClr val="D4D4D4"/>
                </a:solidFill>
              </a:rPr>
              <a:t>],</a:t>
            </a:r>
            <a:r>
              <a:rPr lang="en-US" altLang="ko-KR" sz="1100" dirty="0">
                <a:solidFill>
                  <a:srgbClr val="9CDCFE"/>
                </a:solidFill>
              </a:rPr>
              <a:t>point3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1</a:t>
            </a:r>
            <a:r>
              <a:rPr lang="en-US" altLang="ko-KR" sz="1100" dirty="0">
                <a:solidFill>
                  <a:srgbClr val="D4D4D4"/>
                </a:solidFill>
              </a:rPr>
              <a:t>],</a:t>
            </a:r>
            <a:r>
              <a:rPr lang="en-US" altLang="ko-KR" sz="1100" dirty="0">
                <a:solidFill>
                  <a:srgbClr val="9CDCFE"/>
                </a:solidFill>
              </a:rPr>
              <a:t>point3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2</a:t>
            </a:r>
            <a:r>
              <a:rPr lang="en-US" altLang="ko-KR" sz="1100" dirty="0">
                <a:solidFill>
                  <a:srgbClr val="D4D4D4"/>
                </a:solidFill>
              </a:rPr>
              <a:t>] ),</a:t>
            </a:r>
          </a:p>
          <a:p>
            <a:r>
              <a:rPr lang="en-US" altLang="ko-KR" sz="1100" dirty="0">
                <a:solidFill>
                  <a:srgbClr val="569CD6"/>
                </a:solidFill>
              </a:rPr>
              <a:t>                                                    new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>
                <a:solidFill>
                  <a:srgbClr val="4EC9B0"/>
                </a:solidFill>
              </a:rPr>
              <a:t>THREE</a:t>
            </a:r>
            <a:r>
              <a:rPr lang="en-US" altLang="ko-KR" sz="1100" dirty="0">
                <a:solidFill>
                  <a:srgbClr val="D4D4D4"/>
                </a:solidFill>
              </a:rPr>
              <a:t>.</a:t>
            </a:r>
            <a:r>
              <a:rPr lang="en-US" altLang="ko-KR" sz="1100" dirty="0">
                <a:solidFill>
                  <a:srgbClr val="4EC9B0"/>
                </a:solidFill>
              </a:rPr>
              <a:t>Vector3</a:t>
            </a:r>
            <a:r>
              <a:rPr lang="en-US" altLang="ko-KR" sz="1100" dirty="0">
                <a:solidFill>
                  <a:srgbClr val="D4D4D4"/>
                </a:solidFill>
              </a:rPr>
              <a:t>( </a:t>
            </a:r>
            <a:r>
              <a:rPr lang="en-US" altLang="ko-KR" sz="1100" dirty="0">
                <a:solidFill>
                  <a:srgbClr val="9CDCFE"/>
                </a:solidFill>
              </a:rPr>
              <a:t>point4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0</a:t>
            </a:r>
            <a:r>
              <a:rPr lang="en-US" altLang="ko-KR" sz="1100" dirty="0">
                <a:solidFill>
                  <a:srgbClr val="D4D4D4"/>
                </a:solidFill>
              </a:rPr>
              <a:t>],</a:t>
            </a:r>
            <a:r>
              <a:rPr lang="en-US" altLang="ko-KR" sz="1100" dirty="0">
                <a:solidFill>
                  <a:srgbClr val="9CDCFE"/>
                </a:solidFill>
              </a:rPr>
              <a:t>point4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1</a:t>
            </a:r>
            <a:r>
              <a:rPr lang="en-US" altLang="ko-KR" sz="1100" dirty="0">
                <a:solidFill>
                  <a:srgbClr val="D4D4D4"/>
                </a:solidFill>
              </a:rPr>
              <a:t>],</a:t>
            </a:r>
            <a:r>
              <a:rPr lang="en-US" altLang="ko-KR" sz="1100" dirty="0">
                <a:solidFill>
                  <a:srgbClr val="9CDCFE"/>
                </a:solidFill>
              </a:rPr>
              <a:t>point4</a:t>
            </a:r>
            <a:r>
              <a:rPr lang="en-US" altLang="ko-KR" sz="1100" dirty="0">
                <a:solidFill>
                  <a:srgbClr val="D4D4D4"/>
                </a:solidFill>
              </a:rPr>
              <a:t>[</a:t>
            </a:r>
            <a:r>
              <a:rPr lang="en-US" altLang="ko-KR" sz="1100" dirty="0">
                <a:solidFill>
                  <a:srgbClr val="B5CEA8"/>
                </a:solidFill>
              </a:rPr>
              <a:t>2</a:t>
            </a:r>
            <a:r>
              <a:rPr lang="en-US" altLang="ko-KR" sz="1100" dirty="0">
                <a:solidFill>
                  <a:srgbClr val="D4D4D4"/>
                </a:solidFill>
              </a:rPr>
              <a:t>] ));</a:t>
            </a:r>
          </a:p>
          <a:p>
            <a:r>
              <a:rPr lang="en-US" altLang="ko-KR" sz="1100" dirty="0">
                <a:solidFill>
                  <a:srgbClr val="9CDCFE"/>
                </a:solidFill>
              </a:rPr>
              <a:t>points</a:t>
            </a:r>
            <a:r>
              <a:rPr lang="en-US" altLang="ko-KR" sz="1100" dirty="0">
                <a:solidFill>
                  <a:srgbClr val="D4D4D4"/>
                </a:solidFill>
              </a:rPr>
              <a:t> = </a:t>
            </a:r>
            <a:r>
              <a:rPr lang="en-US" altLang="ko-KR" sz="1100" dirty="0" err="1">
                <a:solidFill>
                  <a:srgbClr val="9CDCFE"/>
                </a:solidFill>
              </a:rPr>
              <a:t>line</a:t>
            </a:r>
            <a:r>
              <a:rPr lang="en-US" altLang="ko-KR" sz="1100" dirty="0" err="1">
                <a:solidFill>
                  <a:srgbClr val="D4D4D4"/>
                </a:solidFill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</a:rPr>
              <a:t>getPoints</a:t>
            </a:r>
            <a:r>
              <a:rPr lang="en-US" altLang="ko-KR" sz="1100" dirty="0">
                <a:solidFill>
                  <a:srgbClr val="D4D4D4"/>
                </a:solidFill>
              </a:rPr>
              <a:t>(</a:t>
            </a:r>
            <a:r>
              <a:rPr lang="en-US" altLang="ko-KR" sz="1100" dirty="0">
                <a:solidFill>
                  <a:srgbClr val="B5CEA8"/>
                </a:solidFill>
              </a:rPr>
              <a:t>2</a:t>
            </a:r>
            <a:r>
              <a:rPr lang="en-US" altLang="ko-KR" sz="1100" dirty="0">
                <a:solidFill>
                  <a:srgbClr val="D4D4D4"/>
                </a:solidFill>
              </a:rPr>
              <a:t>);</a:t>
            </a:r>
          </a:p>
          <a:p>
            <a:r>
              <a:rPr lang="en-US" altLang="ko-KR" sz="1100" dirty="0">
                <a:solidFill>
                  <a:srgbClr val="9CDCFE"/>
                </a:solidFill>
              </a:rPr>
              <a:t>geometry</a:t>
            </a:r>
            <a:r>
              <a:rPr lang="en-US" altLang="ko-KR" sz="1100" dirty="0">
                <a:solidFill>
                  <a:srgbClr val="D4D4D4"/>
                </a:solidFill>
              </a:rPr>
              <a:t> = </a:t>
            </a:r>
            <a:r>
              <a:rPr lang="en-US" altLang="ko-KR" sz="1100" dirty="0">
                <a:solidFill>
                  <a:srgbClr val="569CD6"/>
                </a:solidFill>
              </a:rPr>
              <a:t>new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 err="1">
                <a:solidFill>
                  <a:srgbClr val="4EC9B0"/>
                </a:solidFill>
              </a:rPr>
              <a:t>THREE</a:t>
            </a:r>
            <a:r>
              <a:rPr lang="en-US" altLang="ko-KR" sz="1100" dirty="0" err="1">
                <a:solidFill>
                  <a:srgbClr val="D4D4D4"/>
                </a:solidFill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</a:rPr>
              <a:t>BufferGeometry</a:t>
            </a:r>
            <a:r>
              <a:rPr lang="en-US" altLang="ko-KR" sz="1100" dirty="0">
                <a:solidFill>
                  <a:srgbClr val="D4D4D4"/>
                </a:solidFill>
              </a:rPr>
              <a:t>().</a:t>
            </a:r>
            <a:r>
              <a:rPr lang="en-US" altLang="ko-KR" sz="1100" dirty="0" err="1">
                <a:solidFill>
                  <a:srgbClr val="DCDCAA"/>
                </a:solidFill>
              </a:rPr>
              <a:t>setFromPoints</a:t>
            </a:r>
            <a:r>
              <a:rPr lang="en-US" altLang="ko-KR" sz="1100" dirty="0">
                <a:solidFill>
                  <a:srgbClr val="D4D4D4"/>
                </a:solidFill>
              </a:rPr>
              <a:t>( </a:t>
            </a:r>
            <a:r>
              <a:rPr lang="en-US" altLang="ko-KR" sz="1100" dirty="0">
                <a:solidFill>
                  <a:srgbClr val="9CDCFE"/>
                </a:solidFill>
              </a:rPr>
              <a:t>points</a:t>
            </a:r>
            <a:r>
              <a:rPr lang="en-US" altLang="ko-KR" sz="1100" dirty="0">
                <a:solidFill>
                  <a:srgbClr val="D4D4D4"/>
                </a:solidFill>
              </a:rPr>
              <a:t> );</a:t>
            </a:r>
          </a:p>
          <a:p>
            <a:r>
              <a:rPr lang="en-US" altLang="ko-KR" sz="1100" dirty="0" err="1">
                <a:solidFill>
                  <a:srgbClr val="9CDCFE"/>
                </a:solidFill>
              </a:rPr>
              <a:t>splineObject</a:t>
            </a:r>
            <a:r>
              <a:rPr lang="en-US" altLang="ko-KR" sz="1100" dirty="0">
                <a:solidFill>
                  <a:srgbClr val="D4D4D4"/>
                </a:solidFill>
              </a:rPr>
              <a:t> = </a:t>
            </a:r>
            <a:r>
              <a:rPr lang="en-US" altLang="ko-KR" sz="1100" dirty="0">
                <a:solidFill>
                  <a:srgbClr val="569CD6"/>
                </a:solidFill>
              </a:rPr>
              <a:t>new</a:t>
            </a:r>
            <a:r>
              <a:rPr lang="en-US" altLang="ko-KR" sz="1100" dirty="0">
                <a:solidFill>
                  <a:srgbClr val="D4D4D4"/>
                </a:solidFill>
              </a:rPr>
              <a:t> </a:t>
            </a:r>
            <a:r>
              <a:rPr lang="en-US" altLang="ko-KR" sz="1100" dirty="0" err="1">
                <a:solidFill>
                  <a:srgbClr val="4EC9B0"/>
                </a:solidFill>
              </a:rPr>
              <a:t>THREE</a:t>
            </a:r>
            <a:r>
              <a:rPr lang="en-US" altLang="ko-KR" sz="1100" dirty="0" err="1">
                <a:solidFill>
                  <a:srgbClr val="D4D4D4"/>
                </a:solidFill>
              </a:rPr>
              <a:t>.</a:t>
            </a:r>
            <a:r>
              <a:rPr lang="en-US" altLang="ko-KR" sz="1100" dirty="0" err="1">
                <a:solidFill>
                  <a:srgbClr val="4EC9B0"/>
                </a:solidFill>
              </a:rPr>
              <a:t>Line</a:t>
            </a:r>
            <a:r>
              <a:rPr lang="en-US" altLang="ko-KR" sz="1100" dirty="0">
                <a:solidFill>
                  <a:srgbClr val="D4D4D4"/>
                </a:solidFill>
              </a:rPr>
              <a:t>( </a:t>
            </a:r>
            <a:r>
              <a:rPr lang="en-US" altLang="ko-KR" sz="1100" dirty="0">
                <a:solidFill>
                  <a:srgbClr val="9CDCFE"/>
                </a:solidFill>
              </a:rPr>
              <a:t>geometry</a:t>
            </a:r>
            <a:r>
              <a:rPr lang="en-US" altLang="ko-KR" sz="1100" dirty="0">
                <a:solidFill>
                  <a:srgbClr val="D4D4D4"/>
                </a:solidFill>
              </a:rPr>
              <a:t>, </a:t>
            </a:r>
            <a:r>
              <a:rPr lang="en-US" altLang="ko-KR" sz="1100" dirty="0">
                <a:solidFill>
                  <a:srgbClr val="9CDCFE"/>
                </a:solidFill>
              </a:rPr>
              <a:t>material</a:t>
            </a:r>
            <a:r>
              <a:rPr lang="en-US" altLang="ko-KR" sz="1100" dirty="0">
                <a:solidFill>
                  <a:srgbClr val="D4D4D4"/>
                </a:solidFill>
              </a:rPr>
              <a:t> );</a:t>
            </a:r>
          </a:p>
          <a:p>
            <a:r>
              <a:rPr lang="en-US" altLang="ko-KR" sz="1100" dirty="0" err="1">
                <a:solidFill>
                  <a:srgbClr val="9CDCFE"/>
                </a:solidFill>
              </a:rPr>
              <a:t>scene</a:t>
            </a:r>
            <a:r>
              <a:rPr lang="en-US" altLang="ko-KR" sz="1100" dirty="0" err="1">
                <a:solidFill>
                  <a:srgbClr val="D4D4D4"/>
                </a:solidFill>
              </a:rPr>
              <a:t>.</a:t>
            </a:r>
            <a:r>
              <a:rPr lang="en-US" altLang="ko-KR" sz="1100" dirty="0" err="1">
                <a:solidFill>
                  <a:srgbClr val="DCDCAA"/>
                </a:solidFill>
              </a:rPr>
              <a:t>add</a:t>
            </a:r>
            <a:r>
              <a:rPr lang="en-US" altLang="ko-KR" sz="1100" dirty="0">
                <a:solidFill>
                  <a:srgbClr val="D4D4D4"/>
                </a:solidFill>
              </a:rPr>
              <a:t>( </a:t>
            </a:r>
            <a:r>
              <a:rPr lang="en-US" altLang="ko-KR" sz="1100" dirty="0" err="1">
                <a:solidFill>
                  <a:srgbClr val="9CDCFE"/>
                </a:solidFill>
              </a:rPr>
              <a:t>splineObject</a:t>
            </a:r>
            <a:r>
              <a:rPr lang="en-US" altLang="ko-KR" sz="1100" dirty="0">
                <a:solidFill>
                  <a:srgbClr val="D4D4D4"/>
                </a:solidFill>
              </a:rPr>
              <a:t> );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665822" y="2188890"/>
            <a:ext cx="614271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50" dirty="0"/>
              <a:t>3-D vector </a:t>
            </a:r>
            <a:endParaRPr lang="ko-KR" altLang="en-US" sz="650" dirty="0"/>
          </a:p>
        </p:txBody>
      </p:sp>
      <p:sp>
        <p:nvSpPr>
          <p:cNvPr id="16" name="직사각형 15"/>
          <p:cNvSpPr/>
          <p:nvPr/>
        </p:nvSpPr>
        <p:spPr>
          <a:xfrm>
            <a:off x="5035606" y="2188890"/>
            <a:ext cx="829073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50" dirty="0"/>
              <a:t>x, y, z coordinate</a:t>
            </a:r>
            <a:endParaRPr lang="ko-KR" altLang="en-US" sz="65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4333524" y="2448296"/>
            <a:ext cx="6366" cy="16130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7060189" y="2902427"/>
            <a:ext cx="2995679" cy="1714391"/>
            <a:chOff x="7248160" y="4747980"/>
            <a:chExt cx="3686989" cy="2110020"/>
          </a:xfrm>
        </p:grpSpPr>
        <p:grpSp>
          <p:nvGrpSpPr>
            <p:cNvPr id="4" name="그룹 3"/>
            <p:cNvGrpSpPr/>
            <p:nvPr/>
          </p:nvGrpSpPr>
          <p:grpSpPr>
            <a:xfrm>
              <a:off x="7360643" y="4747980"/>
              <a:ext cx="3574506" cy="2110020"/>
              <a:chOff x="7360643" y="4747980"/>
              <a:chExt cx="3574506" cy="2110020"/>
            </a:xfrm>
          </p:grpSpPr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0643" y="4747980"/>
                <a:ext cx="3376032" cy="21100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8851603" y="5013219"/>
                <a:ext cx="1101288" cy="48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75" dirty="0">
                    <a:solidFill>
                      <a:srgbClr val="9CDCFE"/>
                    </a:solidFill>
                  </a:rPr>
                  <a:t>point4</a:t>
                </a:r>
                <a:r>
                  <a:rPr lang="en-US" altLang="ko-KR" sz="975" dirty="0">
                    <a:solidFill>
                      <a:srgbClr val="D4D4D4"/>
                    </a:solidFill>
                  </a:rPr>
                  <a:t> </a:t>
                </a:r>
              </a:p>
              <a:p>
                <a:r>
                  <a:rPr lang="en-US" altLang="ko-KR" sz="975" dirty="0">
                    <a:solidFill>
                      <a:srgbClr val="D4D4D4"/>
                    </a:solidFill>
                  </a:rPr>
                  <a:t>= [-</a:t>
                </a:r>
                <a:r>
                  <a:rPr lang="en-US" altLang="ko-KR" sz="975" dirty="0">
                    <a:solidFill>
                      <a:srgbClr val="B5CEA8"/>
                    </a:solidFill>
                  </a:rPr>
                  <a:t>10</a:t>
                </a:r>
                <a:r>
                  <a:rPr lang="en-US" altLang="ko-KR" sz="975" dirty="0">
                    <a:solidFill>
                      <a:srgbClr val="D4D4D4"/>
                    </a:solidFill>
                  </a:rPr>
                  <a:t>,</a:t>
                </a:r>
                <a:r>
                  <a:rPr lang="en-US" altLang="ko-KR" sz="975" dirty="0">
                    <a:solidFill>
                      <a:srgbClr val="B5CEA8"/>
                    </a:solidFill>
                  </a:rPr>
                  <a:t>5</a:t>
                </a:r>
                <a:r>
                  <a:rPr lang="en-US" altLang="ko-KR" sz="975" dirty="0">
                    <a:solidFill>
                      <a:srgbClr val="D4D4D4"/>
                    </a:solidFill>
                  </a:rPr>
                  <a:t>,-</a:t>
                </a:r>
                <a:r>
                  <a:rPr lang="en-US" altLang="ko-KR" sz="975" dirty="0">
                    <a:solidFill>
                      <a:srgbClr val="B5CEA8"/>
                    </a:solidFill>
                  </a:rPr>
                  <a:t>30</a:t>
                </a:r>
                <a:r>
                  <a:rPr lang="en-US" altLang="ko-KR" sz="975" dirty="0">
                    <a:solidFill>
                      <a:srgbClr val="D4D4D4"/>
                    </a:solidFill>
                  </a:rPr>
                  <a:t>]</a:t>
                </a:r>
                <a:endParaRPr lang="ko-KR" altLang="en-US" sz="975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8772853" y="6015175"/>
                <a:ext cx="1079585" cy="48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75" b="1" dirty="0">
                    <a:solidFill>
                      <a:srgbClr val="9CDCFE"/>
                    </a:solidFill>
                  </a:rPr>
                  <a:t>point2</a:t>
                </a:r>
                <a:r>
                  <a:rPr lang="en-US" altLang="ko-KR" sz="975" b="1" dirty="0">
                    <a:solidFill>
                      <a:srgbClr val="D4D4D4"/>
                    </a:solidFill>
                  </a:rPr>
                  <a:t> </a:t>
                </a:r>
              </a:p>
              <a:p>
                <a:r>
                  <a:rPr lang="en-US" altLang="ko-KR" sz="975" b="1" dirty="0">
                    <a:solidFill>
                      <a:srgbClr val="D4D4D4"/>
                    </a:solidFill>
                  </a:rPr>
                  <a:t>= [-</a:t>
                </a:r>
                <a:r>
                  <a:rPr lang="en-US" altLang="ko-KR" sz="975" b="1" dirty="0">
                    <a:solidFill>
                      <a:srgbClr val="B5CEA8"/>
                    </a:solidFill>
                  </a:rPr>
                  <a:t>4</a:t>
                </a:r>
                <a:r>
                  <a:rPr lang="en-US" altLang="ko-KR" sz="975" b="1" dirty="0">
                    <a:solidFill>
                      <a:srgbClr val="D4D4D4"/>
                    </a:solidFill>
                  </a:rPr>
                  <a:t>, -</a:t>
                </a:r>
                <a:r>
                  <a:rPr lang="en-US" altLang="ko-KR" sz="975" b="1" dirty="0">
                    <a:solidFill>
                      <a:srgbClr val="B5CEA8"/>
                    </a:solidFill>
                  </a:rPr>
                  <a:t>1</a:t>
                </a:r>
                <a:r>
                  <a:rPr lang="en-US" altLang="ko-KR" sz="975" b="1" dirty="0">
                    <a:solidFill>
                      <a:srgbClr val="D4D4D4"/>
                    </a:solidFill>
                  </a:rPr>
                  <a:t>,</a:t>
                </a:r>
                <a:r>
                  <a:rPr lang="en-US" altLang="ko-KR" sz="975" b="1" dirty="0">
                    <a:solidFill>
                      <a:srgbClr val="B5CEA8"/>
                    </a:solidFill>
                  </a:rPr>
                  <a:t>0</a:t>
                </a:r>
                <a:r>
                  <a:rPr lang="en-US" altLang="ko-KR" sz="975" b="1" dirty="0">
                    <a:solidFill>
                      <a:srgbClr val="D4D4D4"/>
                    </a:solidFill>
                  </a:rPr>
                  <a:t> ]</a:t>
                </a:r>
                <a:endParaRPr lang="ko-KR" altLang="en-US" sz="975" b="1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9883185" y="5589298"/>
                <a:ext cx="1051964" cy="48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75" b="1" dirty="0">
                    <a:solidFill>
                      <a:srgbClr val="9CDCFE"/>
                    </a:solidFill>
                  </a:rPr>
                  <a:t>point3</a:t>
                </a:r>
                <a:r>
                  <a:rPr lang="en-US" altLang="ko-KR" sz="975" b="1" dirty="0">
                    <a:solidFill>
                      <a:srgbClr val="D4D4D4"/>
                    </a:solidFill>
                  </a:rPr>
                  <a:t> </a:t>
                </a:r>
              </a:p>
              <a:p>
                <a:r>
                  <a:rPr lang="en-US" altLang="ko-KR" sz="975" b="1" dirty="0">
                    <a:solidFill>
                      <a:srgbClr val="D4D4D4"/>
                    </a:solidFill>
                  </a:rPr>
                  <a:t>= [</a:t>
                </a:r>
                <a:r>
                  <a:rPr lang="en-US" altLang="ko-KR" sz="975" b="1" dirty="0">
                    <a:solidFill>
                      <a:srgbClr val="B5CEA8"/>
                    </a:solidFill>
                  </a:rPr>
                  <a:t>1</a:t>
                </a:r>
                <a:r>
                  <a:rPr lang="en-US" altLang="ko-KR" sz="975" b="1" dirty="0">
                    <a:solidFill>
                      <a:srgbClr val="D4D4D4"/>
                    </a:solidFill>
                  </a:rPr>
                  <a:t>, </a:t>
                </a:r>
                <a:r>
                  <a:rPr lang="en-US" altLang="ko-KR" sz="975" b="1" dirty="0">
                    <a:solidFill>
                      <a:srgbClr val="B5CEA8"/>
                    </a:solidFill>
                  </a:rPr>
                  <a:t>4</a:t>
                </a:r>
                <a:r>
                  <a:rPr lang="en-US" altLang="ko-KR" sz="975" b="1" dirty="0">
                    <a:solidFill>
                      <a:srgbClr val="D4D4D4"/>
                    </a:solidFill>
                  </a:rPr>
                  <a:t>,-</a:t>
                </a:r>
                <a:r>
                  <a:rPr lang="en-US" altLang="ko-KR" sz="975" b="1" dirty="0">
                    <a:solidFill>
                      <a:srgbClr val="B5CEA8"/>
                    </a:solidFill>
                  </a:rPr>
                  <a:t>30</a:t>
                </a:r>
                <a:r>
                  <a:rPr lang="en-US" altLang="ko-KR" sz="975" b="1" dirty="0">
                    <a:solidFill>
                      <a:srgbClr val="D4D4D4"/>
                    </a:solidFill>
                  </a:rPr>
                  <a:t>]</a:t>
                </a:r>
                <a:endParaRPr lang="ko-KR" altLang="en-US" sz="975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AB41B46-871E-4D30-B843-694529EDE36E}"/>
                    </a:ext>
                  </a:extLst>
                </p:cNvPr>
                <p:cNvSpPr txBox="1"/>
                <p:nvPr/>
              </p:nvSpPr>
              <p:spPr>
                <a:xfrm>
                  <a:off x="7248160" y="5458423"/>
                  <a:ext cx="1067748" cy="4829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975" dirty="0">
                            <a:solidFill>
                              <a:srgbClr val="9CDCFE"/>
                            </a:solidFill>
                          </a:rPr>
                          <m:t>point</m:t>
                        </m:r>
                        <m:r>
                          <m:rPr>
                            <m:nor/>
                          </m:rPr>
                          <a:rPr lang="en-US" altLang="ko-KR" sz="975" dirty="0">
                            <a:solidFill>
                              <a:srgbClr val="9CDCFE"/>
                            </a:solidFill>
                          </a:rPr>
                          <m:t>1 </m:t>
                        </m:r>
                      </m:oMath>
                    </m:oMathPara>
                  </a14:m>
                  <a:endParaRPr lang="en-US" altLang="ko-KR" sz="975" dirty="0">
                    <a:solidFill>
                      <a:srgbClr val="D4D4D4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975" dirty="0">
                            <a:solidFill>
                              <a:srgbClr val="D4D4D4"/>
                            </a:solidFill>
                          </a:rPr>
                          <m:t>= [−</m:t>
                        </m:r>
                        <m:r>
                          <m:rPr>
                            <m:nor/>
                          </m:rPr>
                          <a:rPr lang="en-US" altLang="ko-KR" sz="975" dirty="0">
                            <a:solidFill>
                              <a:srgbClr val="B5CEA8"/>
                            </a:solidFill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ko-KR" sz="975" dirty="0">
                            <a:solidFill>
                              <a:srgbClr val="D4D4D4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sz="975" dirty="0">
                            <a:solidFill>
                              <a:srgbClr val="B5CEA8"/>
                            </a:solidFill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ko-KR" sz="975" dirty="0">
                            <a:solidFill>
                              <a:srgbClr val="D4D4D4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sz="975" dirty="0">
                            <a:solidFill>
                              <a:srgbClr val="B5CEA8"/>
                            </a:solidFill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ko-KR" sz="975" dirty="0">
                            <a:solidFill>
                              <a:srgbClr val="D4D4D4"/>
                            </a:solidFill>
                          </a:rPr>
                          <m:t>]</m:t>
                        </m:r>
                      </m:oMath>
                    </m:oMathPara>
                  </a14:m>
                  <a:endParaRPr lang="ko-KR" altLang="en-US" sz="975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AB41B46-871E-4D30-B843-694529EDE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8160" y="5458423"/>
                  <a:ext cx="1067748" cy="4829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직선 화살표 연결선 20"/>
          <p:cNvCxnSpPr/>
          <p:nvPr/>
        </p:nvCxnSpPr>
        <p:spPr>
          <a:xfrm flipH="1" flipV="1">
            <a:off x="5348889" y="2448296"/>
            <a:ext cx="6366" cy="16130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16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84D68-4D38-7C2C-C0D2-BAB4A3BBA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827868B-F202-8872-785F-0D38B17F3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76" y="483278"/>
            <a:ext cx="9433048" cy="317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ko-KR" sz="3250" dirty="0">
                <a:solidFill>
                  <a:srgbClr val="000099"/>
                </a:solidFill>
                <a:latin typeface="Times New Roman" panose="02020603050405020304" pitchFamily="18" charset="0"/>
                <a:ea typeface="+mj-ea"/>
                <a:cs typeface="FrankRuehl" panose="020E0503060101010101" pitchFamily="34" charset="-79"/>
              </a:rPr>
              <a:t>THREE.ArcCurve</a:t>
            </a:r>
            <a:endParaRPr lang="en-US" altLang="ko-KR" sz="3250" dirty="0">
              <a:solidFill>
                <a:srgbClr val="000099"/>
              </a:solidFill>
              <a:latin typeface="Times New Roman" panose="02020603050405020304" pitchFamily="18" charset="0"/>
              <a:ea typeface="+mj-ea"/>
              <a:cs typeface="FrankRuehl" panose="020E0503060101010101" pitchFamily="34" charset="-79"/>
            </a:endParaRPr>
          </a:p>
          <a:p>
            <a:pPr marL="0" marR="0" lvl="0" indent="0" defTabSz="91440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dirty="0">
              <a:solidFill>
                <a:srgbClr val="444444"/>
              </a:solidFill>
              <a:latin typeface="Abadi" panose="020B0604020104020204" pitchFamily="34" charset="0"/>
            </a:endParaRPr>
          </a:p>
          <a:p>
            <a:pPr marL="0" marR="0" lvl="0" indent="0" defTabSz="91440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rgbClr val="444444"/>
                </a:solidFill>
                <a:latin typeface="Abadi" panose="020B0604020104020204" pitchFamily="34" charset="0"/>
              </a:rPr>
              <a:t>~</a:t>
            </a:r>
            <a:r>
              <a:rPr lang="ko-KR" altLang="ko-KR" sz="2400" dirty="0">
                <a:solidFill>
                  <a:srgbClr val="444444"/>
                </a:solidFill>
                <a:latin typeface="Abadi" panose="020B0604020104020204" pitchFamily="34" charset="0"/>
              </a:rPr>
              <a:t>2D 원호(arc)를 생성하는 데 사용되는 곡선 클래스. </a:t>
            </a:r>
            <a:endParaRPr lang="en-US" altLang="ko-KR" sz="2400" dirty="0">
              <a:solidFill>
                <a:srgbClr val="444444"/>
              </a:solidFill>
              <a:latin typeface="Abadi" panose="020B0604020104020204" pitchFamily="34" charset="0"/>
            </a:endParaRPr>
          </a:p>
          <a:p>
            <a:pPr marL="0" marR="0" lvl="0" indent="0" defTabSz="91440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dirty="0">
              <a:solidFill>
                <a:srgbClr val="444444"/>
              </a:solidFill>
              <a:latin typeface="Abadi" panose="020B0604020104020204" pitchFamily="34" charset="0"/>
            </a:endParaRPr>
          </a:p>
          <a:p>
            <a:pPr marL="0" marR="0" lvl="0" indent="0" defTabSz="91440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rgbClr val="444444"/>
                </a:solidFill>
                <a:latin typeface="Abadi" panose="020B0604020104020204" pitchFamily="34" charset="0"/>
              </a:rPr>
              <a:t>~</a:t>
            </a:r>
            <a:r>
              <a:rPr lang="ko-KR" altLang="ko-KR" sz="2400" dirty="0">
                <a:solidFill>
                  <a:srgbClr val="444444"/>
                </a:solidFill>
                <a:latin typeface="Abadi" panose="020B0604020104020204" pitchFamily="34" charset="0"/>
              </a:rPr>
              <a:t>원호의 중심, 반지름, 시작 각도, 끝 각도, 시계 방향 여부를 정의하여 특정한 곡선을 생성할 수 있다 </a:t>
            </a:r>
            <a:endParaRPr lang="en-US" altLang="ko-KR" sz="2400" dirty="0">
              <a:solidFill>
                <a:srgbClr val="444444"/>
              </a:solidFill>
              <a:latin typeface="Abadi" panose="020B0604020104020204" pitchFamily="34" charset="0"/>
            </a:endParaRPr>
          </a:p>
          <a:p>
            <a:pPr marL="0" marR="0" lvl="0" indent="0" defTabSz="91440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dirty="0">
              <a:solidFill>
                <a:srgbClr val="444444"/>
              </a:solidFill>
              <a:latin typeface="Abadi" panose="020B0604020104020204" pitchFamily="34" charset="0"/>
            </a:endParaRPr>
          </a:p>
          <a:p>
            <a:pPr marL="0" marR="0" lvl="0" indent="0" defTabSz="91440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sz="2400" dirty="0">
              <a:solidFill>
                <a:srgbClr val="444444"/>
              </a:solidFill>
              <a:latin typeface="Abadi" panose="020B0604020104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3F60A6-08CF-3C50-D9E9-CC089B462093}"/>
              </a:ext>
            </a:extLst>
          </p:cNvPr>
          <p:cNvSpPr txBox="1"/>
          <p:nvPr/>
        </p:nvSpPr>
        <p:spPr>
          <a:xfrm>
            <a:off x="235368" y="3587180"/>
            <a:ext cx="87849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const arc = new THREE.ArcCurve(</a:t>
            </a:r>
          </a:p>
          <a:p>
            <a:r>
              <a:rPr lang="ko-KR" altLang="en-US" sz="1800" dirty="0"/>
              <a:t>    x, // 원호의 중심 X 좌표</a:t>
            </a:r>
          </a:p>
          <a:p>
            <a:r>
              <a:rPr lang="ko-KR" altLang="en-US" sz="1800" dirty="0"/>
              <a:t>    y, // 원호의 중심 Y 좌표</a:t>
            </a:r>
          </a:p>
          <a:p>
            <a:r>
              <a:rPr lang="ko-KR" altLang="en-US" sz="1800" dirty="0"/>
              <a:t>    radius, // 원호의 반지름</a:t>
            </a:r>
          </a:p>
          <a:p>
            <a:r>
              <a:rPr lang="ko-KR" altLang="en-US" sz="1800" dirty="0"/>
              <a:t>    startAngle, // 시작 각도 (라디안)</a:t>
            </a:r>
          </a:p>
          <a:p>
            <a:r>
              <a:rPr lang="ko-KR" altLang="en-US" sz="1800" dirty="0"/>
              <a:t>    endAngle, // 끝 각도 (라디안)</a:t>
            </a:r>
          </a:p>
          <a:p>
            <a:r>
              <a:rPr lang="ko-KR" altLang="en-US" sz="1800" dirty="0"/>
              <a:t>    clockwise // 시계 방향 여부 (true = 시계 방향, false = 반시계 방향)</a:t>
            </a:r>
          </a:p>
          <a:p>
            <a:r>
              <a:rPr lang="ko-KR" altLang="en-US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3929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FC34F-B509-42D6-8F34-2A854FFE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ArcCurve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EC9C7-DC20-4EBF-BD4A-AE32CE2E8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Arc</a:t>
            </a:r>
            <a:r>
              <a:rPr lang="en-US" altLang="ko-KR" dirty="0"/>
              <a:t>: </a:t>
            </a:r>
            <a:r>
              <a:rPr lang="ko-KR" altLang="en-US" dirty="0"/>
              <a:t>원의 일부를 형성하는 곡선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654E0-158C-40EE-86A5-FBCCDF6F473A}"/>
              </a:ext>
            </a:extLst>
          </p:cNvPr>
          <p:cNvSpPr txBox="1"/>
          <p:nvPr/>
        </p:nvSpPr>
        <p:spPr>
          <a:xfrm>
            <a:off x="495300" y="2138568"/>
            <a:ext cx="8915400" cy="39241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950" dirty="0" err="1">
                <a:solidFill>
                  <a:srgbClr val="569CD6"/>
                </a:solidFill>
              </a:rPr>
              <a:t>var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9CDCFE"/>
                </a:solidFill>
              </a:rPr>
              <a:t>curve</a:t>
            </a:r>
            <a:r>
              <a:rPr lang="en-US" altLang="ko-KR" sz="1950" dirty="0">
                <a:solidFill>
                  <a:srgbClr val="D4D4D4"/>
                </a:solidFill>
              </a:rPr>
              <a:t> =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 err="1">
                <a:solidFill>
                  <a:srgbClr val="4EC9B0"/>
                </a:solidFill>
              </a:rPr>
              <a:t>THREE</a:t>
            </a:r>
            <a:r>
              <a:rPr lang="en-US" altLang="ko-KR" sz="1950" dirty="0" err="1">
                <a:solidFill>
                  <a:srgbClr val="D4D4D4"/>
                </a:solidFill>
              </a:rPr>
              <a:t>.</a:t>
            </a:r>
            <a:r>
              <a:rPr lang="en-US" altLang="ko-KR" sz="1950" dirty="0" err="1">
                <a:solidFill>
                  <a:srgbClr val="4EC9B0"/>
                </a:solidFill>
              </a:rPr>
              <a:t>ArcCurve</a:t>
            </a:r>
            <a:r>
              <a:rPr lang="en-US" altLang="ko-KR" sz="1950" dirty="0">
                <a:solidFill>
                  <a:srgbClr val="D4D4D4"/>
                </a:solidFill>
              </a:rPr>
              <a:t>(</a:t>
            </a:r>
          </a:p>
          <a:p>
            <a:r>
              <a:rPr lang="en-US" altLang="ko-KR" sz="1950" dirty="0">
                <a:solidFill>
                  <a:srgbClr val="D4D4D4"/>
                </a:solidFill>
              </a:rPr>
              <a:t>  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,  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,                   </a:t>
            </a:r>
            <a:r>
              <a:rPr lang="en-US" altLang="ko-KR" sz="1950" dirty="0">
                <a:solidFill>
                  <a:srgbClr val="6A9955"/>
                </a:solidFill>
              </a:rPr>
              <a:t>// </a:t>
            </a:r>
            <a:r>
              <a:rPr lang="ko-KR" altLang="en-US" sz="1950" dirty="0">
                <a:solidFill>
                  <a:srgbClr val="6A9955"/>
                </a:solidFill>
              </a:rPr>
              <a:t>원호의 중심 좌표</a:t>
            </a:r>
            <a:endParaRPr lang="en-US" altLang="ko-KR" sz="1950" dirty="0">
              <a:solidFill>
                <a:srgbClr val="D4D4D4"/>
              </a:solidFill>
            </a:endParaRPr>
          </a:p>
          <a:p>
            <a:r>
              <a:rPr lang="en-US" altLang="ko-KR" sz="1950" dirty="0">
                <a:solidFill>
                  <a:srgbClr val="D4D4D4"/>
                </a:solidFill>
              </a:rPr>
              <a:t>  </a:t>
            </a:r>
            <a:r>
              <a:rPr lang="en-US" altLang="ko-KR" sz="1950" dirty="0">
                <a:solidFill>
                  <a:srgbClr val="B5CEA8"/>
                </a:solidFill>
              </a:rPr>
              <a:t>4</a:t>
            </a:r>
            <a:r>
              <a:rPr lang="en-US" altLang="ko-KR" sz="1950" dirty="0">
                <a:solidFill>
                  <a:srgbClr val="D4D4D4"/>
                </a:solidFill>
              </a:rPr>
              <a:t>,                        </a:t>
            </a:r>
            <a:r>
              <a:rPr lang="en-US" altLang="ko-KR" sz="1950" dirty="0">
                <a:solidFill>
                  <a:srgbClr val="6A9955"/>
                </a:solidFill>
              </a:rPr>
              <a:t>// </a:t>
            </a:r>
            <a:r>
              <a:rPr lang="ko-KR" altLang="en-US" sz="1950">
                <a:solidFill>
                  <a:srgbClr val="6A9955"/>
                </a:solidFill>
              </a:rPr>
              <a:t>원호의 반지름</a:t>
            </a:r>
            <a:endParaRPr lang="en-US" altLang="ko-KR" sz="1950" dirty="0">
              <a:solidFill>
                <a:srgbClr val="D4D4D4"/>
              </a:solidFill>
            </a:endParaRPr>
          </a:p>
          <a:p>
            <a:r>
              <a:rPr lang="en-US" altLang="ko-KR" sz="1950" dirty="0">
                <a:solidFill>
                  <a:srgbClr val="D4D4D4"/>
                </a:solidFill>
              </a:rPr>
              <a:t>  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,  </a:t>
            </a:r>
            <a:r>
              <a:rPr lang="en-US" altLang="ko-KR" sz="1950" dirty="0">
                <a:solidFill>
                  <a:srgbClr val="B5CEA8"/>
                </a:solidFill>
              </a:rPr>
              <a:t>2</a:t>
            </a:r>
            <a:r>
              <a:rPr lang="en-US" altLang="ko-KR" sz="1950" dirty="0">
                <a:solidFill>
                  <a:srgbClr val="D4D4D4"/>
                </a:solidFill>
              </a:rPr>
              <a:t> * </a:t>
            </a:r>
            <a:r>
              <a:rPr lang="en-US" altLang="ko-KR" sz="1950" dirty="0" err="1">
                <a:solidFill>
                  <a:srgbClr val="9CDCFE"/>
                </a:solidFill>
              </a:rPr>
              <a:t>Math</a:t>
            </a:r>
            <a:r>
              <a:rPr lang="en-US" altLang="ko-KR" sz="1950" dirty="0" err="1">
                <a:solidFill>
                  <a:srgbClr val="D4D4D4"/>
                </a:solidFill>
              </a:rPr>
              <a:t>.</a:t>
            </a:r>
            <a:r>
              <a:rPr lang="en-US" altLang="ko-KR" sz="1950" dirty="0" err="1">
                <a:solidFill>
                  <a:srgbClr val="4FC1FF"/>
                </a:solidFill>
              </a:rPr>
              <a:t>PI</a:t>
            </a:r>
            <a:r>
              <a:rPr lang="en-US" altLang="ko-KR" sz="1950" dirty="0">
                <a:solidFill>
                  <a:srgbClr val="D4D4D4"/>
                </a:solidFill>
              </a:rPr>
              <a:t>,  </a:t>
            </a:r>
            <a:r>
              <a:rPr lang="en-US" altLang="ko-KR" sz="1950" dirty="0">
                <a:solidFill>
                  <a:srgbClr val="6A9955"/>
                </a:solidFill>
              </a:rPr>
              <a:t>// </a:t>
            </a:r>
            <a:r>
              <a:rPr lang="ko-KR" altLang="en-US" sz="1950" dirty="0">
                <a:solidFill>
                  <a:srgbClr val="6A9955"/>
                </a:solidFill>
              </a:rPr>
              <a:t>원호의 시작된 각도  </a:t>
            </a:r>
            <a:r>
              <a:rPr lang="en-US" altLang="ko-KR" sz="1950" dirty="0">
                <a:solidFill>
                  <a:srgbClr val="6A9955"/>
                </a:solidFill>
              </a:rPr>
              <a:t>0</a:t>
            </a:r>
            <a:r>
              <a:rPr lang="ko-KR" altLang="en-US" sz="1950">
                <a:solidFill>
                  <a:srgbClr val="6A9955"/>
                </a:solidFill>
              </a:rPr>
              <a:t>도에서 </a:t>
            </a:r>
            <a:r>
              <a:rPr lang="en-US" altLang="ko-KR" sz="1950">
                <a:solidFill>
                  <a:srgbClr val="6A9955"/>
                </a:solidFill>
              </a:rPr>
              <a:t>3</a:t>
            </a:r>
            <a:r>
              <a:rPr lang="en-US" altLang="ko-KR" sz="1950" dirty="0">
                <a:solidFill>
                  <a:srgbClr val="6A9955"/>
                </a:solidFill>
              </a:rPr>
              <a:t>6</a:t>
            </a:r>
            <a:r>
              <a:rPr lang="en-US" altLang="ko-KR" sz="1950">
                <a:solidFill>
                  <a:srgbClr val="6A9955"/>
                </a:solidFill>
              </a:rPr>
              <a:t>0</a:t>
            </a:r>
            <a:r>
              <a:rPr lang="ko-KR" altLang="en-US" sz="1950" dirty="0">
                <a:solidFill>
                  <a:srgbClr val="6A9955"/>
                </a:solidFill>
              </a:rPr>
              <a:t>도까지</a:t>
            </a:r>
            <a:r>
              <a:rPr lang="en-US" altLang="ko-KR" sz="1950" dirty="0">
                <a:solidFill>
                  <a:srgbClr val="6A9955"/>
                </a:solidFill>
              </a:rPr>
              <a:t>(</a:t>
            </a:r>
            <a:r>
              <a:rPr lang="ko-KR" altLang="en-US" sz="1950" dirty="0">
                <a:solidFill>
                  <a:srgbClr val="6A9955"/>
                </a:solidFill>
              </a:rPr>
              <a:t>라디안</a:t>
            </a:r>
            <a:r>
              <a:rPr lang="en-US" altLang="ko-KR" sz="1950" dirty="0">
                <a:solidFill>
                  <a:srgbClr val="6A9955"/>
                </a:solidFill>
              </a:rPr>
              <a:t>)</a:t>
            </a:r>
          </a:p>
          <a:p>
            <a:r>
              <a:rPr lang="en-US" altLang="ko-KR" sz="1950" dirty="0">
                <a:solidFill>
                  <a:srgbClr val="D4D4D4"/>
                </a:solidFill>
              </a:rPr>
              <a:t>  </a:t>
            </a:r>
            <a:r>
              <a:rPr lang="en-US" altLang="ko-KR" sz="1950" dirty="0">
                <a:solidFill>
                  <a:srgbClr val="569CD6"/>
                </a:solidFill>
              </a:rPr>
              <a:t>true</a:t>
            </a:r>
            <a:r>
              <a:rPr lang="en-US" altLang="ko-KR" sz="1950" dirty="0">
                <a:solidFill>
                  <a:srgbClr val="D4D4D4"/>
                </a:solidFill>
              </a:rPr>
              <a:t>,                    </a:t>
            </a:r>
            <a:r>
              <a:rPr lang="en-US" altLang="ko-KR" sz="1950" dirty="0">
                <a:solidFill>
                  <a:srgbClr val="6A9955"/>
                </a:solidFill>
              </a:rPr>
              <a:t>// true: </a:t>
            </a:r>
            <a:r>
              <a:rPr lang="ko-KR" altLang="en-US" sz="1950" dirty="0">
                <a:solidFill>
                  <a:srgbClr val="6A9955"/>
                </a:solidFill>
              </a:rPr>
              <a:t>시계 방향</a:t>
            </a:r>
            <a:r>
              <a:rPr lang="en-US" altLang="ko-KR" sz="1950" dirty="0">
                <a:solidFill>
                  <a:srgbClr val="6A9955"/>
                </a:solidFill>
              </a:rPr>
              <a:t>// false: </a:t>
            </a:r>
            <a:r>
              <a:rPr lang="ko-KR" altLang="en-US" sz="1950" dirty="0">
                <a:solidFill>
                  <a:srgbClr val="6A9955"/>
                </a:solidFill>
              </a:rPr>
              <a:t>반시계 방향</a:t>
            </a:r>
            <a:endParaRPr lang="en-US" altLang="ko-KR" sz="1950" dirty="0">
              <a:solidFill>
                <a:srgbClr val="6A9955"/>
              </a:solidFill>
            </a:endParaRPr>
          </a:p>
          <a:p>
            <a:r>
              <a:rPr lang="en-US" altLang="ko-KR" sz="1950" dirty="0">
                <a:solidFill>
                  <a:srgbClr val="D4D4D4"/>
                </a:solidFill>
              </a:rPr>
              <a:t>);</a:t>
            </a:r>
          </a:p>
          <a:p>
            <a:endParaRPr lang="en-US" altLang="ko-KR" sz="1950" dirty="0">
              <a:solidFill>
                <a:srgbClr val="D4D4D4"/>
              </a:solidFill>
            </a:endParaRPr>
          </a:p>
          <a:p>
            <a:r>
              <a:rPr lang="en-US" altLang="ko-KR" sz="1950" dirty="0">
                <a:solidFill>
                  <a:srgbClr val="D4D4D4"/>
                </a:solidFill>
              </a:rPr>
              <a:t>points = </a:t>
            </a:r>
            <a:r>
              <a:rPr lang="en-US" altLang="ko-KR" sz="1950" dirty="0" err="1">
                <a:solidFill>
                  <a:srgbClr val="D4D4D4"/>
                </a:solidFill>
              </a:rPr>
              <a:t>curve.getPoints</a:t>
            </a:r>
            <a:r>
              <a:rPr lang="en-US" altLang="ko-KR" sz="1950" dirty="0">
                <a:solidFill>
                  <a:srgbClr val="D4D4D4"/>
                </a:solidFill>
              </a:rPr>
              <a:t>(50);</a:t>
            </a:r>
            <a:r>
              <a:rPr lang="ko-KR" altLang="en-US" sz="5400" dirty="0"/>
              <a:t> </a:t>
            </a:r>
            <a:r>
              <a:rPr lang="en-US" altLang="ko-KR" sz="1950" dirty="0">
                <a:solidFill>
                  <a:srgbClr val="6A9955"/>
                </a:solidFill>
              </a:rPr>
              <a:t>// 50</a:t>
            </a:r>
            <a:r>
              <a:rPr lang="ko-KR" altLang="en-US" sz="1950" dirty="0">
                <a:solidFill>
                  <a:srgbClr val="6A9955"/>
                </a:solidFill>
              </a:rPr>
              <a:t>개의 세분화된 점 생성</a:t>
            </a:r>
            <a:endParaRPr lang="en-US" altLang="ko-KR" sz="1950" dirty="0">
              <a:solidFill>
                <a:srgbClr val="6A9955"/>
              </a:solidFill>
            </a:endParaRPr>
          </a:p>
          <a:p>
            <a:r>
              <a:rPr lang="en-US" altLang="ko-KR" sz="1950" dirty="0">
                <a:solidFill>
                  <a:srgbClr val="D4D4D4"/>
                </a:solidFill>
              </a:rPr>
              <a:t>geometry = new </a:t>
            </a:r>
            <a:r>
              <a:rPr lang="en-US" altLang="ko-KR" sz="1950" dirty="0" err="1">
                <a:solidFill>
                  <a:srgbClr val="D4D4D4"/>
                </a:solidFill>
              </a:rPr>
              <a:t>THREE.BufferGeometry</a:t>
            </a:r>
            <a:r>
              <a:rPr lang="en-US" altLang="ko-KR" sz="1950" dirty="0">
                <a:solidFill>
                  <a:srgbClr val="D4D4D4"/>
                </a:solidFill>
              </a:rPr>
              <a:t>().</a:t>
            </a:r>
            <a:r>
              <a:rPr lang="en-US" altLang="ko-KR" sz="1950" dirty="0" err="1">
                <a:solidFill>
                  <a:srgbClr val="D4D4D4"/>
                </a:solidFill>
              </a:rPr>
              <a:t>setFromPoints</a:t>
            </a:r>
            <a:r>
              <a:rPr lang="en-US" altLang="ko-KR" sz="1950" dirty="0">
                <a:solidFill>
                  <a:srgbClr val="D4D4D4"/>
                </a:solidFill>
              </a:rPr>
              <a:t>( points );</a:t>
            </a:r>
          </a:p>
          <a:p>
            <a:r>
              <a:rPr lang="en-US" altLang="ko-KR" sz="1950" dirty="0" err="1">
                <a:solidFill>
                  <a:srgbClr val="D4D4D4"/>
                </a:solidFill>
              </a:rPr>
              <a:t>arcObject</a:t>
            </a:r>
            <a:r>
              <a:rPr lang="en-US" altLang="ko-KR" sz="1950" dirty="0">
                <a:solidFill>
                  <a:srgbClr val="D4D4D4"/>
                </a:solidFill>
              </a:rPr>
              <a:t> = new </a:t>
            </a:r>
            <a:r>
              <a:rPr lang="en-US" altLang="ko-KR" sz="1950" dirty="0" err="1">
                <a:solidFill>
                  <a:srgbClr val="D4D4D4"/>
                </a:solidFill>
              </a:rPr>
              <a:t>THREE.Line</a:t>
            </a:r>
            <a:r>
              <a:rPr lang="en-US" altLang="ko-KR" sz="1950" dirty="0">
                <a:solidFill>
                  <a:srgbClr val="D4D4D4"/>
                </a:solidFill>
              </a:rPr>
              <a:t>( geometry, material );</a:t>
            </a:r>
          </a:p>
          <a:p>
            <a:r>
              <a:rPr lang="en-US" altLang="ko-KR" sz="1950" dirty="0" err="1">
                <a:solidFill>
                  <a:srgbClr val="D4D4D4"/>
                </a:solidFill>
              </a:rPr>
              <a:t>scene.add</a:t>
            </a:r>
            <a:r>
              <a:rPr lang="en-US" altLang="ko-KR" sz="1950" dirty="0">
                <a:solidFill>
                  <a:srgbClr val="D4D4D4"/>
                </a:solidFill>
              </a:rPr>
              <a:t>( </a:t>
            </a:r>
            <a:r>
              <a:rPr lang="en-US" altLang="ko-KR" sz="1950" dirty="0" err="1">
                <a:solidFill>
                  <a:srgbClr val="D4D4D4"/>
                </a:solidFill>
              </a:rPr>
              <a:t>arcObject</a:t>
            </a:r>
            <a:r>
              <a:rPr lang="en-US" altLang="ko-KR" sz="1950" dirty="0">
                <a:solidFill>
                  <a:srgbClr val="D4D4D4"/>
                </a:solidFill>
              </a:rPr>
              <a:t> );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D646A1E-967F-410A-9C74-8E14C86D8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756" y="4547500"/>
            <a:ext cx="1950244" cy="17490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28A26B-209F-475F-A47E-A20873C8C066}"/>
              </a:ext>
            </a:extLst>
          </p:cNvPr>
          <p:cNvSpPr txBox="1"/>
          <p:nvPr/>
        </p:nvSpPr>
        <p:spPr>
          <a:xfrm>
            <a:off x="9530494" y="5428952"/>
            <a:ext cx="351378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" dirty="0">
                <a:solidFill>
                  <a:schemeClr val="bg1"/>
                </a:solidFill>
              </a:rPr>
              <a:t>start</a:t>
            </a:r>
            <a:endParaRPr lang="ko-KR" altLang="en-US" sz="6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FF425E-FBA8-429C-A50B-006882F0F0A7}"/>
                  </a:ext>
                </a:extLst>
              </p:cNvPr>
              <p:cNvSpPr txBox="1"/>
              <p:nvPr/>
            </p:nvSpPr>
            <p:spPr>
              <a:xfrm>
                <a:off x="9535476" y="5311936"/>
                <a:ext cx="512961" cy="254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6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1056" dirty="0">
                    <a:solidFill>
                      <a:schemeClr val="bg1"/>
                    </a:solidFill>
                  </a:rPr>
                  <a:t>=2</a:t>
                </a:r>
                <a14:m>
                  <m:oMath xmlns:m="http://schemas.openxmlformats.org/officeDocument/2006/math">
                    <m:r>
                      <a:rPr lang="ko-KR" altLang="en-US" sz="1056" i="1" dirty="0">
                        <a:solidFill>
                          <a:schemeClr val="bg1"/>
                        </a:solidFill>
                        <a:latin typeface="Cambria Math"/>
                      </a:rPr>
                      <m:t>𝜋</m:t>
                    </m:r>
                  </m:oMath>
                </a14:m>
                <a:endParaRPr lang="ko-KR" altLang="en-US" sz="1056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FF425E-FBA8-429C-A50B-006882F0F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476" y="5311936"/>
                <a:ext cx="512961" cy="254813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화살표: 아래쪽 16">
            <a:extLst>
              <a:ext uri="{FF2B5EF4-FFF2-40B4-BE49-F238E27FC236}">
                <a16:creationId xmlns:a16="http://schemas.microsoft.com/office/drawing/2014/main" id="{706DAB3A-8CE7-436B-A470-029C603B4E22}"/>
              </a:ext>
            </a:extLst>
          </p:cNvPr>
          <p:cNvSpPr/>
          <p:nvPr/>
        </p:nvSpPr>
        <p:spPr>
          <a:xfrm rot="2202476">
            <a:off x="9586923" y="5683599"/>
            <a:ext cx="62246" cy="20912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50"/>
          </a:p>
        </p:txBody>
      </p:sp>
      <p:sp>
        <p:nvSpPr>
          <p:cNvPr id="4" name="AutoShape 2" descr="Geometry - Academic Skills Kit (ASK) - Newcastle University"/>
          <p:cNvSpPr>
            <a:spLocks noChangeAspect="1" noChangeArrowheads="1"/>
          </p:cNvSpPr>
          <p:nvPr/>
        </p:nvSpPr>
        <p:spPr bwMode="auto">
          <a:xfrm>
            <a:off x="136723" y="525562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650"/>
          </a:p>
        </p:txBody>
      </p:sp>
      <p:sp>
        <p:nvSpPr>
          <p:cNvPr id="6" name="AutoShape 4" descr="Geometry - Academic Skills Kit (ASK) - Newcastle University"/>
          <p:cNvSpPr>
            <a:spLocks noChangeAspect="1" noChangeArrowheads="1"/>
          </p:cNvSpPr>
          <p:nvPr/>
        </p:nvSpPr>
        <p:spPr bwMode="auto">
          <a:xfrm>
            <a:off x="260548" y="649387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650"/>
          </a:p>
        </p:txBody>
      </p:sp>
      <p:sp>
        <p:nvSpPr>
          <p:cNvPr id="7" name="타원 6"/>
          <p:cNvSpPr/>
          <p:nvPr/>
        </p:nvSpPr>
        <p:spPr>
          <a:xfrm>
            <a:off x="9570324" y="5433208"/>
            <a:ext cx="37147" cy="378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50"/>
          </a:p>
        </p:txBody>
      </p:sp>
      <p:sp>
        <p:nvSpPr>
          <p:cNvPr id="8" name="직사각형 7"/>
          <p:cNvSpPr/>
          <p:nvPr/>
        </p:nvSpPr>
        <p:spPr>
          <a:xfrm>
            <a:off x="9016322" y="5996446"/>
            <a:ext cx="574196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50" dirty="0">
                <a:solidFill>
                  <a:schemeClr val="bg1"/>
                </a:solidFill>
              </a:rPr>
              <a:t>clock-wise</a:t>
            </a:r>
            <a:endParaRPr lang="ko-KR" altLang="en-US" sz="6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F425E-FBA8-429C-A50B-006882F0F0A7}"/>
                  </a:ext>
                </a:extLst>
              </p:cNvPr>
              <p:cNvSpPr txBox="1"/>
              <p:nvPr/>
            </p:nvSpPr>
            <p:spPr>
              <a:xfrm>
                <a:off x="1765975" y="3460654"/>
                <a:ext cx="362279" cy="254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6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ko-KR" altLang="en-US" sz="1056" i="1" dirty="0">
                        <a:solidFill>
                          <a:schemeClr val="bg1"/>
                        </a:solidFill>
                        <a:latin typeface="Cambria Math"/>
                      </a:rPr>
                      <m:t>𝜋</m:t>
                    </m:r>
                  </m:oMath>
                </a14:m>
                <a:endParaRPr lang="ko-KR" altLang="en-US" sz="1056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F425E-FBA8-429C-A50B-006882F0F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975" y="3460654"/>
                <a:ext cx="362279" cy="254813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/>
          <p:nvPr/>
        </p:nvCxnSpPr>
        <p:spPr>
          <a:xfrm>
            <a:off x="1933478" y="3292706"/>
            <a:ext cx="3868" cy="174129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왼쪽 중괄호 8"/>
          <p:cNvSpPr/>
          <p:nvPr/>
        </p:nvSpPr>
        <p:spPr>
          <a:xfrm>
            <a:off x="495300" y="2551378"/>
            <a:ext cx="186607" cy="1119324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6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FF425E-FBA8-429C-A50B-006882F0F0A7}"/>
              </a:ext>
            </a:extLst>
          </p:cNvPr>
          <p:cNvSpPr txBox="1"/>
          <p:nvPr/>
        </p:nvSpPr>
        <p:spPr>
          <a:xfrm>
            <a:off x="-130413" y="2898894"/>
            <a:ext cx="779381" cy="417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6" dirty="0"/>
              <a:t>argument</a:t>
            </a:r>
          </a:p>
          <a:p>
            <a:pPr algn="ctr"/>
            <a:r>
              <a:rPr lang="en-US" altLang="ko-KR" sz="1056" dirty="0"/>
              <a:t>: 4</a:t>
            </a:r>
            <a:endParaRPr lang="ko-KR" altLang="en-US" sz="1056" dirty="0"/>
          </a:p>
        </p:txBody>
      </p:sp>
    </p:spTree>
    <p:extLst>
      <p:ext uri="{BB962C8B-B14F-4D97-AF65-F5344CB8AC3E}">
        <p14:creationId xmlns:p14="http://schemas.microsoft.com/office/powerpoint/2010/main" val="168207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D646A1E-967F-410A-9C74-8E14C86D8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29" y="4072589"/>
            <a:ext cx="1950244" cy="174902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49" y="4094560"/>
            <a:ext cx="1961626" cy="173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25FC34F-B509-42D6-8F34-2A854FFE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ArcCurve</a:t>
            </a:r>
            <a:r>
              <a:rPr lang="en-US" altLang="ko-KR" dirty="0"/>
              <a:t> – </a:t>
            </a:r>
            <a:r>
              <a:rPr lang="en-US" altLang="ko-KR" dirty="0">
                <a:highlight>
                  <a:srgbClr val="FFFF00"/>
                </a:highlight>
              </a:rPr>
              <a:t>Start angle, End angle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654E0-158C-40EE-86A5-FBCCDF6F473A}"/>
              </a:ext>
            </a:extLst>
          </p:cNvPr>
          <p:cNvSpPr txBox="1"/>
          <p:nvPr/>
        </p:nvSpPr>
        <p:spPr>
          <a:xfrm>
            <a:off x="4960677" y="1615299"/>
            <a:ext cx="4882568" cy="219290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950" dirty="0" err="1">
                <a:solidFill>
                  <a:srgbClr val="569CD6"/>
                </a:solidFill>
              </a:rPr>
              <a:t>var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>
                <a:solidFill>
                  <a:srgbClr val="9CDCFE"/>
                </a:solidFill>
              </a:rPr>
              <a:t>curve</a:t>
            </a:r>
            <a:r>
              <a:rPr lang="en-US" altLang="ko-KR" sz="1950" dirty="0">
                <a:solidFill>
                  <a:srgbClr val="D4D4D4"/>
                </a:solidFill>
              </a:rPr>
              <a:t> = </a:t>
            </a:r>
            <a:r>
              <a:rPr lang="en-US" altLang="ko-KR" sz="1950" dirty="0">
                <a:solidFill>
                  <a:srgbClr val="569CD6"/>
                </a:solidFill>
              </a:rPr>
              <a:t>new</a:t>
            </a:r>
            <a:r>
              <a:rPr lang="en-US" altLang="ko-KR" sz="1950" dirty="0">
                <a:solidFill>
                  <a:srgbClr val="D4D4D4"/>
                </a:solidFill>
              </a:rPr>
              <a:t> </a:t>
            </a:r>
            <a:r>
              <a:rPr lang="en-US" altLang="ko-KR" sz="1950" dirty="0" err="1">
                <a:solidFill>
                  <a:srgbClr val="4EC9B0"/>
                </a:solidFill>
              </a:rPr>
              <a:t>THREE</a:t>
            </a:r>
            <a:r>
              <a:rPr lang="en-US" altLang="ko-KR" sz="1950" dirty="0" err="1">
                <a:solidFill>
                  <a:srgbClr val="D4D4D4"/>
                </a:solidFill>
              </a:rPr>
              <a:t>.</a:t>
            </a:r>
            <a:r>
              <a:rPr lang="en-US" altLang="ko-KR" sz="1950" dirty="0" err="1">
                <a:solidFill>
                  <a:srgbClr val="4EC9B0"/>
                </a:solidFill>
              </a:rPr>
              <a:t>ArcCurve</a:t>
            </a:r>
            <a:r>
              <a:rPr lang="en-US" altLang="ko-KR" sz="1950" dirty="0">
                <a:solidFill>
                  <a:srgbClr val="D4D4D4"/>
                </a:solidFill>
              </a:rPr>
              <a:t>(</a:t>
            </a:r>
          </a:p>
          <a:p>
            <a:r>
              <a:rPr lang="en-US" altLang="ko-KR" sz="1950" dirty="0">
                <a:solidFill>
                  <a:srgbClr val="D4D4D4"/>
                </a:solidFill>
              </a:rPr>
              <a:t>  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,  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,                   </a:t>
            </a:r>
          </a:p>
          <a:p>
            <a:r>
              <a:rPr lang="en-US" altLang="ko-KR" sz="1950" dirty="0">
                <a:solidFill>
                  <a:srgbClr val="D4D4D4"/>
                </a:solidFill>
              </a:rPr>
              <a:t>  </a:t>
            </a:r>
            <a:r>
              <a:rPr lang="en-US" altLang="ko-KR" sz="1950" dirty="0">
                <a:solidFill>
                  <a:srgbClr val="B5CEA8"/>
                </a:solidFill>
              </a:rPr>
              <a:t>4</a:t>
            </a:r>
            <a:r>
              <a:rPr lang="en-US" altLang="ko-KR" sz="1950" dirty="0">
                <a:solidFill>
                  <a:srgbClr val="D4D4D4"/>
                </a:solidFill>
              </a:rPr>
              <a:t>,                 </a:t>
            </a:r>
          </a:p>
          <a:p>
            <a:r>
              <a:rPr lang="en-US" altLang="ko-KR" sz="1950" dirty="0">
                <a:solidFill>
                  <a:srgbClr val="D4D4D4"/>
                </a:solidFill>
              </a:rPr>
              <a:t>  </a:t>
            </a:r>
            <a:r>
              <a:rPr lang="en-US" altLang="ko-KR" sz="1950" dirty="0">
                <a:solidFill>
                  <a:srgbClr val="B5CEA8"/>
                </a:solidFill>
              </a:rPr>
              <a:t>0</a:t>
            </a:r>
            <a:r>
              <a:rPr lang="en-US" altLang="ko-KR" sz="1950" dirty="0">
                <a:solidFill>
                  <a:srgbClr val="D4D4D4"/>
                </a:solidFill>
              </a:rPr>
              <a:t>,  </a:t>
            </a:r>
            <a:r>
              <a:rPr lang="en-US" altLang="ko-KR" sz="1950" dirty="0">
                <a:solidFill>
                  <a:srgbClr val="B5CEA8"/>
                </a:solidFill>
              </a:rPr>
              <a:t>1/2</a:t>
            </a:r>
            <a:r>
              <a:rPr lang="en-US" altLang="ko-KR" sz="1950" dirty="0">
                <a:solidFill>
                  <a:srgbClr val="D4D4D4"/>
                </a:solidFill>
              </a:rPr>
              <a:t> * </a:t>
            </a:r>
            <a:r>
              <a:rPr lang="en-US" altLang="ko-KR" sz="1950" dirty="0" err="1">
                <a:solidFill>
                  <a:srgbClr val="9CDCFE"/>
                </a:solidFill>
              </a:rPr>
              <a:t>Math</a:t>
            </a:r>
            <a:r>
              <a:rPr lang="en-US" altLang="ko-KR" sz="1950" dirty="0" err="1">
                <a:solidFill>
                  <a:srgbClr val="D4D4D4"/>
                </a:solidFill>
              </a:rPr>
              <a:t>.</a:t>
            </a:r>
            <a:r>
              <a:rPr lang="en-US" altLang="ko-KR" sz="1950" dirty="0" err="1">
                <a:solidFill>
                  <a:srgbClr val="4FC1FF"/>
                </a:solidFill>
              </a:rPr>
              <a:t>PI</a:t>
            </a:r>
            <a:r>
              <a:rPr lang="en-US" altLang="ko-KR" sz="1950" dirty="0">
                <a:solidFill>
                  <a:srgbClr val="D4D4D4"/>
                </a:solidFill>
              </a:rPr>
              <a:t>, </a:t>
            </a:r>
            <a:r>
              <a:rPr lang="en-US" altLang="ko-KR" sz="1950" dirty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en-US" altLang="ko-KR" sz="1950" dirty="0">
                <a:solidFill>
                  <a:srgbClr val="6A9955"/>
                </a:solidFill>
              </a:rPr>
              <a:t>Start Angle, End Angle</a:t>
            </a:r>
          </a:p>
          <a:p>
            <a:r>
              <a:rPr lang="en-US" altLang="ko-KR" sz="1950" dirty="0">
                <a:solidFill>
                  <a:srgbClr val="D4D4D4"/>
                </a:solidFill>
              </a:rPr>
              <a:t>  </a:t>
            </a:r>
            <a:r>
              <a:rPr lang="en-US" altLang="ko-KR" sz="1950" dirty="0">
                <a:solidFill>
                  <a:srgbClr val="569CD6"/>
                </a:solidFill>
              </a:rPr>
              <a:t>true</a:t>
            </a:r>
            <a:r>
              <a:rPr lang="en-US" altLang="ko-KR" sz="1950" dirty="0">
                <a:solidFill>
                  <a:srgbClr val="D4D4D4"/>
                </a:solidFill>
              </a:rPr>
              <a:t>,             </a:t>
            </a:r>
          </a:p>
          <a:p>
            <a:r>
              <a:rPr lang="en-US" altLang="ko-KR" sz="1950" dirty="0">
                <a:solidFill>
                  <a:srgbClr val="D4D4D4"/>
                </a:solidFill>
              </a:rPr>
              <a:t>);</a:t>
            </a:r>
          </a:p>
        </p:txBody>
      </p:sp>
      <p:pic>
        <p:nvPicPr>
          <p:cNvPr id="8" name="Picture 6" descr="Unit Circle Labeled In 45&amp;deg; Increments With Values | ClipArt ETC">
            <a:extLst>
              <a:ext uri="{FF2B5EF4-FFF2-40B4-BE49-F238E27FC236}">
                <a16:creationId xmlns:a16="http://schemas.microsoft.com/office/drawing/2014/main" id="{748CF7FD-B252-4C7A-8AC9-5D29D9192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609" y="3850596"/>
            <a:ext cx="2378602" cy="237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B41DCD-451F-438D-BCD3-24FA034A2E3F}"/>
              </a:ext>
            </a:extLst>
          </p:cNvPr>
          <p:cNvSpPr txBox="1"/>
          <p:nvPr/>
        </p:nvSpPr>
        <p:spPr>
          <a:xfrm>
            <a:off x="8830271" y="3944518"/>
            <a:ext cx="1012975" cy="192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650"/>
              <a:t>Unit circle</a:t>
            </a:r>
            <a:endParaRPr lang="ko-KR" altLang="en-US" sz="6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DF44A-4697-4789-BB0C-4ABF9235B67E}"/>
              </a:ext>
            </a:extLst>
          </p:cNvPr>
          <p:cNvSpPr txBox="1"/>
          <p:nvPr/>
        </p:nvSpPr>
        <p:spPr>
          <a:xfrm>
            <a:off x="502977" y="1615299"/>
            <a:ext cx="3989635" cy="18928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950">
                <a:solidFill>
                  <a:srgbClr val="569CD6"/>
                </a:solidFill>
              </a:rPr>
              <a:t>var</a:t>
            </a:r>
            <a:r>
              <a:rPr lang="en-US" altLang="ko-KR" sz="1950">
                <a:solidFill>
                  <a:srgbClr val="D4D4D4"/>
                </a:solidFill>
              </a:rPr>
              <a:t> </a:t>
            </a:r>
            <a:r>
              <a:rPr lang="en-US" altLang="ko-KR" sz="1950">
                <a:solidFill>
                  <a:srgbClr val="9CDCFE"/>
                </a:solidFill>
              </a:rPr>
              <a:t>curve</a:t>
            </a:r>
            <a:r>
              <a:rPr lang="en-US" altLang="ko-KR" sz="1950">
                <a:solidFill>
                  <a:srgbClr val="D4D4D4"/>
                </a:solidFill>
              </a:rPr>
              <a:t> = </a:t>
            </a:r>
            <a:r>
              <a:rPr lang="en-US" altLang="ko-KR" sz="1950">
                <a:solidFill>
                  <a:srgbClr val="569CD6"/>
                </a:solidFill>
              </a:rPr>
              <a:t>new</a:t>
            </a:r>
            <a:r>
              <a:rPr lang="en-US" altLang="ko-KR" sz="1950">
                <a:solidFill>
                  <a:srgbClr val="D4D4D4"/>
                </a:solidFill>
              </a:rPr>
              <a:t> </a:t>
            </a:r>
            <a:r>
              <a:rPr lang="en-US" altLang="ko-KR" sz="1950">
                <a:solidFill>
                  <a:srgbClr val="4EC9B0"/>
                </a:solidFill>
              </a:rPr>
              <a:t>THREE</a:t>
            </a:r>
            <a:r>
              <a:rPr lang="en-US" altLang="ko-KR" sz="1950">
                <a:solidFill>
                  <a:srgbClr val="D4D4D4"/>
                </a:solidFill>
              </a:rPr>
              <a:t>.</a:t>
            </a:r>
            <a:r>
              <a:rPr lang="en-US" altLang="ko-KR" sz="1950">
                <a:solidFill>
                  <a:srgbClr val="4EC9B0"/>
                </a:solidFill>
              </a:rPr>
              <a:t>ArcCurve</a:t>
            </a:r>
            <a:r>
              <a:rPr lang="en-US" altLang="ko-KR" sz="1950">
                <a:solidFill>
                  <a:srgbClr val="D4D4D4"/>
                </a:solidFill>
              </a:rPr>
              <a:t>(</a:t>
            </a:r>
          </a:p>
          <a:p>
            <a:r>
              <a:rPr lang="en-US" altLang="ko-KR" sz="1950">
                <a:solidFill>
                  <a:srgbClr val="D4D4D4"/>
                </a:solidFill>
              </a:rPr>
              <a:t>  </a:t>
            </a:r>
            <a:r>
              <a:rPr lang="en-US" altLang="ko-KR" sz="1950">
                <a:solidFill>
                  <a:srgbClr val="B5CEA8"/>
                </a:solidFill>
              </a:rPr>
              <a:t>0</a:t>
            </a:r>
            <a:r>
              <a:rPr lang="en-US" altLang="ko-KR" sz="1950">
                <a:solidFill>
                  <a:srgbClr val="D4D4D4"/>
                </a:solidFill>
              </a:rPr>
              <a:t>,  </a:t>
            </a:r>
            <a:r>
              <a:rPr lang="en-US" altLang="ko-KR" sz="1950">
                <a:solidFill>
                  <a:srgbClr val="B5CEA8"/>
                </a:solidFill>
              </a:rPr>
              <a:t>0</a:t>
            </a:r>
            <a:r>
              <a:rPr lang="en-US" altLang="ko-KR" sz="1950">
                <a:solidFill>
                  <a:srgbClr val="D4D4D4"/>
                </a:solidFill>
              </a:rPr>
              <a:t>,                   </a:t>
            </a:r>
          </a:p>
          <a:p>
            <a:r>
              <a:rPr lang="en-US" altLang="ko-KR" sz="1950">
                <a:solidFill>
                  <a:srgbClr val="D4D4D4"/>
                </a:solidFill>
              </a:rPr>
              <a:t>  </a:t>
            </a:r>
            <a:r>
              <a:rPr lang="en-US" altLang="ko-KR" sz="1950">
                <a:solidFill>
                  <a:srgbClr val="B5CEA8"/>
                </a:solidFill>
              </a:rPr>
              <a:t>4</a:t>
            </a:r>
            <a:r>
              <a:rPr lang="en-US" altLang="ko-KR" sz="1950">
                <a:solidFill>
                  <a:srgbClr val="D4D4D4"/>
                </a:solidFill>
              </a:rPr>
              <a:t>,                 </a:t>
            </a:r>
          </a:p>
          <a:p>
            <a:r>
              <a:rPr lang="en-US" altLang="ko-KR" sz="1950">
                <a:solidFill>
                  <a:srgbClr val="D4D4D4"/>
                </a:solidFill>
              </a:rPr>
              <a:t>  </a:t>
            </a:r>
            <a:r>
              <a:rPr lang="en-US" altLang="ko-KR" sz="1950">
                <a:solidFill>
                  <a:srgbClr val="B5CEA8"/>
                </a:solidFill>
              </a:rPr>
              <a:t>0</a:t>
            </a:r>
            <a:r>
              <a:rPr lang="en-US" altLang="ko-KR" sz="1950">
                <a:solidFill>
                  <a:srgbClr val="D4D4D4"/>
                </a:solidFill>
              </a:rPr>
              <a:t>,  </a:t>
            </a:r>
            <a:r>
              <a:rPr lang="en-US" altLang="ko-KR" sz="1950">
                <a:solidFill>
                  <a:srgbClr val="B5CEA8"/>
                </a:solidFill>
              </a:rPr>
              <a:t>2</a:t>
            </a:r>
            <a:r>
              <a:rPr lang="en-US" altLang="ko-KR" sz="1950">
                <a:solidFill>
                  <a:srgbClr val="D4D4D4"/>
                </a:solidFill>
              </a:rPr>
              <a:t> * </a:t>
            </a:r>
            <a:r>
              <a:rPr lang="en-US" altLang="ko-KR" sz="1950">
                <a:solidFill>
                  <a:srgbClr val="9CDCFE"/>
                </a:solidFill>
              </a:rPr>
              <a:t>Math</a:t>
            </a:r>
            <a:r>
              <a:rPr lang="en-US" altLang="ko-KR" sz="1950">
                <a:solidFill>
                  <a:srgbClr val="D4D4D4"/>
                </a:solidFill>
              </a:rPr>
              <a:t>.</a:t>
            </a:r>
            <a:r>
              <a:rPr lang="en-US" altLang="ko-KR" sz="1950">
                <a:solidFill>
                  <a:srgbClr val="4FC1FF"/>
                </a:solidFill>
              </a:rPr>
              <a:t>PI</a:t>
            </a:r>
            <a:r>
              <a:rPr lang="en-US" altLang="ko-KR" sz="1950">
                <a:solidFill>
                  <a:srgbClr val="D4D4D4"/>
                </a:solidFill>
              </a:rPr>
              <a:t>, </a:t>
            </a:r>
            <a:endParaRPr lang="en-US" altLang="ko-KR" sz="1950">
              <a:solidFill>
                <a:srgbClr val="6A9955"/>
              </a:solidFill>
            </a:endParaRPr>
          </a:p>
          <a:p>
            <a:r>
              <a:rPr lang="en-US" altLang="ko-KR" sz="1950">
                <a:solidFill>
                  <a:srgbClr val="D4D4D4"/>
                </a:solidFill>
              </a:rPr>
              <a:t>  </a:t>
            </a:r>
            <a:r>
              <a:rPr lang="en-US" altLang="ko-KR" sz="1950">
                <a:solidFill>
                  <a:srgbClr val="569CD6"/>
                </a:solidFill>
              </a:rPr>
              <a:t>true</a:t>
            </a:r>
            <a:r>
              <a:rPr lang="en-US" altLang="ko-KR" sz="1950">
                <a:solidFill>
                  <a:srgbClr val="D4D4D4"/>
                </a:solidFill>
              </a:rPr>
              <a:t>,             </a:t>
            </a:r>
          </a:p>
          <a:p>
            <a:r>
              <a:rPr lang="en-US" altLang="ko-KR" sz="1950">
                <a:solidFill>
                  <a:srgbClr val="D4D4D4"/>
                </a:solidFill>
              </a:rPr>
              <a:t>);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B4CF4E-26CA-4E9F-847F-7A4546F75DA5}"/>
              </a:ext>
            </a:extLst>
          </p:cNvPr>
          <p:cNvSpPr/>
          <p:nvPr/>
        </p:nvSpPr>
        <p:spPr>
          <a:xfrm>
            <a:off x="5095255" y="2553055"/>
            <a:ext cx="1781683" cy="33288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5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6731F26-678B-4CB7-9F92-B00EC6782F3E}"/>
              </a:ext>
            </a:extLst>
          </p:cNvPr>
          <p:cNvSpPr/>
          <p:nvPr/>
        </p:nvSpPr>
        <p:spPr>
          <a:xfrm>
            <a:off x="4484728" y="2639146"/>
            <a:ext cx="500380" cy="3396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28A26B-209F-475F-A47E-A20873C8C066}"/>
              </a:ext>
            </a:extLst>
          </p:cNvPr>
          <p:cNvSpPr txBox="1"/>
          <p:nvPr/>
        </p:nvSpPr>
        <p:spPr>
          <a:xfrm>
            <a:off x="6878787" y="4949373"/>
            <a:ext cx="351378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">
                <a:solidFill>
                  <a:schemeClr val="bg1"/>
                </a:solidFill>
              </a:rPr>
              <a:t>start</a:t>
            </a:r>
            <a:endParaRPr lang="ko-KR" altLang="en-US" sz="65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F81A1E-8919-40C1-B3EA-C0A997F37DE4}"/>
              </a:ext>
            </a:extLst>
          </p:cNvPr>
          <p:cNvSpPr txBox="1"/>
          <p:nvPr/>
        </p:nvSpPr>
        <p:spPr>
          <a:xfrm>
            <a:off x="6181671" y="4189605"/>
            <a:ext cx="327334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" dirty="0">
                <a:solidFill>
                  <a:schemeClr val="bg1"/>
                </a:solidFill>
              </a:rPr>
              <a:t>end</a:t>
            </a:r>
            <a:endParaRPr lang="ko-KR" altLang="en-US" sz="6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B41B46-871E-4D30-B843-694529EDE36E}"/>
                  </a:ext>
                </a:extLst>
              </p:cNvPr>
              <p:cNvSpPr txBox="1"/>
              <p:nvPr/>
            </p:nvSpPr>
            <p:spPr>
              <a:xfrm>
                <a:off x="6181671" y="4014081"/>
                <a:ext cx="351571" cy="192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65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650" i="1">
                          <a:solidFill>
                            <a:schemeClr val="bg1"/>
                          </a:solidFill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B41B46-871E-4D30-B843-694529EDE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671" y="4014081"/>
                <a:ext cx="351571" cy="192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FF425E-FBA8-429C-A50B-006882F0F0A7}"/>
                  </a:ext>
                </a:extLst>
              </p:cNvPr>
              <p:cNvSpPr txBox="1"/>
              <p:nvPr/>
            </p:nvSpPr>
            <p:spPr>
              <a:xfrm>
                <a:off x="6959671" y="4774687"/>
                <a:ext cx="260008" cy="192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5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FF425E-FBA8-429C-A50B-006882F0F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71" y="4774687"/>
                <a:ext cx="260008" cy="1923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화살표: 아래쪽 16">
            <a:extLst>
              <a:ext uri="{FF2B5EF4-FFF2-40B4-BE49-F238E27FC236}">
                <a16:creationId xmlns:a16="http://schemas.microsoft.com/office/drawing/2014/main" id="{706DAB3A-8CE7-436B-A470-029C603B4E22}"/>
              </a:ext>
            </a:extLst>
          </p:cNvPr>
          <p:cNvSpPr/>
          <p:nvPr/>
        </p:nvSpPr>
        <p:spPr>
          <a:xfrm rot="2202476">
            <a:off x="7057733" y="5211282"/>
            <a:ext cx="62246" cy="20912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5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385705" y="4229542"/>
            <a:ext cx="213253" cy="2382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5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135533" y="4903701"/>
            <a:ext cx="213253" cy="2382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50"/>
          </a:p>
        </p:txBody>
      </p:sp>
      <p:sp>
        <p:nvSpPr>
          <p:cNvPr id="22" name="직사각형 21"/>
          <p:cNvSpPr/>
          <p:nvPr/>
        </p:nvSpPr>
        <p:spPr>
          <a:xfrm>
            <a:off x="6292135" y="5527712"/>
            <a:ext cx="574196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50" dirty="0">
                <a:solidFill>
                  <a:schemeClr val="bg1"/>
                </a:solidFill>
              </a:rPr>
              <a:t>clock-wise</a:t>
            </a:r>
            <a:endParaRPr lang="ko-KR" altLang="en-US" sz="6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53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FC34F-B509-42D6-8F34-2A854FFE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ArcCurve</a:t>
            </a:r>
            <a:r>
              <a:rPr lang="en-US" altLang="ko-KR" dirty="0"/>
              <a:t> – </a:t>
            </a:r>
            <a:r>
              <a:rPr lang="en-US" altLang="ko-KR" dirty="0">
                <a:highlight>
                  <a:srgbClr val="FFFF00"/>
                </a:highlight>
              </a:rPr>
              <a:t>Start angle, End angle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654E0-158C-40EE-86A5-FBCCDF6F473A}"/>
              </a:ext>
            </a:extLst>
          </p:cNvPr>
          <p:cNvSpPr txBox="1"/>
          <p:nvPr/>
        </p:nvSpPr>
        <p:spPr>
          <a:xfrm>
            <a:off x="4960677" y="1615299"/>
            <a:ext cx="4882568" cy="219290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950">
                <a:solidFill>
                  <a:srgbClr val="569CD6"/>
                </a:solidFill>
              </a:rPr>
              <a:t>var</a:t>
            </a:r>
            <a:r>
              <a:rPr lang="en-US" altLang="ko-KR" sz="1950">
                <a:solidFill>
                  <a:srgbClr val="D4D4D4"/>
                </a:solidFill>
              </a:rPr>
              <a:t> </a:t>
            </a:r>
            <a:r>
              <a:rPr lang="en-US" altLang="ko-KR" sz="1950">
                <a:solidFill>
                  <a:srgbClr val="9CDCFE"/>
                </a:solidFill>
              </a:rPr>
              <a:t>curve</a:t>
            </a:r>
            <a:r>
              <a:rPr lang="en-US" altLang="ko-KR" sz="1950">
                <a:solidFill>
                  <a:srgbClr val="D4D4D4"/>
                </a:solidFill>
              </a:rPr>
              <a:t> = </a:t>
            </a:r>
            <a:r>
              <a:rPr lang="en-US" altLang="ko-KR" sz="1950">
                <a:solidFill>
                  <a:srgbClr val="569CD6"/>
                </a:solidFill>
              </a:rPr>
              <a:t>new</a:t>
            </a:r>
            <a:r>
              <a:rPr lang="en-US" altLang="ko-KR" sz="1950">
                <a:solidFill>
                  <a:srgbClr val="D4D4D4"/>
                </a:solidFill>
              </a:rPr>
              <a:t> </a:t>
            </a:r>
            <a:r>
              <a:rPr lang="en-US" altLang="ko-KR" sz="1950">
                <a:solidFill>
                  <a:srgbClr val="4EC9B0"/>
                </a:solidFill>
              </a:rPr>
              <a:t>THREE</a:t>
            </a:r>
            <a:r>
              <a:rPr lang="en-US" altLang="ko-KR" sz="1950">
                <a:solidFill>
                  <a:srgbClr val="D4D4D4"/>
                </a:solidFill>
              </a:rPr>
              <a:t>.</a:t>
            </a:r>
            <a:r>
              <a:rPr lang="en-US" altLang="ko-KR" sz="1950">
                <a:solidFill>
                  <a:srgbClr val="4EC9B0"/>
                </a:solidFill>
              </a:rPr>
              <a:t>ArcCurve</a:t>
            </a:r>
            <a:r>
              <a:rPr lang="en-US" altLang="ko-KR" sz="1950">
                <a:solidFill>
                  <a:srgbClr val="D4D4D4"/>
                </a:solidFill>
              </a:rPr>
              <a:t>(</a:t>
            </a:r>
          </a:p>
          <a:p>
            <a:r>
              <a:rPr lang="en-US" altLang="ko-KR" sz="1950">
                <a:solidFill>
                  <a:srgbClr val="D4D4D4"/>
                </a:solidFill>
              </a:rPr>
              <a:t>  </a:t>
            </a:r>
            <a:r>
              <a:rPr lang="en-US" altLang="ko-KR" sz="1950">
                <a:solidFill>
                  <a:srgbClr val="B5CEA8"/>
                </a:solidFill>
              </a:rPr>
              <a:t>0</a:t>
            </a:r>
            <a:r>
              <a:rPr lang="en-US" altLang="ko-KR" sz="1950">
                <a:solidFill>
                  <a:srgbClr val="D4D4D4"/>
                </a:solidFill>
              </a:rPr>
              <a:t>,  </a:t>
            </a:r>
            <a:r>
              <a:rPr lang="en-US" altLang="ko-KR" sz="1950">
                <a:solidFill>
                  <a:srgbClr val="B5CEA8"/>
                </a:solidFill>
              </a:rPr>
              <a:t>0</a:t>
            </a:r>
            <a:r>
              <a:rPr lang="en-US" altLang="ko-KR" sz="1950">
                <a:solidFill>
                  <a:srgbClr val="D4D4D4"/>
                </a:solidFill>
              </a:rPr>
              <a:t>,                   </a:t>
            </a:r>
          </a:p>
          <a:p>
            <a:r>
              <a:rPr lang="en-US" altLang="ko-KR" sz="1950">
                <a:solidFill>
                  <a:srgbClr val="D4D4D4"/>
                </a:solidFill>
              </a:rPr>
              <a:t>  </a:t>
            </a:r>
            <a:r>
              <a:rPr lang="en-US" altLang="ko-KR" sz="1950">
                <a:solidFill>
                  <a:srgbClr val="B5CEA8"/>
                </a:solidFill>
              </a:rPr>
              <a:t>4</a:t>
            </a:r>
            <a:r>
              <a:rPr lang="en-US" altLang="ko-KR" sz="1950">
                <a:solidFill>
                  <a:srgbClr val="D4D4D4"/>
                </a:solidFill>
              </a:rPr>
              <a:t>,                 </a:t>
            </a:r>
          </a:p>
          <a:p>
            <a:r>
              <a:rPr lang="en-US" altLang="ko-KR" sz="1950">
                <a:solidFill>
                  <a:srgbClr val="D4D4D4"/>
                </a:solidFill>
              </a:rPr>
              <a:t>  </a:t>
            </a:r>
            <a:r>
              <a:rPr lang="en-US" altLang="ko-KR" sz="1950">
                <a:solidFill>
                  <a:srgbClr val="B5CEA8"/>
                </a:solidFill>
              </a:rPr>
              <a:t>0</a:t>
            </a:r>
            <a:r>
              <a:rPr lang="en-US" altLang="ko-KR" sz="1950">
                <a:solidFill>
                  <a:srgbClr val="D4D4D4"/>
                </a:solidFill>
              </a:rPr>
              <a:t>,  </a:t>
            </a:r>
            <a:r>
              <a:rPr lang="en-US" altLang="ko-KR" sz="1950">
                <a:solidFill>
                  <a:srgbClr val="B5CEA8"/>
                </a:solidFill>
              </a:rPr>
              <a:t>1</a:t>
            </a:r>
            <a:r>
              <a:rPr lang="en-US" altLang="ko-KR" sz="1950">
                <a:solidFill>
                  <a:srgbClr val="D4D4D4"/>
                </a:solidFill>
              </a:rPr>
              <a:t> * </a:t>
            </a:r>
            <a:r>
              <a:rPr lang="en-US" altLang="ko-KR" sz="1950">
                <a:solidFill>
                  <a:srgbClr val="9CDCFE"/>
                </a:solidFill>
              </a:rPr>
              <a:t>Math</a:t>
            </a:r>
            <a:r>
              <a:rPr lang="en-US" altLang="ko-KR" sz="1950">
                <a:solidFill>
                  <a:srgbClr val="D4D4D4"/>
                </a:solidFill>
              </a:rPr>
              <a:t>.</a:t>
            </a:r>
            <a:r>
              <a:rPr lang="en-US" altLang="ko-KR" sz="1950">
                <a:solidFill>
                  <a:srgbClr val="4FC1FF"/>
                </a:solidFill>
              </a:rPr>
              <a:t>PI</a:t>
            </a:r>
            <a:r>
              <a:rPr lang="en-US" altLang="ko-KR" sz="1950">
                <a:solidFill>
                  <a:srgbClr val="D4D4D4"/>
                </a:solidFill>
              </a:rPr>
              <a:t>, </a:t>
            </a:r>
            <a:r>
              <a:rPr lang="en-US" altLang="ko-KR" sz="195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en-US" altLang="ko-KR" sz="1950">
                <a:solidFill>
                  <a:srgbClr val="6A9955"/>
                </a:solidFill>
              </a:rPr>
              <a:t>Start Angle, End Angle</a:t>
            </a:r>
          </a:p>
          <a:p>
            <a:r>
              <a:rPr lang="en-US" altLang="ko-KR" sz="1950">
                <a:solidFill>
                  <a:srgbClr val="D4D4D4"/>
                </a:solidFill>
              </a:rPr>
              <a:t>  </a:t>
            </a:r>
            <a:r>
              <a:rPr lang="en-US" altLang="ko-KR" sz="1950">
                <a:solidFill>
                  <a:srgbClr val="569CD6"/>
                </a:solidFill>
              </a:rPr>
              <a:t>true</a:t>
            </a:r>
            <a:r>
              <a:rPr lang="en-US" altLang="ko-KR" sz="1950">
                <a:solidFill>
                  <a:srgbClr val="D4D4D4"/>
                </a:solidFill>
              </a:rPr>
              <a:t>,             </a:t>
            </a:r>
          </a:p>
          <a:p>
            <a:r>
              <a:rPr lang="en-US" altLang="ko-KR" sz="1950">
                <a:solidFill>
                  <a:srgbClr val="D4D4D4"/>
                </a:solidFill>
              </a:rPr>
              <a:t>);</a:t>
            </a:r>
          </a:p>
        </p:txBody>
      </p:sp>
      <p:pic>
        <p:nvPicPr>
          <p:cNvPr id="8" name="Picture 6" descr="Unit Circle Labeled In 45&amp;deg; Increments With Values | ClipArt ETC">
            <a:extLst>
              <a:ext uri="{FF2B5EF4-FFF2-40B4-BE49-F238E27FC236}">
                <a16:creationId xmlns:a16="http://schemas.microsoft.com/office/drawing/2014/main" id="{748CF7FD-B252-4C7A-8AC9-5D29D9192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609" y="3850596"/>
            <a:ext cx="2378602" cy="237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B41DCD-451F-438D-BCD3-24FA034A2E3F}"/>
              </a:ext>
            </a:extLst>
          </p:cNvPr>
          <p:cNvSpPr txBox="1"/>
          <p:nvPr/>
        </p:nvSpPr>
        <p:spPr>
          <a:xfrm>
            <a:off x="8830271" y="3944518"/>
            <a:ext cx="1012975" cy="192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650"/>
              <a:t>Unit circle</a:t>
            </a:r>
            <a:endParaRPr lang="ko-KR" altLang="en-US" sz="65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D646A1E-967F-410A-9C74-8E14C86D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529" y="4072589"/>
            <a:ext cx="1950244" cy="1749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0DF44A-4697-4789-BB0C-4ABF9235B67E}"/>
              </a:ext>
            </a:extLst>
          </p:cNvPr>
          <p:cNvSpPr txBox="1"/>
          <p:nvPr/>
        </p:nvSpPr>
        <p:spPr>
          <a:xfrm>
            <a:off x="502977" y="1615299"/>
            <a:ext cx="3989635" cy="18928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950">
                <a:solidFill>
                  <a:srgbClr val="569CD6"/>
                </a:solidFill>
              </a:rPr>
              <a:t>var</a:t>
            </a:r>
            <a:r>
              <a:rPr lang="en-US" altLang="ko-KR" sz="1950">
                <a:solidFill>
                  <a:srgbClr val="D4D4D4"/>
                </a:solidFill>
              </a:rPr>
              <a:t> </a:t>
            </a:r>
            <a:r>
              <a:rPr lang="en-US" altLang="ko-KR" sz="1950">
                <a:solidFill>
                  <a:srgbClr val="9CDCFE"/>
                </a:solidFill>
              </a:rPr>
              <a:t>curve</a:t>
            </a:r>
            <a:r>
              <a:rPr lang="en-US" altLang="ko-KR" sz="1950">
                <a:solidFill>
                  <a:srgbClr val="D4D4D4"/>
                </a:solidFill>
              </a:rPr>
              <a:t> = </a:t>
            </a:r>
            <a:r>
              <a:rPr lang="en-US" altLang="ko-KR" sz="1950">
                <a:solidFill>
                  <a:srgbClr val="569CD6"/>
                </a:solidFill>
              </a:rPr>
              <a:t>new</a:t>
            </a:r>
            <a:r>
              <a:rPr lang="en-US" altLang="ko-KR" sz="1950">
                <a:solidFill>
                  <a:srgbClr val="D4D4D4"/>
                </a:solidFill>
              </a:rPr>
              <a:t> </a:t>
            </a:r>
            <a:r>
              <a:rPr lang="en-US" altLang="ko-KR" sz="1950">
                <a:solidFill>
                  <a:srgbClr val="4EC9B0"/>
                </a:solidFill>
              </a:rPr>
              <a:t>THREE</a:t>
            </a:r>
            <a:r>
              <a:rPr lang="en-US" altLang="ko-KR" sz="1950">
                <a:solidFill>
                  <a:srgbClr val="D4D4D4"/>
                </a:solidFill>
              </a:rPr>
              <a:t>.</a:t>
            </a:r>
            <a:r>
              <a:rPr lang="en-US" altLang="ko-KR" sz="1950">
                <a:solidFill>
                  <a:srgbClr val="4EC9B0"/>
                </a:solidFill>
              </a:rPr>
              <a:t>ArcCurve</a:t>
            </a:r>
            <a:r>
              <a:rPr lang="en-US" altLang="ko-KR" sz="1950">
                <a:solidFill>
                  <a:srgbClr val="D4D4D4"/>
                </a:solidFill>
              </a:rPr>
              <a:t>(</a:t>
            </a:r>
          </a:p>
          <a:p>
            <a:r>
              <a:rPr lang="en-US" altLang="ko-KR" sz="1950">
                <a:solidFill>
                  <a:srgbClr val="D4D4D4"/>
                </a:solidFill>
              </a:rPr>
              <a:t>  </a:t>
            </a:r>
            <a:r>
              <a:rPr lang="en-US" altLang="ko-KR" sz="1950">
                <a:solidFill>
                  <a:srgbClr val="B5CEA8"/>
                </a:solidFill>
              </a:rPr>
              <a:t>0</a:t>
            </a:r>
            <a:r>
              <a:rPr lang="en-US" altLang="ko-KR" sz="1950">
                <a:solidFill>
                  <a:srgbClr val="D4D4D4"/>
                </a:solidFill>
              </a:rPr>
              <a:t>,  </a:t>
            </a:r>
            <a:r>
              <a:rPr lang="en-US" altLang="ko-KR" sz="1950">
                <a:solidFill>
                  <a:srgbClr val="B5CEA8"/>
                </a:solidFill>
              </a:rPr>
              <a:t>0</a:t>
            </a:r>
            <a:r>
              <a:rPr lang="en-US" altLang="ko-KR" sz="1950">
                <a:solidFill>
                  <a:srgbClr val="D4D4D4"/>
                </a:solidFill>
              </a:rPr>
              <a:t>,                   </a:t>
            </a:r>
          </a:p>
          <a:p>
            <a:r>
              <a:rPr lang="en-US" altLang="ko-KR" sz="1950">
                <a:solidFill>
                  <a:srgbClr val="D4D4D4"/>
                </a:solidFill>
              </a:rPr>
              <a:t>  </a:t>
            </a:r>
            <a:r>
              <a:rPr lang="en-US" altLang="ko-KR" sz="1950">
                <a:solidFill>
                  <a:srgbClr val="B5CEA8"/>
                </a:solidFill>
              </a:rPr>
              <a:t>4</a:t>
            </a:r>
            <a:r>
              <a:rPr lang="en-US" altLang="ko-KR" sz="1950">
                <a:solidFill>
                  <a:srgbClr val="D4D4D4"/>
                </a:solidFill>
              </a:rPr>
              <a:t>,                 </a:t>
            </a:r>
          </a:p>
          <a:p>
            <a:r>
              <a:rPr lang="en-US" altLang="ko-KR" sz="1950">
                <a:solidFill>
                  <a:srgbClr val="D4D4D4"/>
                </a:solidFill>
              </a:rPr>
              <a:t>  </a:t>
            </a:r>
            <a:r>
              <a:rPr lang="en-US" altLang="ko-KR" sz="1950">
                <a:solidFill>
                  <a:srgbClr val="B5CEA8"/>
                </a:solidFill>
              </a:rPr>
              <a:t>0</a:t>
            </a:r>
            <a:r>
              <a:rPr lang="en-US" altLang="ko-KR" sz="1950">
                <a:solidFill>
                  <a:srgbClr val="D4D4D4"/>
                </a:solidFill>
              </a:rPr>
              <a:t>,  </a:t>
            </a:r>
            <a:r>
              <a:rPr lang="en-US" altLang="ko-KR" sz="1950">
                <a:solidFill>
                  <a:srgbClr val="B5CEA8"/>
                </a:solidFill>
              </a:rPr>
              <a:t>2</a:t>
            </a:r>
            <a:r>
              <a:rPr lang="en-US" altLang="ko-KR" sz="1950">
                <a:solidFill>
                  <a:srgbClr val="D4D4D4"/>
                </a:solidFill>
              </a:rPr>
              <a:t> * </a:t>
            </a:r>
            <a:r>
              <a:rPr lang="en-US" altLang="ko-KR" sz="1950">
                <a:solidFill>
                  <a:srgbClr val="9CDCFE"/>
                </a:solidFill>
              </a:rPr>
              <a:t>Math</a:t>
            </a:r>
            <a:r>
              <a:rPr lang="en-US" altLang="ko-KR" sz="1950">
                <a:solidFill>
                  <a:srgbClr val="D4D4D4"/>
                </a:solidFill>
              </a:rPr>
              <a:t>.</a:t>
            </a:r>
            <a:r>
              <a:rPr lang="en-US" altLang="ko-KR" sz="1950">
                <a:solidFill>
                  <a:srgbClr val="4FC1FF"/>
                </a:solidFill>
              </a:rPr>
              <a:t>PI</a:t>
            </a:r>
            <a:r>
              <a:rPr lang="en-US" altLang="ko-KR" sz="1950">
                <a:solidFill>
                  <a:srgbClr val="D4D4D4"/>
                </a:solidFill>
              </a:rPr>
              <a:t>, </a:t>
            </a:r>
            <a:endParaRPr lang="en-US" altLang="ko-KR" sz="1950">
              <a:solidFill>
                <a:srgbClr val="6A9955"/>
              </a:solidFill>
            </a:endParaRPr>
          </a:p>
          <a:p>
            <a:r>
              <a:rPr lang="en-US" altLang="ko-KR" sz="1950">
                <a:solidFill>
                  <a:srgbClr val="D4D4D4"/>
                </a:solidFill>
              </a:rPr>
              <a:t>  </a:t>
            </a:r>
            <a:r>
              <a:rPr lang="en-US" altLang="ko-KR" sz="1950">
                <a:solidFill>
                  <a:srgbClr val="569CD6"/>
                </a:solidFill>
              </a:rPr>
              <a:t>true</a:t>
            </a:r>
            <a:r>
              <a:rPr lang="en-US" altLang="ko-KR" sz="1950">
                <a:solidFill>
                  <a:srgbClr val="D4D4D4"/>
                </a:solidFill>
              </a:rPr>
              <a:t>,             </a:t>
            </a:r>
          </a:p>
          <a:p>
            <a:r>
              <a:rPr lang="en-US" altLang="ko-KR" sz="1950">
                <a:solidFill>
                  <a:srgbClr val="D4D4D4"/>
                </a:solidFill>
              </a:rPr>
              <a:t>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37293D-54F1-4C30-B464-0317DE829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246" y="4329923"/>
            <a:ext cx="1872260" cy="141994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B4CF4E-26CA-4E9F-847F-7A4546F75DA5}"/>
              </a:ext>
            </a:extLst>
          </p:cNvPr>
          <p:cNvSpPr/>
          <p:nvPr/>
        </p:nvSpPr>
        <p:spPr>
          <a:xfrm>
            <a:off x="5095255" y="2550555"/>
            <a:ext cx="1640825" cy="335384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5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6731F26-678B-4CB7-9F92-B00EC6782F3E}"/>
              </a:ext>
            </a:extLst>
          </p:cNvPr>
          <p:cNvSpPr/>
          <p:nvPr/>
        </p:nvSpPr>
        <p:spPr>
          <a:xfrm>
            <a:off x="4484728" y="2639146"/>
            <a:ext cx="500380" cy="3396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28A26B-209F-475F-A47E-A20873C8C066}"/>
              </a:ext>
            </a:extLst>
          </p:cNvPr>
          <p:cNvSpPr txBox="1"/>
          <p:nvPr/>
        </p:nvSpPr>
        <p:spPr>
          <a:xfrm>
            <a:off x="6613903" y="4683641"/>
            <a:ext cx="351378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">
                <a:solidFill>
                  <a:schemeClr val="bg1"/>
                </a:solidFill>
              </a:rPr>
              <a:t>start</a:t>
            </a:r>
            <a:endParaRPr lang="ko-KR" altLang="en-US" sz="65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F81A1E-8919-40C1-B3EA-C0A997F37DE4}"/>
              </a:ext>
            </a:extLst>
          </p:cNvPr>
          <p:cNvSpPr txBox="1"/>
          <p:nvPr/>
        </p:nvSpPr>
        <p:spPr>
          <a:xfrm>
            <a:off x="5306992" y="4671194"/>
            <a:ext cx="327334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" dirty="0">
                <a:solidFill>
                  <a:schemeClr val="bg1"/>
                </a:solidFill>
              </a:rPr>
              <a:t>end</a:t>
            </a:r>
            <a:endParaRPr lang="ko-KR" altLang="en-US" sz="6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B41B46-871E-4D30-B843-694529EDE36E}"/>
                  </a:ext>
                </a:extLst>
              </p:cNvPr>
              <p:cNvSpPr txBox="1"/>
              <p:nvPr/>
            </p:nvSpPr>
            <p:spPr>
              <a:xfrm>
                <a:off x="5360479" y="4468389"/>
                <a:ext cx="265009" cy="192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65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ko-KR" altLang="en-US" sz="6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B41B46-871E-4D30-B843-694529EDE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479" y="4468389"/>
                <a:ext cx="265009" cy="192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FF425E-FBA8-429C-A50B-006882F0F0A7}"/>
                  </a:ext>
                </a:extLst>
              </p:cNvPr>
              <p:cNvSpPr txBox="1"/>
              <p:nvPr/>
            </p:nvSpPr>
            <p:spPr>
              <a:xfrm>
                <a:off x="6694787" y="4508955"/>
                <a:ext cx="260008" cy="192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5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65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FF425E-FBA8-429C-A50B-006882F0F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787" y="4508955"/>
                <a:ext cx="260008" cy="1923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화살표: 아래쪽 16">
            <a:extLst>
              <a:ext uri="{FF2B5EF4-FFF2-40B4-BE49-F238E27FC236}">
                <a16:creationId xmlns:a16="http://schemas.microsoft.com/office/drawing/2014/main" id="{706DAB3A-8CE7-436B-A470-029C603B4E22}"/>
              </a:ext>
            </a:extLst>
          </p:cNvPr>
          <p:cNvSpPr/>
          <p:nvPr/>
        </p:nvSpPr>
        <p:spPr>
          <a:xfrm rot="2202476">
            <a:off x="6845814" y="4938289"/>
            <a:ext cx="62246" cy="20912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5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674052" y="4951855"/>
            <a:ext cx="140681" cy="176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5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135533" y="4903701"/>
            <a:ext cx="213253" cy="2382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50"/>
          </a:p>
        </p:txBody>
      </p:sp>
      <p:sp>
        <p:nvSpPr>
          <p:cNvPr id="21" name="직사각형 20"/>
          <p:cNvSpPr/>
          <p:nvPr/>
        </p:nvSpPr>
        <p:spPr>
          <a:xfrm>
            <a:off x="6168127" y="5449790"/>
            <a:ext cx="574196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50" dirty="0">
                <a:solidFill>
                  <a:schemeClr val="bg1"/>
                </a:solidFill>
              </a:rPr>
              <a:t>clock-wise</a:t>
            </a:r>
            <a:endParaRPr lang="ko-KR" altLang="en-US" sz="6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57465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24469</TotalTime>
  <Words>2159</Words>
  <Application>Microsoft Office PowerPoint</Application>
  <PresentationFormat>A4 용지(210x297mm)</PresentationFormat>
  <Paragraphs>300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3" baseType="lpstr">
      <vt:lpstr>D2Coding</vt:lpstr>
      <vt:lpstr>Cambria Math</vt:lpstr>
      <vt:lpstr>나눔바른고딕</vt:lpstr>
      <vt:lpstr>Consolas</vt:lpstr>
      <vt:lpstr>나눔고딕 ExtraBold</vt:lpstr>
      <vt:lpstr>맑은 고딕</vt:lpstr>
      <vt:lpstr>Arial</vt:lpstr>
      <vt:lpstr>굴림</vt:lpstr>
      <vt:lpstr>Abadi</vt:lpstr>
      <vt:lpstr>Wingdings</vt:lpstr>
      <vt:lpstr>Times New Roman</vt:lpstr>
      <vt:lpstr>KoPub돋움체 Bold</vt:lpstr>
      <vt:lpstr>1_기본 디자인</vt:lpstr>
      <vt:lpstr>PowerPoint 프레젠테이션</vt:lpstr>
      <vt:lpstr>PowerPoint 프레젠테이션</vt:lpstr>
      <vt:lpstr>LineCurve3-3d 선 세그먼트를 그리는 커브.</vt:lpstr>
      <vt:lpstr>LineCurve3</vt:lpstr>
      <vt:lpstr>LineCurve3</vt:lpstr>
      <vt:lpstr>PowerPoint 프레젠테이션</vt:lpstr>
      <vt:lpstr>ArcCurve</vt:lpstr>
      <vt:lpstr>ArcCurve – Start angle, End angle</vt:lpstr>
      <vt:lpstr>ArcCurve – Start angle, End angle</vt:lpstr>
      <vt:lpstr>ArcCurve – Start angle, End angle</vt:lpstr>
      <vt:lpstr>EllipseCurve</vt:lpstr>
      <vt:lpstr>EllipseCurve - getPoints</vt:lpstr>
      <vt:lpstr>QuadraticBezierCurve3</vt:lpstr>
      <vt:lpstr>QuadraticBezierCurve3 code</vt:lpstr>
      <vt:lpstr>CubicBezierCurve3 code</vt:lpstr>
      <vt:lpstr>PowerPoint 프레젠테이션</vt:lpstr>
      <vt:lpstr>SplineCurve</vt:lpstr>
      <vt:lpstr>CatmullRomCurve3</vt:lpstr>
      <vt:lpstr>CatmullRomCurve3</vt:lpstr>
      <vt:lpstr>PowerPoint 프레젠테이션</vt:lpstr>
    </vt:vector>
  </TitlesOfParts>
  <Company>거목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거목</dc:creator>
  <cp:lastModifiedBy>송주한</cp:lastModifiedBy>
  <cp:revision>1500</cp:revision>
  <dcterms:created xsi:type="dcterms:W3CDTF">2004-05-07T00:53:56Z</dcterms:created>
  <dcterms:modified xsi:type="dcterms:W3CDTF">2024-12-03T22:45:28Z</dcterms:modified>
</cp:coreProperties>
</file>