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2" r:id="rId2"/>
    <p:sldId id="1034" r:id="rId3"/>
    <p:sldId id="1036" r:id="rId4"/>
    <p:sldId id="1014" r:id="rId5"/>
    <p:sldId id="1019" r:id="rId6"/>
    <p:sldId id="1028" r:id="rId7"/>
    <p:sldId id="1035" r:id="rId8"/>
    <p:sldId id="993" r:id="rId9"/>
    <p:sldId id="1031" r:id="rId10"/>
    <p:sldId id="1027" r:id="rId11"/>
    <p:sldId id="1013" r:id="rId12"/>
    <p:sldId id="1038" r:id="rId13"/>
    <p:sldId id="103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851672-B8EF-4448-ADE5-A2964E4FA65C}" type="doc">
      <dgm:prSet loTypeId="urn:microsoft.com/office/officeart/2005/8/layout/hProcess9" loCatId="process" qsTypeId="urn:microsoft.com/office/officeart/2005/8/quickstyle/simple1" qsCatId="simple" csTypeId="urn:microsoft.com/office/officeart/2005/8/colors/accent6_3" csCatId="accent6" phldr="1"/>
      <dgm:spPr/>
    </dgm:pt>
    <dgm:pt modelId="{9D887860-4896-4ADC-96FF-2DA598056E69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MeshBasicMaterial</a:t>
          </a:r>
          <a:endParaRPr lang="en-US" dirty="0">
            <a:solidFill>
              <a:schemeClr val="tx1"/>
            </a:solidFill>
          </a:endParaRPr>
        </a:p>
      </dgm:t>
    </dgm:pt>
    <dgm:pt modelId="{B2E2700E-B1F2-4239-914F-18CAE72C41E2}" type="parTrans" cxnId="{67BD4480-2D2F-4EAF-863B-68EF5CB7C01F}">
      <dgm:prSet/>
      <dgm:spPr/>
      <dgm:t>
        <a:bodyPr/>
        <a:lstStyle/>
        <a:p>
          <a:endParaRPr lang="en-US"/>
        </a:p>
      </dgm:t>
    </dgm:pt>
    <dgm:pt modelId="{57FA849B-05B9-4EB6-836A-12308B2D9725}" type="sibTrans" cxnId="{67BD4480-2D2F-4EAF-863B-68EF5CB7C01F}">
      <dgm:prSet/>
      <dgm:spPr/>
      <dgm:t>
        <a:bodyPr/>
        <a:lstStyle/>
        <a:p>
          <a:endParaRPr lang="en-US"/>
        </a:p>
      </dgm:t>
    </dgm:pt>
    <dgm:pt modelId="{AC7E34BA-E6CB-4BFD-9FF8-B1357B3D306F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MeshLamberMaterial</a:t>
          </a:r>
          <a:endParaRPr lang="en-US" dirty="0">
            <a:solidFill>
              <a:schemeClr val="tx1"/>
            </a:solidFill>
          </a:endParaRPr>
        </a:p>
      </dgm:t>
    </dgm:pt>
    <dgm:pt modelId="{F49D2803-739D-43E8-B8C1-3C3B3098A641}" type="parTrans" cxnId="{E38014E7-B897-4352-AC6C-039D0B8C9C7B}">
      <dgm:prSet/>
      <dgm:spPr/>
      <dgm:t>
        <a:bodyPr/>
        <a:lstStyle/>
        <a:p>
          <a:endParaRPr lang="en-US"/>
        </a:p>
      </dgm:t>
    </dgm:pt>
    <dgm:pt modelId="{1D15B37E-FD84-4798-AA0B-E3FEC7A8E251}" type="sibTrans" cxnId="{E38014E7-B897-4352-AC6C-039D0B8C9C7B}">
      <dgm:prSet/>
      <dgm:spPr/>
      <dgm:t>
        <a:bodyPr/>
        <a:lstStyle/>
        <a:p>
          <a:endParaRPr lang="en-US"/>
        </a:p>
      </dgm:t>
    </dgm:pt>
    <dgm:pt modelId="{EF376BC7-EB60-439A-92CB-C761CFF412B3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MeshPhongMaterial</a:t>
          </a:r>
          <a:endParaRPr lang="en-US" dirty="0">
            <a:solidFill>
              <a:schemeClr val="tx1"/>
            </a:solidFill>
          </a:endParaRPr>
        </a:p>
      </dgm:t>
    </dgm:pt>
    <dgm:pt modelId="{D40D4C79-3B1C-4C0D-AA77-C44D2AA3908C}" type="parTrans" cxnId="{2BAD1BBE-51F7-4263-831E-836A704DDD5B}">
      <dgm:prSet/>
      <dgm:spPr/>
      <dgm:t>
        <a:bodyPr/>
        <a:lstStyle/>
        <a:p>
          <a:endParaRPr lang="en-US"/>
        </a:p>
      </dgm:t>
    </dgm:pt>
    <dgm:pt modelId="{8D59EBCB-C66F-4AB6-B85E-45126DE7B994}" type="sibTrans" cxnId="{2BAD1BBE-51F7-4263-831E-836A704DDD5B}">
      <dgm:prSet/>
      <dgm:spPr/>
      <dgm:t>
        <a:bodyPr/>
        <a:lstStyle/>
        <a:p>
          <a:endParaRPr lang="en-US"/>
        </a:p>
      </dgm:t>
    </dgm:pt>
    <dgm:pt modelId="{FD48ABCC-E63D-462B-AF8F-065153CBF268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MeshStandardMaterial</a:t>
          </a:r>
          <a:endParaRPr lang="en-US" dirty="0">
            <a:solidFill>
              <a:schemeClr val="tx1"/>
            </a:solidFill>
          </a:endParaRPr>
        </a:p>
      </dgm:t>
    </dgm:pt>
    <dgm:pt modelId="{770EEF4B-9674-4F02-9814-27B54CDD3E61}" type="parTrans" cxnId="{BC585998-3C94-4C60-8FA2-830CEF04FD92}">
      <dgm:prSet/>
      <dgm:spPr/>
      <dgm:t>
        <a:bodyPr/>
        <a:lstStyle/>
        <a:p>
          <a:endParaRPr lang="en-US"/>
        </a:p>
      </dgm:t>
    </dgm:pt>
    <dgm:pt modelId="{93587B22-BF79-49BB-ABCE-73766876CFB3}" type="sibTrans" cxnId="{BC585998-3C94-4C60-8FA2-830CEF04FD92}">
      <dgm:prSet/>
      <dgm:spPr/>
      <dgm:t>
        <a:bodyPr/>
        <a:lstStyle/>
        <a:p>
          <a:endParaRPr lang="en-US"/>
        </a:p>
      </dgm:t>
    </dgm:pt>
    <dgm:pt modelId="{CE9FB1D8-47B2-45BA-A25E-E566CAF69D95}" type="pres">
      <dgm:prSet presAssocID="{58851672-B8EF-4448-ADE5-A2964E4FA65C}" presName="CompostProcess" presStyleCnt="0">
        <dgm:presLayoutVars>
          <dgm:dir/>
          <dgm:resizeHandles val="exact"/>
        </dgm:presLayoutVars>
      </dgm:prSet>
      <dgm:spPr/>
    </dgm:pt>
    <dgm:pt modelId="{8DEE5190-570C-413C-9A84-A9323A956B81}" type="pres">
      <dgm:prSet presAssocID="{58851672-B8EF-4448-ADE5-A2964E4FA65C}" presName="arrow" presStyleLbl="bgShp" presStyleIdx="0" presStyleCnt="1" custScaleX="117647" custLinFactNeighborX="-18548" custLinFactNeighborY="-3425"/>
      <dgm:spPr/>
    </dgm:pt>
    <dgm:pt modelId="{65DE4EA5-9087-4645-8974-6369C7DD8B49}" type="pres">
      <dgm:prSet presAssocID="{58851672-B8EF-4448-ADE5-A2964E4FA65C}" presName="linearProcess" presStyleCnt="0"/>
      <dgm:spPr/>
    </dgm:pt>
    <dgm:pt modelId="{05B6BFF6-7B1C-484A-9EF7-D86C685BE96D}" type="pres">
      <dgm:prSet presAssocID="{9D887860-4896-4ADC-96FF-2DA598056E69}" presName="textNode" presStyleLbl="node1" presStyleIdx="0" presStyleCnt="4">
        <dgm:presLayoutVars>
          <dgm:bulletEnabled val="1"/>
        </dgm:presLayoutVars>
      </dgm:prSet>
      <dgm:spPr/>
    </dgm:pt>
    <dgm:pt modelId="{5B329276-DE97-4CFB-9822-8A3E32EC9190}" type="pres">
      <dgm:prSet presAssocID="{57FA849B-05B9-4EB6-836A-12308B2D9725}" presName="sibTrans" presStyleCnt="0"/>
      <dgm:spPr/>
    </dgm:pt>
    <dgm:pt modelId="{FD7B9BA7-BDFD-4F30-953E-7689A90EBA79}" type="pres">
      <dgm:prSet presAssocID="{AC7E34BA-E6CB-4BFD-9FF8-B1357B3D306F}" presName="textNode" presStyleLbl="node1" presStyleIdx="1" presStyleCnt="4">
        <dgm:presLayoutVars>
          <dgm:bulletEnabled val="1"/>
        </dgm:presLayoutVars>
      </dgm:prSet>
      <dgm:spPr/>
    </dgm:pt>
    <dgm:pt modelId="{6FC71CF2-4C98-4B9E-8F4C-1A70FEC3674C}" type="pres">
      <dgm:prSet presAssocID="{1D15B37E-FD84-4798-AA0B-E3FEC7A8E251}" presName="sibTrans" presStyleCnt="0"/>
      <dgm:spPr/>
    </dgm:pt>
    <dgm:pt modelId="{7DE3E87F-EAF3-4552-9A5A-B9137CCB8C2F}" type="pres">
      <dgm:prSet presAssocID="{EF376BC7-EB60-439A-92CB-C761CFF412B3}" presName="textNode" presStyleLbl="node1" presStyleIdx="2" presStyleCnt="4">
        <dgm:presLayoutVars>
          <dgm:bulletEnabled val="1"/>
        </dgm:presLayoutVars>
      </dgm:prSet>
      <dgm:spPr/>
    </dgm:pt>
    <dgm:pt modelId="{2C71B91B-3F26-4CE9-BFA2-9FCE109227FF}" type="pres">
      <dgm:prSet presAssocID="{8D59EBCB-C66F-4AB6-B85E-45126DE7B994}" presName="sibTrans" presStyleCnt="0"/>
      <dgm:spPr/>
    </dgm:pt>
    <dgm:pt modelId="{D788191D-08F4-4695-AA2E-02EE4DE64F07}" type="pres">
      <dgm:prSet presAssocID="{FD48ABCC-E63D-462B-AF8F-065153CBF26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500CB1B-5351-4FAD-98E1-16F9B7F88856}" type="presOf" srcId="{FD48ABCC-E63D-462B-AF8F-065153CBF268}" destId="{D788191D-08F4-4695-AA2E-02EE4DE64F07}" srcOrd="0" destOrd="0" presId="urn:microsoft.com/office/officeart/2005/8/layout/hProcess9"/>
    <dgm:cxn modelId="{8ADCC421-21C4-46FB-8883-C84AC2AD7743}" type="presOf" srcId="{AC7E34BA-E6CB-4BFD-9FF8-B1357B3D306F}" destId="{FD7B9BA7-BDFD-4F30-953E-7689A90EBA79}" srcOrd="0" destOrd="0" presId="urn:microsoft.com/office/officeart/2005/8/layout/hProcess9"/>
    <dgm:cxn modelId="{4FB0CB37-347B-492A-8F3E-07EAF11B64DA}" type="presOf" srcId="{58851672-B8EF-4448-ADE5-A2964E4FA65C}" destId="{CE9FB1D8-47B2-45BA-A25E-E566CAF69D95}" srcOrd="0" destOrd="0" presId="urn:microsoft.com/office/officeart/2005/8/layout/hProcess9"/>
    <dgm:cxn modelId="{3F0CB474-C4BA-4753-8C34-49FA697EE0D1}" type="presOf" srcId="{9D887860-4896-4ADC-96FF-2DA598056E69}" destId="{05B6BFF6-7B1C-484A-9EF7-D86C685BE96D}" srcOrd="0" destOrd="0" presId="urn:microsoft.com/office/officeart/2005/8/layout/hProcess9"/>
    <dgm:cxn modelId="{67BD4480-2D2F-4EAF-863B-68EF5CB7C01F}" srcId="{58851672-B8EF-4448-ADE5-A2964E4FA65C}" destId="{9D887860-4896-4ADC-96FF-2DA598056E69}" srcOrd="0" destOrd="0" parTransId="{B2E2700E-B1F2-4239-914F-18CAE72C41E2}" sibTransId="{57FA849B-05B9-4EB6-836A-12308B2D9725}"/>
    <dgm:cxn modelId="{BC585998-3C94-4C60-8FA2-830CEF04FD92}" srcId="{58851672-B8EF-4448-ADE5-A2964E4FA65C}" destId="{FD48ABCC-E63D-462B-AF8F-065153CBF268}" srcOrd="3" destOrd="0" parTransId="{770EEF4B-9674-4F02-9814-27B54CDD3E61}" sibTransId="{93587B22-BF79-49BB-ABCE-73766876CFB3}"/>
    <dgm:cxn modelId="{2BAD1BBE-51F7-4263-831E-836A704DDD5B}" srcId="{58851672-B8EF-4448-ADE5-A2964E4FA65C}" destId="{EF376BC7-EB60-439A-92CB-C761CFF412B3}" srcOrd="2" destOrd="0" parTransId="{D40D4C79-3B1C-4C0D-AA77-C44D2AA3908C}" sibTransId="{8D59EBCB-C66F-4AB6-B85E-45126DE7B994}"/>
    <dgm:cxn modelId="{331C5ED7-9484-459B-8E7B-09327B6FD46D}" type="presOf" srcId="{EF376BC7-EB60-439A-92CB-C761CFF412B3}" destId="{7DE3E87F-EAF3-4552-9A5A-B9137CCB8C2F}" srcOrd="0" destOrd="0" presId="urn:microsoft.com/office/officeart/2005/8/layout/hProcess9"/>
    <dgm:cxn modelId="{E38014E7-B897-4352-AC6C-039D0B8C9C7B}" srcId="{58851672-B8EF-4448-ADE5-A2964E4FA65C}" destId="{AC7E34BA-E6CB-4BFD-9FF8-B1357B3D306F}" srcOrd="1" destOrd="0" parTransId="{F49D2803-739D-43E8-B8C1-3C3B3098A641}" sibTransId="{1D15B37E-FD84-4798-AA0B-E3FEC7A8E251}"/>
    <dgm:cxn modelId="{D09A4D24-207A-40AE-9F0B-0C4FCE90EF18}" type="presParOf" srcId="{CE9FB1D8-47B2-45BA-A25E-E566CAF69D95}" destId="{8DEE5190-570C-413C-9A84-A9323A956B81}" srcOrd="0" destOrd="0" presId="urn:microsoft.com/office/officeart/2005/8/layout/hProcess9"/>
    <dgm:cxn modelId="{EDB2A9F6-D8A1-4131-850D-26F418012E6D}" type="presParOf" srcId="{CE9FB1D8-47B2-45BA-A25E-E566CAF69D95}" destId="{65DE4EA5-9087-4645-8974-6369C7DD8B49}" srcOrd="1" destOrd="0" presId="urn:microsoft.com/office/officeart/2005/8/layout/hProcess9"/>
    <dgm:cxn modelId="{B674F215-107B-49AE-9845-40A35FB8AF82}" type="presParOf" srcId="{65DE4EA5-9087-4645-8974-6369C7DD8B49}" destId="{05B6BFF6-7B1C-484A-9EF7-D86C685BE96D}" srcOrd="0" destOrd="0" presId="urn:microsoft.com/office/officeart/2005/8/layout/hProcess9"/>
    <dgm:cxn modelId="{74C52FA7-539E-4F5A-95FD-AB3784DA8748}" type="presParOf" srcId="{65DE4EA5-9087-4645-8974-6369C7DD8B49}" destId="{5B329276-DE97-4CFB-9822-8A3E32EC9190}" srcOrd="1" destOrd="0" presId="urn:microsoft.com/office/officeart/2005/8/layout/hProcess9"/>
    <dgm:cxn modelId="{67EB23C4-E96D-424F-B6E7-1EEC1F78C0F3}" type="presParOf" srcId="{65DE4EA5-9087-4645-8974-6369C7DD8B49}" destId="{FD7B9BA7-BDFD-4F30-953E-7689A90EBA79}" srcOrd="2" destOrd="0" presId="urn:microsoft.com/office/officeart/2005/8/layout/hProcess9"/>
    <dgm:cxn modelId="{4446C07B-7D67-4260-9C63-7088B6E2F491}" type="presParOf" srcId="{65DE4EA5-9087-4645-8974-6369C7DD8B49}" destId="{6FC71CF2-4C98-4B9E-8F4C-1A70FEC3674C}" srcOrd="3" destOrd="0" presId="urn:microsoft.com/office/officeart/2005/8/layout/hProcess9"/>
    <dgm:cxn modelId="{A40DBAB3-398A-48A1-B576-44FB17652920}" type="presParOf" srcId="{65DE4EA5-9087-4645-8974-6369C7DD8B49}" destId="{7DE3E87F-EAF3-4552-9A5A-B9137CCB8C2F}" srcOrd="4" destOrd="0" presId="urn:microsoft.com/office/officeart/2005/8/layout/hProcess9"/>
    <dgm:cxn modelId="{73D6B432-3EA7-4804-986E-85505F960EA6}" type="presParOf" srcId="{65DE4EA5-9087-4645-8974-6369C7DD8B49}" destId="{2C71B91B-3F26-4CE9-BFA2-9FCE109227FF}" srcOrd="5" destOrd="0" presId="urn:microsoft.com/office/officeart/2005/8/layout/hProcess9"/>
    <dgm:cxn modelId="{0B65CD60-2A9D-4012-88E1-DB027AA3FD7E}" type="presParOf" srcId="{65DE4EA5-9087-4645-8974-6369C7DD8B49}" destId="{D788191D-08F4-4695-AA2E-02EE4DE64F0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E5190-570C-413C-9A84-A9323A956B81}">
      <dsp:nvSpPr>
        <dsp:cNvPr id="0" name=""/>
        <dsp:cNvSpPr/>
      </dsp:nvSpPr>
      <dsp:spPr>
        <a:xfrm>
          <a:off x="0" y="0"/>
          <a:ext cx="9948208" cy="2463854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6BFF6-7B1C-484A-9EF7-D86C685BE96D}">
      <dsp:nvSpPr>
        <dsp:cNvPr id="0" name=""/>
        <dsp:cNvSpPr/>
      </dsp:nvSpPr>
      <dsp:spPr>
        <a:xfrm>
          <a:off x="3946" y="739156"/>
          <a:ext cx="2368134" cy="985541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MeshBasicMaterial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2056" y="787266"/>
        <a:ext cx="2271914" cy="889321"/>
      </dsp:txXfrm>
    </dsp:sp>
    <dsp:sp modelId="{FD7B9BA7-BDFD-4F30-953E-7689A90EBA79}">
      <dsp:nvSpPr>
        <dsp:cNvPr id="0" name=""/>
        <dsp:cNvSpPr/>
      </dsp:nvSpPr>
      <dsp:spPr>
        <a:xfrm>
          <a:off x="2528008" y="739156"/>
          <a:ext cx="2368134" cy="985541"/>
        </a:xfrm>
        <a:prstGeom prst="roundRect">
          <a:avLst/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MeshLamberMaterial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76118" y="787266"/>
        <a:ext cx="2271914" cy="889321"/>
      </dsp:txXfrm>
    </dsp:sp>
    <dsp:sp modelId="{7DE3E87F-EAF3-4552-9A5A-B9137CCB8C2F}">
      <dsp:nvSpPr>
        <dsp:cNvPr id="0" name=""/>
        <dsp:cNvSpPr/>
      </dsp:nvSpPr>
      <dsp:spPr>
        <a:xfrm>
          <a:off x="5052069" y="739156"/>
          <a:ext cx="2368134" cy="985541"/>
        </a:xfrm>
        <a:prstGeom prst="roundRect">
          <a:avLst/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MeshPhongMaterial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100179" y="787266"/>
        <a:ext cx="2271914" cy="889321"/>
      </dsp:txXfrm>
    </dsp:sp>
    <dsp:sp modelId="{D788191D-08F4-4695-AA2E-02EE4DE64F07}">
      <dsp:nvSpPr>
        <dsp:cNvPr id="0" name=""/>
        <dsp:cNvSpPr/>
      </dsp:nvSpPr>
      <dsp:spPr>
        <a:xfrm>
          <a:off x="7576131" y="739156"/>
          <a:ext cx="2368134" cy="985541"/>
        </a:xfrm>
        <a:prstGeom prst="round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MeshStandardMaterial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624241" y="787266"/>
        <a:ext cx="2271914" cy="889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0AC0A-E80E-4FE9-B199-CC024C4B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39BF8-F655-42A2-BE00-852F9A1E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A14B-518F-458B-86B1-D8F7BBC2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569E2-8B7C-4B08-9427-37C02ABB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59F9E-19EE-4258-9021-2E42EE5B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E4D-2390-4327-914C-23C1CC4F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1548B-B990-48A0-BF3F-B98D51ED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061A0-E5A9-45B3-9483-E793395E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99ED4-7A5E-4344-AA25-C90AEB91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98DCE-1B7C-4174-BAA8-3321CF7F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9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E0BA4-E714-489E-8235-C80E93BA3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1BAD5-9B99-4696-8BDC-115845D5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1F545-BD02-4234-8610-C654140E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30106-C76A-4422-9FFE-294249A2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BCD64-8547-471F-892F-BED91368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9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8746015" y="5775562"/>
            <a:ext cx="3445993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813227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46" y="365449"/>
            <a:ext cx="11000153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595924" y="1140063"/>
            <a:ext cx="11000153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639617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08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0580F-2571-47FA-AEF6-590C0DF0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019F8-0CFC-459F-AFE9-D2ED85A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FEE7-C55A-4168-A133-1E44334A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35BBA-4237-4C0A-9F07-52A796C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23DF1-6E36-40FC-B759-FD9C6F6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254EC-DB10-439A-9DC0-91A628AD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DD167-7FBA-41B0-B750-EA1EF3D3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712F-B5E6-408D-8422-F5A52E72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45F47-60CF-47B6-9B86-BC54C1BD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20A6D-63CB-43EC-84A6-9F070EE8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98858-1240-451E-9098-4C24CA7E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1AA5B-98E7-48DC-8A53-592016A78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FA4A1-6878-475D-B0C6-BD00EF23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492A5-C89E-4C34-B3FE-B817C9A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7A29B-797F-47C6-9AAA-46324DD6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8329E-7984-4FEC-8E03-23636C2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AB1A6-7A30-4917-90D1-38E19363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E49C4-1EB9-488A-ABC8-F6ACF6C8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4CC41-EEE9-47E9-84D9-24FF20111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E0FAF-616E-4BBF-82FD-B3129DFE5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30557C-3413-4D92-83C9-846AA3290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CFC985-60D3-4749-8B1C-32DDDA0E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355C22-47A0-40C5-A9B0-05FDA152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EC255B-3AF8-45B6-8B12-8BE9E6B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20C5-796A-483B-A50E-3ED6030A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8DE4-4D8C-4EF7-8D67-39CA7216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71DE4-3ACC-4B59-B290-6322B1EA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047D3-EE84-4A0B-AAF0-7ED5943E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22A50-E417-498A-8672-6D8DD5C5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89F5E-F90D-49F4-882C-02ABC57F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C648-613F-4D66-94BC-61C1F72E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F5AE8-DED7-43BE-B07A-54B75874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C7916-CF7A-4D12-B280-262DDB19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0D73C-41F8-4CDF-B6B5-CBEE37B26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82C0F-EEA9-4F3A-A6A7-E5119BAE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122BD-B529-452E-B4AB-6D3A567F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07E57-6DD8-458B-881E-F710576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C957B-4DCC-4FCC-BA40-0ADB1780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CF9141-3382-4BF8-92F5-9438A6CF1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235C3-3530-4A51-AE39-21D92740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BA7BF-38D9-496A-8560-6F930832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BB2B8-4BD8-4F3D-A3AB-E5B6D3B5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04670-E4F0-4DA3-B0E0-072C2A6A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7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CF691-155C-4CFE-9FCC-3C7916D1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AB0A9-6CD8-47B7-83A5-47CC69EF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2BC4-88D0-4554-A05D-E2F1054F9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6B53-1570-4A32-A45B-ACF5F33F6E1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8FCBD-4D03-46AC-8F07-298AFF0C2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E0073-591F-42F3-987A-ABEAC94D8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1143000" y="-25167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id="{0C3746F2-4E55-344F-B0EE-DF91342BB2A7}"/>
              </a:ext>
            </a:extLst>
          </p:cNvPr>
          <p:cNvSpPr/>
          <p:nvPr/>
        </p:nvSpPr>
        <p:spPr>
          <a:xfrm>
            <a:off x="1271464" y="313087"/>
            <a:ext cx="3571812" cy="612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Computer</a:t>
            </a:r>
            <a:r>
              <a:rPr lang="ko-KR" altLang="en-US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Graphics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1824" y="4795374"/>
            <a:ext cx="25863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Rix고딕 EB" pitchFamily="18" charset="-127"/>
                <a:ea typeface="Rix고딕 EB" pitchFamily="18" charset="-127"/>
              </a:rPr>
              <a:t>2024. </a:t>
            </a:r>
            <a:r>
              <a:rPr lang="en-US" altLang="ko-KR" sz="1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Rix고딕 EB" pitchFamily="18" charset="-127"/>
                <a:ea typeface="Rix고딕 EB" pitchFamily="18" charset="-127"/>
              </a:rPr>
              <a:t>11</a:t>
            </a:r>
            <a:r>
              <a:rPr lang="en-US" altLang="ko-KR" sz="17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Rix고딕 EB" pitchFamily="18" charset="-127"/>
                <a:ea typeface="Rix고딕 EB" pitchFamily="18" charset="-127"/>
              </a:rPr>
              <a:t>. 06</a:t>
            </a:r>
            <a:endParaRPr lang="ko-KR" altLang="en-US" sz="1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0F971-B763-456F-B22C-8374BFA51CC2}"/>
              </a:ext>
            </a:extLst>
          </p:cNvPr>
          <p:cNvSpPr txBox="1"/>
          <p:nvPr/>
        </p:nvSpPr>
        <p:spPr>
          <a:xfrm>
            <a:off x="1487488" y="2161399"/>
            <a:ext cx="80703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spc="-15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Week 10 </a:t>
            </a:r>
            <a: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: Material</a:t>
            </a:r>
            <a:b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</a:br>
            <a: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practice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plane with </a:t>
            </a:r>
            <a:r>
              <a:rPr lang="en-US" altLang="ko-KR" dirty="0" err="1"/>
              <a:t>LambertMaterial</a:t>
            </a:r>
            <a:r>
              <a:rPr lang="en-US" altLang="ko-KR" dirty="0"/>
              <a:t> and </a:t>
            </a:r>
            <a:r>
              <a:rPr lang="en-US" altLang="ko-KR" dirty="0" err="1"/>
              <a:t>AmbientLight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26347-4EA9-4D26-8A2A-74ABE588E4EC}"/>
              </a:ext>
            </a:extLst>
          </p:cNvPr>
          <p:cNvSpPr txBox="1"/>
          <p:nvPr/>
        </p:nvSpPr>
        <p:spPr>
          <a:xfrm>
            <a:off x="520117" y="1513050"/>
            <a:ext cx="11062782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pgeometry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PlaneGeometry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pmaterial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MeshLambertMaterial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pgeometry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pmaterial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ambientLight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AmbientLight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0x000c0c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ambientLight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9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Make </a:t>
            </a:r>
            <a:r>
              <a:rPr lang="de-DE" altLang="ko-KR"/>
              <a:t>MeshStandardMaterial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687248" y="1562283"/>
            <a:ext cx="1100015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SphereGeometry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16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MeshStandardMaterial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color: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0x00ff00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flatShading :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sphere2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sphere2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scene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sphere2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9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287F3-7088-EE6E-2C02-C4B67F15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GUI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596B7-AC4E-7BE4-CF95-373F0BB2A2A0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582613" y="1314450"/>
            <a:ext cx="10998200" cy="9961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gui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'metalness'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0.01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gui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material2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'roughness'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0.01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5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274047-9FDE-0847-1AD8-DBBE90E9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" y="1327710"/>
            <a:ext cx="6146835" cy="53447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157AC7-1A65-BCC7-7CFB-CFD3E0A00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649661"/>
            <a:ext cx="7020932" cy="30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7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Material</a:t>
            </a:r>
            <a:r>
              <a:rPr lang="ko-KR" altLang="en-US"/>
              <a:t> 종류와</a:t>
            </a:r>
            <a:endParaRPr lang="ko-KR" altLang="en-US" dirty="0"/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C5D9B4C7-8911-79DE-F45B-56A7E293C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832588"/>
              </p:ext>
            </p:extLst>
          </p:nvPr>
        </p:nvGraphicFramePr>
        <p:xfrm>
          <a:off x="1015878" y="1298249"/>
          <a:ext cx="9948213" cy="246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855DA9-190E-CF71-AC5E-5EE7C96C060A}"/>
              </a:ext>
            </a:extLst>
          </p:cNvPr>
          <p:cNvSpPr txBox="1"/>
          <p:nvPr/>
        </p:nvSpPr>
        <p:spPr>
          <a:xfrm>
            <a:off x="947057" y="3591396"/>
            <a:ext cx="107125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MeshBasicMaterial: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/>
              <a:t>가장 기본적인 메테리얼로</a:t>
            </a:r>
            <a:r>
              <a:rPr lang="en-US" altLang="ko-KR" sz="1400"/>
              <a:t>, </a:t>
            </a:r>
            <a:r>
              <a:rPr lang="ko-KR" altLang="en-US" sz="1400"/>
              <a:t>빛의 영향을 받지 않고 단순한 색상이나 텍스처를 표현하는 데 사용됩니다</a:t>
            </a:r>
            <a:r>
              <a:rPr lang="en-US" altLang="ko-KR" sz="14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주로 배경이나 간단한 물체를 표현할 때 사용됩니다</a:t>
            </a:r>
            <a:r>
              <a:rPr lang="en-US" altLang="ko-KR" sz="1400"/>
              <a:t>.</a:t>
            </a:r>
          </a:p>
          <a:p>
            <a:pPr lvl="1"/>
            <a:endParaRPr lang="ko-K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MeshLambertMaterial: </a:t>
            </a:r>
            <a:r>
              <a:rPr lang="ko-KR" altLang="en-US" sz="1400"/>
              <a:t>빛을 고르게 반사하는 속성을 가지고 있어</a:t>
            </a:r>
            <a:r>
              <a:rPr lang="en-US" altLang="ko-KR" sz="1400"/>
              <a:t>, </a:t>
            </a:r>
            <a:r>
              <a:rPr lang="ko-KR" altLang="en-US" sz="1400"/>
              <a:t>각진 표면에 적합</a:t>
            </a:r>
            <a:r>
              <a:rPr lang="en-US" altLang="ko-KR" sz="1400"/>
              <a:t>. </a:t>
            </a:r>
            <a:r>
              <a:rPr lang="ko-KR" altLang="en-US" sz="1400"/>
              <a:t>빛의 각도에 따라 서로 다른 색조를 가진 표면을 만들어냅니다</a:t>
            </a:r>
            <a:r>
              <a:rPr lang="en-US" altLang="ko-KR" sz="1400"/>
              <a:t>. </a:t>
            </a:r>
            <a:r>
              <a:rPr lang="ko-KR" altLang="en-US" sz="1400"/>
              <a:t>주로 무광택 표면에 사용되며</a:t>
            </a:r>
            <a:r>
              <a:rPr lang="en-US" altLang="ko-KR" sz="1400"/>
              <a:t>, 3D </a:t>
            </a:r>
            <a:r>
              <a:rPr lang="ko-KR" altLang="en-US" sz="1400"/>
              <a:t>객체에 더욱 사실적인 외관을 제공함</a:t>
            </a:r>
            <a:r>
              <a:rPr lang="en-US" altLang="ko-KR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MeshPhongMaterial: Lambert</a:t>
            </a:r>
            <a:r>
              <a:rPr lang="ko-KR" altLang="en-US" sz="1400"/>
              <a:t>보다 훨씬 정교한 광택과 하이라이트를 표현</a:t>
            </a:r>
            <a:r>
              <a:rPr lang="en-US" altLang="ko-KR" sz="1400"/>
              <a:t>. </a:t>
            </a:r>
            <a:r>
              <a:rPr lang="ko-KR" altLang="en-US" sz="1400"/>
              <a:t>빛이 객체의 표면에 맞고 반사되는 방식을 모방합니다</a:t>
            </a:r>
            <a:r>
              <a:rPr lang="en-US" altLang="ko-KR" sz="1400"/>
              <a:t>. </a:t>
            </a:r>
            <a:r>
              <a:rPr lang="ko-KR" altLang="en-US" sz="1400"/>
              <a:t>광택이 나는 표면에 적합</a:t>
            </a:r>
            <a:r>
              <a:rPr lang="en-US" altLang="ko-KR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MeshStandardMaterial: </a:t>
            </a:r>
            <a:r>
              <a:rPr lang="ko-KR" altLang="en-US" sz="1400"/>
              <a:t>물리적으로 정확한 방식으로 빛과 상호작용하는 </a:t>
            </a:r>
            <a:r>
              <a:rPr lang="en-US" altLang="ko-KR" sz="1400"/>
              <a:t>PBR (Physically Based Rendering)</a:t>
            </a:r>
            <a:r>
              <a:rPr lang="ko-KR" altLang="en-US" sz="1400"/>
              <a:t>을 지원</a:t>
            </a:r>
            <a:r>
              <a:rPr lang="en-US" altLang="ko-KR" sz="1400"/>
              <a:t>. </a:t>
            </a:r>
            <a:r>
              <a:rPr lang="ko-KR" altLang="en-US" sz="1400"/>
              <a:t>거칠기와 금속성 맵을 사용</a:t>
            </a:r>
            <a:r>
              <a:rPr lang="en-US" altLang="ko-KR" sz="1400"/>
              <a:t>. </a:t>
            </a:r>
            <a:r>
              <a:rPr lang="ko-KR" altLang="en-US" sz="1400"/>
              <a:t>복잡한 현실 세계의 조명 환경을 효과적으로 모방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34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MeshBasicMaterial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76335-0EFB-48C1-9E06-167371CB558B}"/>
              </a:ext>
            </a:extLst>
          </p:cNvPr>
          <p:cNvSpPr txBox="1"/>
          <p:nvPr/>
        </p:nvSpPr>
        <p:spPr>
          <a:xfrm>
            <a:off x="595922" y="1504131"/>
            <a:ext cx="11000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/>
              <a:t>가장 기본적인 메테리얼로</a:t>
            </a:r>
            <a:r>
              <a:rPr lang="en-US" altLang="ko-KR" sz="1800"/>
              <a:t>, </a:t>
            </a:r>
            <a:r>
              <a:rPr lang="ko-KR" altLang="en-US" sz="1800"/>
              <a:t>빛의 영향을 받지 않고 단순한 색상이나 텍스처를 표현하는 데 사용됩니다</a:t>
            </a:r>
            <a:r>
              <a:rPr lang="en-US" altLang="ko-KR" sz="18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/>
              <a:t>주로 배경이나 간단한 물체를 표현할 때 사용됩니다</a:t>
            </a:r>
            <a:r>
              <a:rPr lang="en-US" altLang="ko-KR" sz="18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ADB4C-D435-2C0C-2975-1513E4A45A27}"/>
              </a:ext>
            </a:extLst>
          </p:cNvPr>
          <p:cNvSpPr txBox="1"/>
          <p:nvPr/>
        </p:nvSpPr>
        <p:spPr>
          <a:xfrm>
            <a:off x="868292" y="2748037"/>
            <a:ext cx="1116935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BoxGeometry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materialBasic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MeshBasicMaterial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color: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0x00ff00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cubeBasic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materialBasic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cube 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MeshStandard Material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76335-0EFB-48C1-9E06-167371CB558B}"/>
              </a:ext>
            </a:extLst>
          </p:cNvPr>
          <p:cNvSpPr txBox="1"/>
          <p:nvPr/>
        </p:nvSpPr>
        <p:spPr>
          <a:xfrm>
            <a:off x="595922" y="1504131"/>
            <a:ext cx="1100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sample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MeshStandardMaterial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with roughness from 0 to 1 across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metalness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from 0 to 1 down.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0B896-ACDC-4B83-944F-F575A8CA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832" y="3607132"/>
            <a:ext cx="4248090" cy="2926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B7E13C-DE52-40A0-834C-83769B924315}"/>
              </a:ext>
            </a:extLst>
          </p:cNvPr>
          <p:cNvSpPr txBox="1"/>
          <p:nvPr/>
        </p:nvSpPr>
        <p:spPr>
          <a:xfrm>
            <a:off x="5323859" y="6034921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Roughness 0-1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B81B44-C585-D35E-624D-8EB82FD638F8}"/>
              </a:ext>
            </a:extLst>
          </p:cNvPr>
          <p:cNvGrpSpPr/>
          <p:nvPr/>
        </p:nvGrpSpPr>
        <p:grpSpPr>
          <a:xfrm>
            <a:off x="5315588" y="3769526"/>
            <a:ext cx="1898244" cy="399789"/>
            <a:chOff x="3117549" y="3251245"/>
            <a:chExt cx="1898244" cy="3997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966472-BD7C-4D26-8FF2-901C8FBD96C1}"/>
                </a:ext>
              </a:extLst>
            </p:cNvPr>
            <p:cNvSpPr txBox="1"/>
            <p:nvPr/>
          </p:nvSpPr>
          <p:spPr>
            <a:xfrm>
              <a:off x="3117549" y="3251245"/>
              <a:ext cx="16128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 err="1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Metalness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</a:rPr>
                <a:t> 0-1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C2EBB6-6515-41DD-85C3-9E4E05608328}"/>
                </a:ext>
              </a:extLst>
            </p:cNvPr>
            <p:cNvSpPr txBox="1"/>
            <p:nvPr/>
          </p:nvSpPr>
          <p:spPr>
            <a:xfrm rot="5400000">
              <a:off x="4642743" y="3277984"/>
              <a:ext cx="3767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7879C0-9C9A-193E-E7F8-45A3F85F3B45}"/>
              </a:ext>
            </a:extLst>
          </p:cNvPr>
          <p:cNvSpPr txBox="1"/>
          <p:nvPr/>
        </p:nvSpPr>
        <p:spPr>
          <a:xfrm>
            <a:off x="896983" y="2074165"/>
            <a:ext cx="1109097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BoxGeometry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materialStandard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MeshStandardMaterial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color: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0xffff00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metalness: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0.5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roughness: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0.5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cubeStandard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materialStandard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cubeStandard</a:t>
            </a:r>
            <a:r>
              <a:rPr lang="en-US" altLang="ko-KR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6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Most commonly used THREE JS property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76335-0EFB-48C1-9E06-167371CB558B}"/>
              </a:ext>
            </a:extLst>
          </p:cNvPr>
          <p:cNvSpPr txBox="1"/>
          <p:nvPr/>
        </p:nvSpPr>
        <p:spPr>
          <a:xfrm>
            <a:off x="683008" y="1241067"/>
            <a:ext cx="11000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FlatShading</a:t>
            </a: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whether or not the object looks faceted or smooth.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(default = false)</a:t>
            </a:r>
            <a:endParaRPr lang="en-US" b="0" i="1" dirty="0">
              <a:solidFill>
                <a:schemeClr val="bg1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2A09-F980-4276-83A4-544670B2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20" y="4301962"/>
            <a:ext cx="6878010" cy="21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69D41-23F7-6D7A-79A2-F30CDC774F3E}"/>
              </a:ext>
            </a:extLst>
          </p:cNvPr>
          <p:cNvSpPr txBox="1"/>
          <p:nvPr/>
        </p:nvSpPr>
        <p:spPr>
          <a:xfrm>
            <a:off x="938349" y="2494346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flatShading: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C1081-EB06-41C6-1EAB-7B9FF5EE2DF8}"/>
              </a:ext>
            </a:extLst>
          </p:cNvPr>
          <p:cNvSpPr txBox="1"/>
          <p:nvPr/>
        </p:nvSpPr>
        <p:spPr>
          <a:xfrm>
            <a:off x="598406" y="2476493"/>
            <a:ext cx="1116935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BoxGeometry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materialBasic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MeshBasicMaterial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color: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0x00ff00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,flatShading: true});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cubeBasic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materialBasic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cube 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3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MeshPhongMaterial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0551-A98A-4B1B-935B-6938EA5D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93" y="4368868"/>
            <a:ext cx="845820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6471F-CEC7-9CF8-0E1F-BFDE4BE0CA3C}"/>
              </a:ext>
            </a:extLst>
          </p:cNvPr>
          <p:cNvSpPr txBox="1"/>
          <p:nvPr/>
        </p:nvSpPr>
        <p:spPr>
          <a:xfrm>
            <a:off x="582746" y="1569068"/>
            <a:ext cx="1109097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geometry3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SphereGeometry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32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material3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MeshPhongMaterial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 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color: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0x00ff00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flatShading :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shininess :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sphere3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geometry3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material3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D4D4D4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D4D4D4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D4D4D4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gui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GUI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altLang="ko-KR">
              <a:solidFill>
                <a:srgbClr val="D4D4D4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gui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material3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'shininess'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FrontSide, BackSide, DoubleSide</a:t>
            </a:r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AFE7EBF-F240-17BD-1487-DE093B4A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99" y="3625999"/>
            <a:ext cx="7078063" cy="2410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FAF3D-4BD4-D017-81ED-13772A8A77EA}"/>
              </a:ext>
            </a:extLst>
          </p:cNvPr>
          <p:cNvSpPr txBox="1"/>
          <p:nvPr/>
        </p:nvSpPr>
        <p:spPr>
          <a:xfrm>
            <a:off x="0" y="6123219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var(--code-font-family)"/>
              </a:rPr>
              <a:t>side: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code-font-family)"/>
              </a:rPr>
              <a:t>THREE.FrontSide</a:t>
            </a:r>
            <a:endParaRPr lang="en-US" b="0" i="0" dirty="0">
              <a:solidFill>
                <a:srgbClr val="000000"/>
              </a:solidFill>
              <a:effectLst/>
              <a:latin typeface="var(--code-font-famil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C7055-D2D9-766B-E660-599098C8BD6A}"/>
              </a:ext>
            </a:extLst>
          </p:cNvPr>
          <p:cNvSpPr txBox="1"/>
          <p:nvPr/>
        </p:nvSpPr>
        <p:spPr>
          <a:xfrm>
            <a:off x="5302810" y="6123219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var(--code-font-family)"/>
              </a:rPr>
              <a:t>side: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code-font-family)"/>
              </a:rPr>
              <a:t>THREE.DoubleSide</a:t>
            </a:r>
            <a:endParaRPr lang="en-US" b="0" i="0" dirty="0">
              <a:solidFill>
                <a:srgbClr val="000000"/>
              </a:solidFill>
              <a:effectLst/>
              <a:latin typeface="var(--code-font-famil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C9953-DAAC-7F64-9808-9C1821952533}"/>
              </a:ext>
            </a:extLst>
          </p:cNvPr>
          <p:cNvSpPr txBox="1"/>
          <p:nvPr/>
        </p:nvSpPr>
        <p:spPr>
          <a:xfrm>
            <a:off x="350479" y="1428465"/>
            <a:ext cx="1158778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pgeometry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PlaneGeometry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pmaterial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MeshLambertMaterial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 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side: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FrontSide</a:t>
            </a:r>
            <a:r>
              <a:rPr lang="de-DE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});  -&gt; BackSide </a:t>
            </a:r>
            <a:r>
              <a:rPr lang="en-US" altLang="ko-KR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DoubleSide</a:t>
            </a:r>
            <a:endParaRPr lang="de-DE" altLang="ko-KR">
              <a:solidFill>
                <a:srgbClr val="9CDCFE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3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some </a:t>
            </a:r>
            <a:r>
              <a:rPr lang="en-US" altLang="ko-KR" dirty="0" err="1"/>
              <a:t>Meshnormal</a:t>
            </a:r>
            <a:r>
              <a:rPr lang="en-US" altLang="ko-KR" dirty="0"/>
              <a:t> objects.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E23A5-2EA5-4202-A742-5C29902B1B77}"/>
              </a:ext>
            </a:extLst>
          </p:cNvPr>
          <p:cNvSpPr txBox="1"/>
          <p:nvPr/>
        </p:nvSpPr>
        <p:spPr>
          <a:xfrm>
            <a:off x="582745" y="1370438"/>
            <a:ext cx="1100015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geometry_box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BoxGeometry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material_box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MeshNormalMaterial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cube </a:t>
            </a:r>
            <a:r>
              <a:rPr lang="en-US" altLang="ko-KR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geometry_box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material_box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cube </a:t>
            </a:r>
            <a:r>
              <a:rPr lang="en-US" altLang="ko-KR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5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its </a:t>
            </a:r>
            <a:r>
              <a:rPr lang="en-US" altLang="ko-KR" dirty="0" err="1"/>
              <a:t>metalness</a:t>
            </a:r>
            <a:r>
              <a:rPr lang="en-US" altLang="ko-KR" dirty="0"/>
              <a:t> and roughness using GUI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88C6A3-7BB5-4FCF-B99B-E4775B09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3" y="1319441"/>
            <a:ext cx="5257800" cy="5353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2CA8F9-4DE8-318E-629E-5568E642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03" y="2911162"/>
            <a:ext cx="3257550" cy="3190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75DD1-AC58-14ED-E80C-4A3F96AF7324}"/>
              </a:ext>
            </a:extLst>
          </p:cNvPr>
          <p:cNvSpPr txBox="1"/>
          <p:nvPr/>
        </p:nvSpPr>
        <p:spPr>
          <a:xfrm>
            <a:off x="7713549" y="2206967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flatshading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4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7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BBFB7C-97CC-400D-BBB7-49CF8C7EF2B3}">
  <we:reference id="wa104380862" version="1.5.0.0" store="ko-KR" storeType="OMEX"/>
  <we:alternateReferences>
    <we:reference id="WA104380862" version="1.5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12116</TotalTime>
  <Words>706</Words>
  <Application>Microsoft Office PowerPoint</Application>
  <PresentationFormat>와이드스크린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KoPub돋움체 Bold</vt:lpstr>
      <vt:lpstr>Rix고딕 EB</vt:lpstr>
      <vt:lpstr>var(--code-font-family)</vt:lpstr>
      <vt:lpstr>Arial</vt:lpstr>
      <vt:lpstr>Consolas</vt:lpstr>
      <vt:lpstr>D2Coding</vt:lpstr>
      <vt:lpstr>Georgia</vt:lpstr>
      <vt:lpstr>Wingdings</vt:lpstr>
      <vt:lpstr>맑은 고딕</vt:lpstr>
      <vt:lpstr>Office 테마</vt:lpstr>
      <vt:lpstr>PowerPoint 프레젠테이션</vt:lpstr>
      <vt:lpstr>Material 종류와</vt:lpstr>
      <vt:lpstr>MeshBasicMaterial</vt:lpstr>
      <vt:lpstr>MeshStandard Material</vt:lpstr>
      <vt:lpstr>Most commonly used THREE JS property</vt:lpstr>
      <vt:lpstr>MeshPhongMaterial</vt:lpstr>
      <vt:lpstr>FrontSide, BackSide, DoubleSide</vt:lpstr>
      <vt:lpstr>Make some Meshnormal objects.</vt:lpstr>
      <vt:lpstr>Change its metalness and roughness using GUI</vt:lpstr>
      <vt:lpstr>Make plane with LambertMaterial and AmbientLight.</vt:lpstr>
      <vt:lpstr>Make MeshStandardMaterial.</vt:lpstr>
      <vt:lpstr>GUI</vt:lpstr>
      <vt:lpstr>퀴즈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송주한</cp:lastModifiedBy>
  <cp:revision>34</cp:revision>
  <dcterms:created xsi:type="dcterms:W3CDTF">2021-09-07T04:43:32Z</dcterms:created>
  <dcterms:modified xsi:type="dcterms:W3CDTF">2024-11-05T17:18:01Z</dcterms:modified>
</cp:coreProperties>
</file>