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57" r:id="rId5"/>
    <p:sldId id="268" r:id="rId6"/>
    <p:sldId id="260" r:id="rId7"/>
    <p:sldId id="258" r:id="rId8"/>
    <p:sldId id="259" r:id="rId9"/>
    <p:sldId id="264" r:id="rId10"/>
    <p:sldId id="261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9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7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0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2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9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1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1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0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DE2B-BD2F-4D0E-9DB8-2F1CC9243400}" type="datetimeFigureOut">
              <a:rPr lang="zh-CN" altLang="en-US" smtClean="0"/>
              <a:t>2018/12/3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DF9D-48D5-4515-BBE6-BFA12C95D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5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ttier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haoqize.github.io/puppeteer-api-zh_CN/#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前端工程化几个常用工具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6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eslint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ESLint</a:t>
            </a:r>
            <a:r>
              <a:rPr lang="en-US" altLang="zh-CN" dirty="0" smtClean="0"/>
              <a:t> </a:t>
            </a:r>
            <a:r>
              <a:rPr lang="zh-CN" altLang="en-US" dirty="0"/>
              <a:t>是一个语法规则和代码风格的检查工具，可以用来保证写出语法正确、风格统一的代码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mtClean="0"/>
              <a:t>API:  https</a:t>
            </a:r>
            <a:r>
              <a:rPr lang="en-US" altLang="zh-CN" dirty="0"/>
              <a:t>://cn.eslint.org/docs/rules/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876" y="175540"/>
            <a:ext cx="1704731" cy="170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4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Prettier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prettier</a:t>
            </a:r>
            <a:r>
              <a:rPr lang="zh-CN" altLang="en-US" dirty="0" smtClean="0"/>
              <a:t>是</a:t>
            </a:r>
            <a:r>
              <a:rPr lang="zh-CN" altLang="en-US" dirty="0"/>
              <a:t>一个流行的代码格式化工具的名称，它能够解析代码，使用你自己设定</a:t>
            </a:r>
            <a:r>
              <a:rPr lang="zh-CN" altLang="en-US" dirty="0" smtClean="0"/>
              <a:t>的规则来重新打印出格式规范的代码。</a:t>
            </a:r>
            <a:endParaRPr lang="en-US" altLang="zh-CN" dirty="0"/>
          </a:p>
          <a:p>
            <a:r>
              <a:rPr lang="zh-CN" altLang="en-US" dirty="0"/>
              <a:t>可配置化</a:t>
            </a:r>
          </a:p>
          <a:p>
            <a:r>
              <a:rPr lang="zh-CN" altLang="en-US" dirty="0"/>
              <a:t>支持多种语言</a:t>
            </a:r>
          </a:p>
          <a:p>
            <a:r>
              <a:rPr lang="zh-CN" altLang="en-US" dirty="0"/>
              <a:t>集成多数的编辑器</a:t>
            </a:r>
          </a:p>
          <a:p>
            <a:r>
              <a:rPr lang="zh-CN" altLang="en-US" dirty="0"/>
              <a:t>简洁的配置项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915" y="365125"/>
            <a:ext cx="2648390" cy="11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prettier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eslint</a:t>
            </a:r>
            <a:r>
              <a:rPr lang="en-US" altLang="zh-CN" dirty="0"/>
              <a:t>-plugin-prettier</a:t>
            </a:r>
            <a:r>
              <a:rPr lang="zh-CN" altLang="en-US" dirty="0"/>
              <a:t>插件会调用</a:t>
            </a:r>
            <a:r>
              <a:rPr lang="en-US" altLang="zh-CN" dirty="0"/>
              <a:t>prettier</a:t>
            </a:r>
            <a:r>
              <a:rPr lang="zh-CN" altLang="en-US" dirty="0"/>
              <a:t>对你的代码风格进行检查，其原理是先使用</a:t>
            </a:r>
            <a:r>
              <a:rPr lang="en-US" altLang="zh-CN" dirty="0"/>
              <a:t>prettier</a:t>
            </a:r>
            <a:r>
              <a:rPr lang="zh-CN" altLang="en-US" dirty="0"/>
              <a:t>对你的代码进行格式化，然后与格式化之前的代码进行对比，如果过出现了不一致，这个地方就会被</a:t>
            </a:r>
            <a:r>
              <a:rPr lang="en-US" altLang="zh-CN" dirty="0"/>
              <a:t>prettier</a:t>
            </a:r>
            <a:r>
              <a:rPr lang="zh-CN" altLang="en-US" dirty="0"/>
              <a:t>进行标记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82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Prettier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pretty-quick &amp; </a:t>
            </a:r>
            <a:r>
              <a:rPr lang="en-US" altLang="zh-CN" dirty="0" err="1" smtClean="0"/>
              <a:t>eslint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pretty-quick </a:t>
            </a:r>
            <a:r>
              <a:rPr lang="en-US" altLang="zh-CN" dirty="0" smtClean="0"/>
              <a:t>:Runs</a:t>
            </a:r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Prettier</a:t>
            </a:r>
            <a:r>
              <a:rPr lang="en-US" altLang="zh-CN" dirty="0"/>
              <a:t> on your changed files.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pretty-quick-staged </a:t>
            </a:r>
            <a:r>
              <a:rPr lang="en-US" altLang="zh-CN" dirty="0" smtClean="0"/>
              <a:t>&amp;&amp; </a:t>
            </a:r>
            <a:r>
              <a:rPr lang="en-US" altLang="zh-CN" dirty="0"/>
              <a:t>gulp </a:t>
            </a:r>
            <a:r>
              <a:rPr lang="en-US" altLang="zh-CN" dirty="0" err="1"/>
              <a:t>git:diff</a:t>
            </a:r>
            <a:r>
              <a:rPr lang="en-US" altLang="zh-CN" dirty="0"/>
              <a:t> &amp;&amp; node </a:t>
            </a:r>
            <a:r>
              <a:rPr lang="en-US" altLang="zh-CN" dirty="0" smtClean="0"/>
              <a:t>script/lintScript.js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193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eslint</a:t>
            </a:r>
            <a:r>
              <a:rPr lang="en-US" altLang="zh-CN" dirty="0" smtClean="0"/>
              <a:t>-plugin-prettier &amp; </a:t>
            </a:r>
            <a:r>
              <a:rPr lang="en-US" altLang="zh-CN" dirty="0" err="1"/>
              <a:t>eslint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eslintrc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"plugins": ["prettier"],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"rules": 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"prettier/prettier": "error"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gulp </a:t>
            </a:r>
            <a:r>
              <a:rPr lang="en-US" altLang="zh-CN" dirty="0" err="1"/>
              <a:t>git:diff</a:t>
            </a:r>
            <a:r>
              <a:rPr lang="en-US" altLang="zh-CN" dirty="0"/>
              <a:t> &amp;&amp; node script/lintScript.js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15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前段工程化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前端工程化是依据业务特点，将前端开发的规范、流程、技术、工具、经验</a:t>
            </a:r>
            <a:r>
              <a:rPr lang="zh-CN" altLang="en-US" dirty="0" smtClean="0"/>
              <a:t>等形成</a:t>
            </a:r>
            <a:r>
              <a:rPr lang="zh-CN" altLang="en-US" dirty="0"/>
              <a:t>规范并建立成一种标准的体系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实现前端工程化的目的简单来说就是通过流程规范、自动化工具来提升前端的开发效率、性能、质量、多人协作能力以及开发体验。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86" y="4001294"/>
            <a:ext cx="5703750" cy="21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1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Husky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 smtClean="0"/>
              <a:t>Eslint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Prettier</a:t>
            </a:r>
          </a:p>
          <a:p>
            <a:pPr marL="0" indent="0">
              <a:buNone/>
            </a:pPr>
            <a:r>
              <a:rPr lang="en-US" altLang="zh-CN" dirty="0"/>
              <a:t>https://www.jianshu.com/p/d38e7e3b80cb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07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Puppeteer 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翻译是操纵木偶的人</a:t>
            </a:r>
            <a:r>
              <a:rPr lang="zh-CN" altLang="en-US" dirty="0"/>
              <a:t>，</a:t>
            </a:r>
            <a:r>
              <a:rPr lang="zh-CN" altLang="en-US" dirty="0" smtClean="0"/>
              <a:t>我们可以通过它来操纵页面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Puppeteer</a:t>
            </a:r>
            <a:r>
              <a:rPr lang="zh-CN" altLang="zh-CN" dirty="0"/>
              <a:t>是一个</a:t>
            </a:r>
            <a:r>
              <a:rPr lang="en-US" altLang="zh-CN" dirty="0" err="1"/>
              <a:t>Nodejs</a:t>
            </a:r>
            <a:r>
              <a:rPr lang="zh-CN" altLang="zh-CN" dirty="0"/>
              <a:t>的库，支持调用</a:t>
            </a:r>
            <a:r>
              <a:rPr lang="en-US" altLang="zh-CN" dirty="0"/>
              <a:t>Chrome</a:t>
            </a:r>
            <a:r>
              <a:rPr lang="zh-CN" altLang="zh-CN" dirty="0"/>
              <a:t>的</a:t>
            </a:r>
            <a:r>
              <a:rPr lang="en-US" altLang="zh-CN" dirty="0"/>
              <a:t>API</a:t>
            </a:r>
            <a:r>
              <a:rPr lang="zh-CN" altLang="zh-CN" dirty="0"/>
              <a:t>来操纵</a:t>
            </a:r>
            <a:r>
              <a:rPr lang="en-US" altLang="zh-CN" dirty="0" smtClean="0"/>
              <a:t>Web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相比较</a:t>
            </a:r>
            <a:r>
              <a:rPr lang="en-US" altLang="zh-CN" dirty="0"/>
              <a:t>Selenium</a:t>
            </a:r>
            <a:r>
              <a:rPr lang="zh-CN" altLang="zh-CN" dirty="0"/>
              <a:t>或是</a:t>
            </a:r>
            <a:r>
              <a:rPr lang="en-US" altLang="zh-CN" dirty="0" err="1"/>
              <a:t>PhantomJs</a:t>
            </a:r>
            <a:r>
              <a:rPr lang="en-US" altLang="zh-CN" dirty="0" smtClean="0"/>
              <a:t>,</a:t>
            </a:r>
            <a:r>
              <a:rPr lang="zh-CN" altLang="zh-CN" dirty="0" smtClean="0"/>
              <a:t> 它</a:t>
            </a:r>
            <a:r>
              <a:rPr lang="zh-CN" altLang="zh-CN" dirty="0"/>
              <a:t>的操作</a:t>
            </a:r>
            <a:r>
              <a:rPr lang="en-US" altLang="zh-CN" dirty="0"/>
              <a:t>Dom</a:t>
            </a:r>
            <a:r>
              <a:rPr lang="zh-CN" altLang="zh-CN" dirty="0"/>
              <a:t>可以完全在内存中进行</a:t>
            </a:r>
            <a:r>
              <a:rPr lang="zh-CN" altLang="zh-CN" dirty="0" smtClean="0"/>
              <a:t>模拟</a:t>
            </a:r>
            <a:r>
              <a:rPr lang="zh-CN" altLang="en-US" dirty="0" smtClean="0"/>
              <a:t>，即</a:t>
            </a:r>
            <a:r>
              <a:rPr lang="zh-CN" altLang="zh-CN" dirty="0" smtClean="0"/>
              <a:t>在</a:t>
            </a:r>
            <a:r>
              <a:rPr lang="en-US" altLang="zh-CN" dirty="0"/>
              <a:t>V8</a:t>
            </a:r>
            <a:r>
              <a:rPr lang="zh-CN" altLang="zh-CN" dirty="0"/>
              <a:t>引擎中处理而不打开浏览器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由于</a:t>
            </a:r>
            <a:r>
              <a:rPr lang="zh-CN" altLang="en-US" dirty="0"/>
              <a:t>是</a:t>
            </a:r>
            <a:r>
              <a:rPr lang="en-US" altLang="zh-CN" dirty="0" smtClean="0"/>
              <a:t>Chrome</a:t>
            </a:r>
            <a:r>
              <a:rPr lang="zh-CN" altLang="zh-CN" dirty="0"/>
              <a:t>团队在维护</a:t>
            </a:r>
            <a:r>
              <a:rPr lang="zh-CN" altLang="zh-CN" dirty="0" smtClean="0"/>
              <a:t>，</a:t>
            </a:r>
            <a:r>
              <a:rPr lang="en-US" altLang="zh-CN" dirty="0" smtClean="0"/>
              <a:t> Puppeteer</a:t>
            </a:r>
            <a:r>
              <a:rPr lang="zh-CN" altLang="zh-CN" dirty="0" smtClean="0"/>
              <a:t>会</a:t>
            </a:r>
            <a:r>
              <a:rPr lang="zh-CN" altLang="zh-CN" dirty="0"/>
              <a:t>拥有更好的兼容性和前景。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24" y="503450"/>
            <a:ext cx="1422170" cy="20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无头浏览器 </a:t>
            </a:r>
            <a:r>
              <a:rPr lang="en-US" altLang="zh-CN" dirty="0" smtClean="0"/>
              <a:t>(</a:t>
            </a:r>
            <a:r>
              <a:rPr lang="en-US" altLang="zh-CN" dirty="0"/>
              <a:t>headless browser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https://juejin.im/post/59e5a86c51882578bf185dba</a:t>
            </a: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日常使用浏览器的步骤为：启动浏览器、打开一个网页、进行交互。而无头浏览器指的是我们使用脚本来执行以上过程的浏览器，能模拟真实的浏览器使用场景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Puppeteer</a:t>
            </a:r>
            <a:r>
              <a:rPr lang="zh-CN" altLang="en-US" dirty="0" smtClean="0"/>
              <a:t>通过操纵</a:t>
            </a:r>
            <a:r>
              <a:rPr lang="en-US" altLang="zh-CN" dirty="0" smtClean="0"/>
              <a:t>headless chrome</a:t>
            </a:r>
            <a:r>
              <a:rPr lang="zh-CN" altLang="en-US" dirty="0"/>
              <a:t>，他基于 </a:t>
            </a:r>
            <a:r>
              <a:rPr lang="en-US" altLang="zh-CN" dirty="0"/>
              <a:t>Chrome </a:t>
            </a:r>
            <a:r>
              <a:rPr lang="en-US" altLang="zh-CN" dirty="0" err="1"/>
              <a:t>DevTools</a:t>
            </a:r>
            <a:r>
              <a:rPr lang="en-US" altLang="zh-CN" dirty="0"/>
              <a:t> protocol </a:t>
            </a:r>
            <a:r>
              <a:rPr lang="zh-CN" altLang="en-US" dirty="0"/>
              <a:t>提供</a:t>
            </a:r>
            <a:r>
              <a:rPr lang="zh-CN" altLang="en-US" dirty="0" smtClean="0"/>
              <a:t>了</a:t>
            </a:r>
            <a:r>
              <a:rPr lang="zh-CN" altLang="en-US" dirty="0"/>
              <a:t>一些</a:t>
            </a:r>
            <a:r>
              <a:rPr lang="zh-CN" altLang="en-US" dirty="0" smtClean="0"/>
              <a:t>高度</a:t>
            </a:r>
            <a:r>
              <a:rPr lang="zh-CN" altLang="en-US" dirty="0"/>
              <a:t>封装的接口方便我们控制浏览器。</a:t>
            </a:r>
          </a:p>
        </p:txBody>
      </p:sp>
    </p:spTree>
    <p:extLst>
      <p:ext uri="{BB962C8B-B14F-4D97-AF65-F5344CB8AC3E}">
        <p14:creationId xmlns:p14="http://schemas.microsoft.com/office/powerpoint/2010/main" val="13431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的功能</a:t>
            </a:r>
            <a:endParaRPr lang="en-US" altLang="zh-CN" dirty="0" smtClean="0"/>
          </a:p>
          <a:p>
            <a:pPr marL="0" indent="0" fontAlgn="base">
              <a:buNone/>
            </a:pPr>
            <a:endParaRPr lang="en-US" altLang="zh-CN" dirty="0" smtClean="0"/>
          </a:p>
          <a:p>
            <a:r>
              <a:rPr lang="zh-CN" altLang="zh-CN" dirty="0" smtClean="0"/>
              <a:t>对</a:t>
            </a:r>
            <a:r>
              <a:rPr lang="zh-CN" altLang="zh-CN" dirty="0"/>
              <a:t>网页进行截图保存为图片或</a:t>
            </a:r>
            <a:r>
              <a:rPr lang="en-US" altLang="zh-CN" dirty="0"/>
              <a:t> pdf </a:t>
            </a:r>
            <a:endParaRPr lang="zh-CN" altLang="zh-CN" dirty="0"/>
          </a:p>
          <a:p>
            <a:r>
              <a:rPr lang="zh-CN" altLang="zh-CN" dirty="0" smtClean="0"/>
              <a:t>抓取</a:t>
            </a:r>
            <a:r>
              <a:rPr lang="zh-CN" altLang="zh-CN" dirty="0"/>
              <a:t>单页应用</a:t>
            </a:r>
            <a:r>
              <a:rPr lang="en-US" altLang="zh-CN" dirty="0"/>
              <a:t>(SPA)</a:t>
            </a:r>
            <a:r>
              <a:rPr lang="zh-CN" altLang="zh-CN" dirty="0"/>
              <a:t>执行并渲染</a:t>
            </a:r>
            <a:r>
              <a:rPr lang="en-US" altLang="zh-CN" dirty="0"/>
              <a:t>(</a:t>
            </a:r>
            <a:r>
              <a:rPr lang="zh-CN" altLang="zh-CN" dirty="0"/>
              <a:t>解决传统</a:t>
            </a:r>
            <a:r>
              <a:rPr lang="en-US" altLang="zh-CN" dirty="0"/>
              <a:t> HTTP </a:t>
            </a:r>
            <a:r>
              <a:rPr lang="zh-CN" altLang="zh-CN" dirty="0"/>
              <a:t>爬虫抓取单页应用难以处理异步请求的问题</a:t>
            </a:r>
            <a:r>
              <a:rPr lang="en-US" altLang="zh-CN" dirty="0"/>
              <a:t>) </a:t>
            </a:r>
            <a:endParaRPr lang="zh-CN" altLang="zh-CN" dirty="0"/>
          </a:p>
          <a:p>
            <a:r>
              <a:rPr lang="zh-CN" altLang="zh-CN" dirty="0" smtClean="0"/>
              <a:t>做</a:t>
            </a:r>
            <a:r>
              <a:rPr lang="zh-CN" altLang="zh-CN" dirty="0"/>
              <a:t>表单的自动提交、</a:t>
            </a:r>
            <a:r>
              <a:rPr lang="en-US" altLang="zh-CN" dirty="0"/>
              <a:t>UI</a:t>
            </a:r>
            <a:r>
              <a:rPr lang="zh-CN" altLang="zh-CN" dirty="0"/>
              <a:t>的自动化测试、模拟键盘输入等 </a:t>
            </a:r>
          </a:p>
          <a:p>
            <a:r>
              <a:rPr lang="zh-CN" altLang="zh-CN" dirty="0" smtClean="0"/>
              <a:t>用</a:t>
            </a:r>
            <a:r>
              <a:rPr lang="zh-CN" altLang="zh-CN" dirty="0"/>
              <a:t>浏览器自带的一些调试工具和性能分析工具帮助我们分析问题 </a:t>
            </a:r>
          </a:p>
          <a:p>
            <a:r>
              <a:rPr lang="zh-CN" altLang="zh-CN" dirty="0" smtClean="0"/>
              <a:t>在</a:t>
            </a:r>
            <a:r>
              <a:rPr lang="zh-CN" altLang="zh-CN" dirty="0"/>
              <a:t>最新的无头浏览器环境里做测试、使用最新浏览器特性 </a:t>
            </a:r>
          </a:p>
          <a:p>
            <a:r>
              <a:rPr lang="zh-CN" altLang="zh-CN" dirty="0" smtClean="0"/>
              <a:t>写</a:t>
            </a:r>
            <a:r>
              <a:rPr lang="zh-CN" altLang="zh-CN" dirty="0"/>
              <a:t>爬虫做你想做的</a:t>
            </a:r>
            <a:r>
              <a:rPr lang="zh-CN" altLang="zh-CN" dirty="0" smtClean="0"/>
              <a:t>事情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47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</a:t>
            </a:r>
            <a:r>
              <a:rPr lang="zh-CN" altLang="en-US" dirty="0" smtClean="0"/>
              <a:t>的安装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由于封网的原因，直接用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puppeteer</a:t>
            </a:r>
            <a:r>
              <a:rPr lang="zh-CN" altLang="en-US" dirty="0" smtClean="0"/>
              <a:t>是不能成功安装的，需要通过</a:t>
            </a:r>
            <a:r>
              <a:rPr lang="en-US" altLang="zh-CN" dirty="0" err="1" smtClean="0"/>
              <a:t>cnpm</a:t>
            </a:r>
            <a:r>
              <a:rPr lang="zh-CN" altLang="en-US" dirty="0" smtClean="0"/>
              <a:t>进行安装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安装方式：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/>
              <a:t>install -g </a:t>
            </a:r>
            <a:r>
              <a:rPr lang="en-US" altLang="zh-CN" dirty="0" err="1"/>
              <a:t>cnpm</a:t>
            </a:r>
            <a:r>
              <a:rPr lang="en-US" altLang="zh-CN" dirty="0"/>
              <a:t> --registry=https://registry.npm.taobao.org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 smtClean="0"/>
              <a:t>npm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puppeteer --save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73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Puppeteer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Puppeteer API &amp; examples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https://zhaoqize.github.io/puppeteer-api-zh_CN/#/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Examples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346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husky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Husky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为了防止一些不规范的代码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并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到远端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命令执行前用一些钩子来检测并阻止。</a:t>
            </a:r>
            <a:r>
              <a:rPr lang="en-US" altLang="zh-CN" dirty="0" smtClean="0"/>
              <a:t>Husky</a:t>
            </a:r>
            <a:r>
              <a:rPr lang="zh-CN" altLang="en-US" dirty="0" smtClean="0"/>
              <a:t>就是一种钩子插件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1" y="513313"/>
            <a:ext cx="1925515" cy="1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5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606</Words>
  <Application>Microsoft Office PowerPoint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前端工程化几个常用工具</vt:lpstr>
      <vt:lpstr>前段工程化</vt:lpstr>
      <vt:lpstr>前端工具</vt:lpstr>
      <vt:lpstr>Puppeteer</vt:lpstr>
      <vt:lpstr>Puppeteer</vt:lpstr>
      <vt:lpstr>Puppeteer</vt:lpstr>
      <vt:lpstr>Puppeteer</vt:lpstr>
      <vt:lpstr>Puppeteer</vt:lpstr>
      <vt:lpstr>husky</vt:lpstr>
      <vt:lpstr>eslint</vt:lpstr>
      <vt:lpstr>prettier</vt:lpstr>
      <vt:lpstr>prettier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前端工程化常用工具</dc:title>
  <dc:creator>王良14</dc:creator>
  <cp:lastModifiedBy>王良14</cp:lastModifiedBy>
  <cp:revision>49</cp:revision>
  <dcterms:created xsi:type="dcterms:W3CDTF">2018-12-03T01:53:51Z</dcterms:created>
  <dcterms:modified xsi:type="dcterms:W3CDTF">2018-12-03T12:00:15Z</dcterms:modified>
</cp:coreProperties>
</file>