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7" r:id="rId5"/>
    <p:sldId id="260" r:id="rId6"/>
    <p:sldId id="258" r:id="rId7"/>
    <p:sldId id="259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0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evaluate-performance/refer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aoqize.github.io/puppeteer-api-zh_CN/#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前端工程化几个常用工具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15" y="365125"/>
            <a:ext cx="2648390" cy="1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en-US" altLang="zh-CN" dirty="0"/>
              <a:t>-plugin-prettier</a:t>
            </a:r>
            <a:r>
              <a:rPr lang="zh-CN" altLang="en-US" dirty="0"/>
              <a:t>插件会调用</a:t>
            </a:r>
            <a:r>
              <a:rPr lang="en-US" altLang="zh-CN" dirty="0"/>
              <a:t>prettier</a:t>
            </a:r>
            <a:r>
              <a:rPr lang="zh-CN" altLang="en-US" dirty="0"/>
              <a:t>对你的代码风格进行检查，其原理是先使用</a:t>
            </a:r>
            <a:r>
              <a:rPr lang="en-US" altLang="zh-CN" dirty="0"/>
              <a:t>prettier</a:t>
            </a:r>
            <a:r>
              <a:rPr lang="zh-CN" altLang="en-US" dirty="0"/>
              <a:t>对你的代码进行格式化，然后与格式化之前的代码进行对比，如果过出现了不一致，这个地方就会被</a:t>
            </a:r>
            <a:r>
              <a:rPr lang="en-US" altLang="zh-CN" dirty="0"/>
              <a:t>prettier</a:t>
            </a:r>
            <a:r>
              <a:rPr lang="zh-CN" altLang="en-US" dirty="0"/>
              <a:t>进行标记。</a:t>
            </a:r>
          </a:p>
        </p:txBody>
      </p:sp>
    </p:spTree>
    <p:extLst>
      <p:ext uri="{BB962C8B-B14F-4D97-AF65-F5344CB8AC3E}">
        <p14:creationId xmlns:p14="http://schemas.microsoft.com/office/powerpoint/2010/main" val="41278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前段工程化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前端工程化是依据业务特点，将前端开发的规范、流程、技术、工具、经验</a:t>
            </a:r>
            <a:r>
              <a:rPr lang="zh-CN" altLang="en-US" dirty="0" smtClean="0"/>
              <a:t>等形成</a:t>
            </a:r>
            <a:r>
              <a:rPr lang="zh-CN" altLang="en-US" dirty="0"/>
              <a:t>规范并建立成一种标准的体系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实现前端工程化的目的简单来说就是通过流程规范、自动化工具来提升前端的开发效率、性能、质量、多人协作能力以及开发体验。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86" y="4001294"/>
            <a:ext cx="5703750" cy="21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Husky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Prettier</a:t>
            </a:r>
          </a:p>
          <a:p>
            <a:pPr marL="0" indent="0">
              <a:buNone/>
            </a:pPr>
            <a:r>
              <a:rPr lang="en-US" altLang="zh-CN" dirty="0"/>
              <a:t>https://www.jianshu.com/p/d38e7e3b80cb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0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Puppeteer 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翻译是操纵木偶的人</a:t>
            </a:r>
            <a:r>
              <a:rPr lang="zh-CN" altLang="en-US" dirty="0" smtClean="0"/>
              <a:t>，我们可以通过它来操纵页面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zh-CN" dirty="0"/>
              <a:t>是一个</a:t>
            </a:r>
            <a:r>
              <a:rPr lang="en-US" altLang="zh-CN" dirty="0" err="1"/>
              <a:t>Nodejs</a:t>
            </a:r>
            <a:r>
              <a:rPr lang="zh-CN" altLang="zh-CN" dirty="0"/>
              <a:t>的库，支持调用</a:t>
            </a:r>
            <a:r>
              <a:rPr lang="en-US" altLang="zh-CN" dirty="0"/>
              <a:t>Chrome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来操纵</a:t>
            </a:r>
            <a:r>
              <a:rPr lang="en-US" altLang="zh-CN" dirty="0" smtClean="0"/>
              <a:t>Web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相比较</a:t>
            </a:r>
            <a:r>
              <a:rPr lang="en-US" altLang="zh-CN" dirty="0"/>
              <a:t>Selenium</a:t>
            </a:r>
            <a:r>
              <a:rPr lang="zh-CN" altLang="zh-CN" dirty="0"/>
              <a:t>或是</a:t>
            </a:r>
            <a:r>
              <a:rPr lang="en-US" altLang="zh-CN" dirty="0" err="1"/>
              <a:t>PhantomJs</a:t>
            </a:r>
            <a:r>
              <a:rPr lang="en-US" altLang="zh-CN" dirty="0" smtClean="0"/>
              <a:t>,</a:t>
            </a:r>
            <a:r>
              <a:rPr lang="zh-CN" altLang="zh-CN" dirty="0" smtClean="0"/>
              <a:t> 它</a:t>
            </a:r>
            <a:r>
              <a:rPr lang="zh-CN" altLang="zh-CN" dirty="0"/>
              <a:t>的操作</a:t>
            </a:r>
            <a:r>
              <a:rPr lang="en-US" altLang="zh-CN" dirty="0"/>
              <a:t>Dom</a:t>
            </a:r>
            <a:r>
              <a:rPr lang="zh-CN" altLang="zh-CN" dirty="0"/>
              <a:t>可以完全在内存中进行</a:t>
            </a:r>
            <a:r>
              <a:rPr lang="zh-CN" altLang="zh-CN" dirty="0" smtClean="0"/>
              <a:t>模拟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在</a:t>
            </a:r>
            <a:r>
              <a:rPr lang="en-US" altLang="zh-CN" dirty="0"/>
              <a:t>V8</a:t>
            </a:r>
            <a:r>
              <a:rPr lang="zh-CN" altLang="zh-CN" dirty="0"/>
              <a:t>引擎中处理而不打开浏览器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由于</a:t>
            </a:r>
            <a:r>
              <a:rPr lang="zh-CN" altLang="en-US" dirty="0"/>
              <a:t>是</a:t>
            </a:r>
            <a:r>
              <a:rPr lang="en-US" altLang="zh-CN" dirty="0" smtClean="0"/>
              <a:t>Chrome</a:t>
            </a:r>
            <a:r>
              <a:rPr lang="zh-CN" altLang="zh-CN" dirty="0"/>
              <a:t>团队在维护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Puppeteer</a:t>
            </a:r>
            <a:r>
              <a:rPr lang="zh-CN" altLang="zh-CN" dirty="0" smtClean="0"/>
              <a:t>会</a:t>
            </a:r>
            <a:r>
              <a:rPr lang="zh-CN" altLang="zh-CN" dirty="0"/>
              <a:t>拥有更好的兼容性和前景。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24" y="503450"/>
            <a:ext cx="1422170" cy="20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r>
              <a:rPr lang="zh-CN" altLang="en-US" dirty="0"/>
              <a:t>生成页面 </a:t>
            </a:r>
            <a:r>
              <a:rPr lang="en-US" altLang="zh-CN" dirty="0"/>
              <a:t>PDF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抓取 </a:t>
            </a:r>
            <a:r>
              <a:rPr lang="en-US" altLang="zh-CN" dirty="0"/>
              <a:t>SPA</a:t>
            </a:r>
            <a:r>
              <a:rPr lang="zh-CN" altLang="en-US" dirty="0"/>
              <a:t>（单页应用）并生成预渲染内容（即“</a:t>
            </a:r>
            <a:r>
              <a:rPr lang="en-US" altLang="zh-CN" dirty="0"/>
              <a:t>SSR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服务器</a:t>
            </a:r>
            <a:r>
              <a:rPr lang="zh-CN" altLang="en-US" dirty="0"/>
              <a:t>端渲染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自动提交表单，进行 </a:t>
            </a:r>
            <a:r>
              <a:rPr lang="en-US" altLang="zh-CN" dirty="0"/>
              <a:t>UI </a:t>
            </a:r>
            <a:r>
              <a:rPr lang="zh-CN" altLang="en-US" dirty="0"/>
              <a:t>测试，键盘输入等。</a:t>
            </a:r>
          </a:p>
          <a:p>
            <a:r>
              <a:rPr lang="zh-CN" altLang="en-US" dirty="0"/>
              <a:t>创建一个时时更新的自动化测试环境。 使用最新的 </a:t>
            </a:r>
            <a:r>
              <a:rPr lang="en-US" altLang="zh-CN" dirty="0"/>
              <a:t>JavaScript </a:t>
            </a:r>
            <a:r>
              <a:rPr lang="zh-CN" altLang="en-US" dirty="0"/>
              <a:t>和浏览器功能直接在最新版本的</a:t>
            </a:r>
            <a:r>
              <a:rPr lang="en-US" altLang="zh-CN" dirty="0"/>
              <a:t>Chrome</a:t>
            </a:r>
            <a:r>
              <a:rPr lang="zh-CN" altLang="en-US" dirty="0"/>
              <a:t>中执行测试。</a:t>
            </a:r>
          </a:p>
          <a:p>
            <a:r>
              <a:rPr lang="zh-CN" altLang="en-US" dirty="0"/>
              <a:t>捕获网站的 </a:t>
            </a:r>
            <a:r>
              <a:rPr lang="en-US" altLang="zh-CN" dirty="0">
                <a:hlinkClick r:id="rId2"/>
              </a:rPr>
              <a:t>timeline trace</a:t>
            </a:r>
            <a:r>
              <a:rPr lang="zh-CN" altLang="en-US" dirty="0"/>
              <a:t>，用来帮助分析性能问题。</a:t>
            </a:r>
          </a:p>
          <a:p>
            <a:r>
              <a:rPr lang="zh-CN" altLang="en-US" dirty="0"/>
              <a:t>测试浏览器扩展。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由于封网的原因，直接用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 puppeteer</a:t>
            </a:r>
            <a:r>
              <a:rPr lang="zh-CN" altLang="en-US" dirty="0" smtClean="0"/>
              <a:t>是不能成功安装的，需要通过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进行安装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err="1"/>
              <a:t>cnpm</a:t>
            </a:r>
            <a:r>
              <a:rPr lang="en-US" altLang="zh-CN" dirty="0"/>
              <a:t> --registry=https://registry.npm.taobao.org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puppeteer --save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3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 API &amp; examples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https://zhaoqize.github.io/puppeteer-api-zh_CN/#/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Examples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46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husky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Husky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为了防止一些不规范的代码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命令执行前用一些钩子来检测并阻止。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就是一种钩子插件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513313"/>
            <a:ext cx="1925515" cy="1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r>
              <a:rPr lang="en-US" altLang="zh-CN" dirty="0" smtClean="0"/>
              <a:t> </a:t>
            </a:r>
            <a:r>
              <a:rPr lang="zh-CN" altLang="en-US" dirty="0"/>
              <a:t>是一个语法规则和代码风格的检查工具，可以用来保证写出语法正确、风格统一的代码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mtClean="0"/>
              <a:t>API:  https</a:t>
            </a:r>
            <a:r>
              <a:rPr lang="en-US" altLang="zh-CN" dirty="0"/>
              <a:t>://cn.eslint.org/docs/rules/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76" y="175540"/>
            <a:ext cx="1704731" cy="17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413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前端工程化几个常用工具</vt:lpstr>
      <vt:lpstr>前段工程化</vt:lpstr>
      <vt:lpstr>前端工具</vt:lpstr>
      <vt:lpstr>Puppeteer</vt:lpstr>
      <vt:lpstr>Puppeteer</vt:lpstr>
      <vt:lpstr>Puppeteer</vt:lpstr>
      <vt:lpstr>Puppeteer</vt:lpstr>
      <vt:lpstr>husky</vt:lpstr>
      <vt:lpstr>eslint</vt:lpstr>
      <vt:lpstr>prettier</vt:lpstr>
      <vt:lpstr>prettier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前端工程化常用工具</dc:title>
  <dc:creator>王良14</dc:creator>
  <cp:lastModifiedBy>王良14</cp:lastModifiedBy>
  <cp:revision>31</cp:revision>
  <dcterms:created xsi:type="dcterms:W3CDTF">2018-12-03T01:53:51Z</dcterms:created>
  <dcterms:modified xsi:type="dcterms:W3CDTF">2018-12-03T11:12:48Z</dcterms:modified>
</cp:coreProperties>
</file>