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7" r:id="rId5"/>
    <p:sldId id="257" r:id="rId6"/>
    <p:sldId id="268" r:id="rId7"/>
    <p:sldId id="260" r:id="rId8"/>
    <p:sldId id="258" r:id="rId9"/>
    <p:sldId id="259" r:id="rId10"/>
    <p:sldId id="264" r:id="rId11"/>
    <p:sldId id="279" r:id="rId12"/>
    <p:sldId id="261" r:id="rId13"/>
    <p:sldId id="280" r:id="rId14"/>
    <p:sldId id="281" r:id="rId15"/>
    <p:sldId id="265" r:id="rId16"/>
    <p:sldId id="266" r:id="rId17"/>
    <p:sldId id="269" r:id="rId18"/>
    <p:sldId id="270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E2B-BD2F-4D0E-9DB8-2F1CC9243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F9D-48D5-4515-BBE6-BFA12C95D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rettier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haoqize.github.io/puppeteer-api-zh_CN/#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前端工程化几个工具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husky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"scripts":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>
                <a:sym typeface="+mn-ea"/>
              </a:rPr>
              <a:t>"precommit": "gulp git:diff &amp;&amp; node script/lintScript.js"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"husky":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"hooks":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"pre-commit": "gulp git:diff &amp;&amp; node script/lintScript.js"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eslint</a:t>
            </a:r>
            <a:r>
              <a:rPr lang="zh-CN" altLang="en-US" dirty="0" smtClean="0">
                <a:sym typeface="+mn-ea"/>
              </a:rPr>
              <a:t>是什么</a:t>
            </a:r>
            <a:endParaRPr lang="en-US" altLang="zh-CN" dirty="0" err="1" smtClean="0"/>
          </a:p>
          <a:p>
            <a:endParaRPr lang="en-US" altLang="zh-CN" dirty="0" err="1" smtClean="0"/>
          </a:p>
          <a:p>
            <a:r>
              <a:rPr lang="en-US" altLang="zh-CN" dirty="0" err="1" smtClean="0"/>
              <a:t>ESLint</a:t>
            </a:r>
            <a:r>
              <a:rPr lang="en-US" altLang="zh-CN" dirty="0" smtClean="0"/>
              <a:t> </a:t>
            </a:r>
            <a:r>
              <a:rPr lang="zh-CN" altLang="en-US" dirty="0"/>
              <a:t>是一个语法规则和代码风格的检查工具，可以用来保证写出语法正确、风格统一的代码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配置文件：</a:t>
            </a:r>
            <a:r>
              <a:rPr lang="en-US" altLang="zh-CN" dirty="0" smtClean="0"/>
              <a:t>.eslintrc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mtClean="0"/>
              <a:t>API:  https</a:t>
            </a:r>
            <a:r>
              <a:rPr lang="en-US" altLang="zh-CN" dirty="0"/>
              <a:t>://cn.eslint.org/docs/rules/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6" y="175540"/>
            <a:ext cx="1704731" cy="17047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禁用规则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要临时禁用文件中的规则警告，</a:t>
            </a:r>
            <a:r>
              <a:rPr lang="zh-CN" altLang="en-US"/>
              <a:t>用</a:t>
            </a:r>
            <a:r>
              <a:rPr lang="en-US" altLang="zh-CN"/>
              <a:t>以下格式使用块注释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/* eslint-disable */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/* eslint-enable */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禁用或启用特定规则的警告：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/* eslint-disable no-alert, no-console */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/* eslint-enable no-alert, no-console */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禁用规则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要在整个文件中禁用规则警告，请在文件/* eslint-disable */顶部放置块注释：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/* eslint-disable */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etc: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eslint-disable-next-line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alert('foo');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alert('foo'); /* eslint-disable-line */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Prettier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prettier</a:t>
            </a:r>
            <a:r>
              <a:rPr lang="zh-CN" altLang="en-US" dirty="0" smtClean="0"/>
              <a:t>是</a:t>
            </a:r>
            <a:r>
              <a:rPr lang="zh-CN" altLang="en-US" dirty="0"/>
              <a:t>一个流行的代码格式化工具的名称，它能够解析代码，使用你自己设定</a:t>
            </a:r>
            <a:r>
              <a:rPr lang="zh-CN" altLang="en-US" dirty="0" smtClean="0"/>
              <a:t>的规则来重新打印出格式规范的代码。</a:t>
            </a:r>
            <a:endParaRPr lang="en-US" altLang="zh-CN" dirty="0"/>
          </a:p>
          <a:p>
            <a:r>
              <a:rPr lang="zh-CN" altLang="en-US" dirty="0"/>
              <a:t>可配置化</a:t>
            </a:r>
            <a:endParaRPr lang="zh-CN" altLang="en-US" dirty="0"/>
          </a:p>
          <a:p>
            <a:r>
              <a:rPr lang="zh-CN" altLang="en-US" dirty="0"/>
              <a:t>支持多种语言</a:t>
            </a:r>
            <a:endParaRPr lang="zh-CN" altLang="en-US" dirty="0"/>
          </a:p>
          <a:p>
            <a:r>
              <a:rPr lang="zh-CN" altLang="en-US" dirty="0"/>
              <a:t>集成多数的编辑器</a:t>
            </a:r>
            <a:endParaRPr lang="zh-CN" altLang="en-US" dirty="0"/>
          </a:p>
          <a:p>
            <a:r>
              <a:rPr lang="zh-CN" altLang="en-US" dirty="0"/>
              <a:t>简洁的配置项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15" y="365125"/>
            <a:ext cx="2648390" cy="1103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dirty="0" err="1"/>
              <a:t>集成</a:t>
            </a:r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r>
              <a:rPr lang="zh-CN" altLang="en-US" dirty="0" err="1" smtClean="0">
                <a:sym typeface="+mn-ea"/>
              </a:rPr>
              <a:t>，</a:t>
            </a:r>
            <a:r>
              <a:rPr lang="zh-CN" altLang="en-US"/>
              <a:t>使用ESLint运行Prettier</a:t>
            </a:r>
            <a:endParaRPr lang="zh-CN" altLang="en-US"/>
          </a:p>
          <a:p>
            <a:pPr marL="0" indent="0">
              <a:buNone/>
            </a:pPr>
            <a:endParaRPr lang="en-US" altLang="zh-CN" dirty="0" err="1"/>
          </a:p>
          <a:p>
            <a:r>
              <a:rPr lang="en-US" altLang="zh-CN" dirty="0" err="1"/>
              <a:t>eslint</a:t>
            </a:r>
            <a:r>
              <a:rPr lang="en-US" altLang="zh-CN" dirty="0"/>
              <a:t>-plugin-prettier</a:t>
            </a:r>
            <a:r>
              <a:rPr lang="zh-CN" altLang="en-US" dirty="0"/>
              <a:t>插件会调用</a:t>
            </a:r>
            <a:r>
              <a:rPr lang="en-US" altLang="zh-CN" dirty="0"/>
              <a:t>prettier</a:t>
            </a:r>
            <a:r>
              <a:rPr lang="zh-CN" altLang="en-US" dirty="0"/>
              <a:t>对你的代码风格进行检查，其原理是先使用</a:t>
            </a:r>
            <a:r>
              <a:rPr lang="en-US" altLang="zh-CN" dirty="0"/>
              <a:t>prettier</a:t>
            </a:r>
            <a:r>
              <a:rPr lang="zh-CN" altLang="en-US" dirty="0"/>
              <a:t>对你的代码进行格式化，然后与格式化之前的代码进行对比，如果过出现了不一致，这个地方就会被</a:t>
            </a:r>
            <a:r>
              <a:rPr lang="en-US" altLang="zh-CN" dirty="0"/>
              <a:t>prettier</a:t>
            </a:r>
            <a:r>
              <a:rPr lang="zh-CN" altLang="en-US" dirty="0"/>
              <a:t>进行标记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.eslintrc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"plugins": ["prettier"],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"rules": 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"prettier/prettier": "error"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Prettier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pretty-quick &amp; </a:t>
            </a:r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pretty-quick </a:t>
            </a:r>
            <a:r>
              <a:rPr lang="en-US" altLang="zh-CN" dirty="0" smtClean="0"/>
              <a:t>:Runs</a:t>
            </a:r>
            <a:r>
              <a:rPr lang="en-US" altLang="zh-CN" dirty="0"/>
              <a:t> </a:t>
            </a:r>
            <a:r>
              <a:rPr lang="en-US" altLang="zh-CN" dirty="0">
                <a:hlinkClick r:id="rId1"/>
              </a:rPr>
              <a:t>Prettier</a:t>
            </a:r>
            <a:r>
              <a:rPr lang="en-US" altLang="zh-CN" dirty="0"/>
              <a:t> on your changed files.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pretty-quick-staged </a:t>
            </a:r>
            <a:r>
              <a:rPr lang="en-US" altLang="zh-CN" dirty="0" smtClean="0"/>
              <a:t>&amp;&amp; </a:t>
            </a: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</a:t>
            </a:r>
            <a:r>
              <a:rPr lang="en-US" altLang="zh-CN" dirty="0" smtClean="0"/>
              <a:t>script/lintScript.js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eslint</a:t>
            </a:r>
            <a:r>
              <a:rPr lang="en-US" altLang="zh-CN" dirty="0" smtClean="0"/>
              <a:t>-plugin-prettier &amp; </a:t>
            </a:r>
            <a:r>
              <a:rPr lang="en-US" altLang="zh-CN" dirty="0" err="1"/>
              <a:t>eslint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eslintrc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"plugins": ["prettier"],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"rules":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"prettier/prettier": "error"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script/lintScript.js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https://www.jianshu.com/p/d38e7e3b80cb</a:t>
            </a:r>
            <a:endParaRPr lang="zh-CN" altLang="en-US" dirty="0"/>
          </a:p>
          <a:p>
            <a:r>
              <a:rPr lang="zh-CN" altLang="en-US"/>
              <a:t>https://www.jianshu.com/p/d6a69eb08f07</a:t>
            </a:r>
            <a:endParaRPr lang="zh-CN" altLang="en-US"/>
          </a:p>
          <a:p>
            <a:r>
              <a:rPr lang="zh-CN" altLang="en-US"/>
              <a:t>https://cn.eslint.org/docs/rules/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前端工程化是依据业务特点，将前端开发的规范、流程、技术、工具、经验</a:t>
            </a:r>
            <a:r>
              <a:rPr lang="zh-CN" altLang="en-US" dirty="0" smtClean="0"/>
              <a:t>等形成</a:t>
            </a:r>
            <a:r>
              <a:rPr lang="zh-CN" altLang="en-US" dirty="0"/>
              <a:t>规范并建立成一种标准的体系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实现前端工程化的目的简单来说就是通过流程规范、自动化工具来提升前端的开发效率、性能、质量、多人协作能力以及开发体验。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86" y="4001294"/>
            <a:ext cx="5703750" cy="2167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几个前端工具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Husky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Prettier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Puppeteer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翻译是操纵木偶的人</a:t>
            </a:r>
            <a:r>
              <a:rPr lang="zh-CN" altLang="en-US" dirty="0"/>
              <a:t>，</a:t>
            </a:r>
            <a:r>
              <a:rPr lang="zh-CN" altLang="en-US" dirty="0" smtClean="0"/>
              <a:t>我们可以通过它来操纵页面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zh-CN" dirty="0"/>
              <a:t>是一个</a:t>
            </a:r>
            <a:r>
              <a:rPr lang="en-US" altLang="zh-CN" dirty="0" err="1"/>
              <a:t>Nodejs</a:t>
            </a:r>
            <a:r>
              <a:rPr lang="zh-CN" altLang="zh-CN" dirty="0"/>
              <a:t>的库，支持调用</a:t>
            </a:r>
            <a:r>
              <a:rPr lang="en-US" altLang="zh-CN" dirty="0"/>
              <a:t>Chrome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来操纵</a:t>
            </a:r>
            <a:r>
              <a:rPr lang="en-US" altLang="zh-CN" dirty="0" smtClean="0"/>
              <a:t>Web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相比较</a:t>
            </a:r>
            <a:r>
              <a:rPr lang="en-US" altLang="zh-CN" dirty="0"/>
              <a:t>Selenium</a:t>
            </a:r>
            <a:r>
              <a:rPr lang="zh-CN" altLang="zh-CN" dirty="0"/>
              <a:t>或是</a:t>
            </a:r>
            <a:r>
              <a:rPr lang="en-US" altLang="zh-CN" dirty="0" err="1"/>
              <a:t>PhantomJs</a:t>
            </a:r>
            <a:r>
              <a:rPr lang="en-US" altLang="zh-CN" dirty="0" smtClean="0"/>
              <a:t>,</a:t>
            </a:r>
            <a:r>
              <a:rPr lang="zh-CN" altLang="zh-CN" dirty="0" smtClean="0"/>
              <a:t> 它</a:t>
            </a:r>
            <a:r>
              <a:rPr lang="zh-CN" altLang="zh-CN" dirty="0"/>
              <a:t>的操作</a:t>
            </a:r>
            <a:r>
              <a:rPr lang="en-US" altLang="zh-CN" dirty="0"/>
              <a:t>Dom</a:t>
            </a:r>
            <a:r>
              <a:rPr lang="zh-CN" altLang="zh-CN" dirty="0"/>
              <a:t>可以完全在内存中进行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在</a:t>
            </a:r>
            <a:r>
              <a:rPr lang="en-US" altLang="zh-CN" dirty="0"/>
              <a:t>V8</a:t>
            </a:r>
            <a:r>
              <a:rPr lang="zh-CN" altLang="zh-CN" dirty="0"/>
              <a:t>引擎中处理而不打开浏览器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由于</a:t>
            </a:r>
            <a:r>
              <a:rPr lang="zh-CN" altLang="en-US" dirty="0"/>
              <a:t>是</a:t>
            </a:r>
            <a:r>
              <a:rPr lang="en-US" altLang="zh-CN" dirty="0" smtClean="0"/>
              <a:t>Chrome</a:t>
            </a:r>
            <a:r>
              <a:rPr lang="zh-CN" altLang="zh-CN" dirty="0"/>
              <a:t>团队在维护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Puppeteer</a:t>
            </a:r>
            <a:r>
              <a:rPr lang="zh-CN" altLang="zh-CN" dirty="0" smtClean="0"/>
              <a:t>会</a:t>
            </a:r>
            <a:r>
              <a:rPr lang="zh-CN" altLang="zh-CN" dirty="0"/>
              <a:t>拥有更好的兼容性和前景。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4" y="503450"/>
            <a:ext cx="1422170" cy="2069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无头浏览器 </a:t>
            </a:r>
            <a:r>
              <a:rPr lang="en-US" altLang="zh-CN" dirty="0" smtClean="0"/>
              <a:t>(</a:t>
            </a:r>
            <a:r>
              <a:rPr lang="en-US" altLang="zh-CN" dirty="0"/>
              <a:t>headless browser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日常使用浏览器的步骤为：启动浏览器、打开一个网页、进行交互。而无头浏览器指的是我们使用脚本来执行以上过程的浏览器，能模拟真实的浏览器使用场景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通过操纵</a:t>
            </a:r>
            <a:r>
              <a:rPr lang="en-US" altLang="zh-CN" dirty="0" smtClean="0"/>
              <a:t>headless chrome</a:t>
            </a:r>
            <a:r>
              <a:rPr lang="zh-CN" altLang="en-US" dirty="0"/>
              <a:t>，他基于 </a:t>
            </a:r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r>
              <a:rPr lang="en-US" altLang="zh-CN" dirty="0"/>
              <a:t> protocol 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zh-CN" altLang="en-US" dirty="0"/>
              <a:t>一些</a:t>
            </a:r>
            <a:r>
              <a:rPr lang="zh-CN" altLang="en-US" dirty="0" smtClean="0"/>
              <a:t>高度</a:t>
            </a:r>
            <a:r>
              <a:rPr lang="zh-CN" altLang="en-US" dirty="0"/>
              <a:t>封装的接口方便我们控制浏览器。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网页进行截图保存为图片或</a:t>
            </a:r>
            <a:r>
              <a:rPr lang="en-US" altLang="zh-CN" dirty="0"/>
              <a:t> pdf </a:t>
            </a:r>
            <a:endParaRPr lang="zh-CN" altLang="zh-CN" dirty="0"/>
          </a:p>
          <a:p>
            <a:r>
              <a:rPr lang="zh-CN" altLang="zh-CN" dirty="0" smtClean="0"/>
              <a:t>抓取</a:t>
            </a:r>
            <a:r>
              <a:rPr lang="zh-CN" altLang="zh-CN" dirty="0"/>
              <a:t>单页应用</a:t>
            </a:r>
            <a:r>
              <a:rPr lang="en-US" altLang="zh-CN" dirty="0"/>
              <a:t>(SPA)</a:t>
            </a:r>
            <a:r>
              <a:rPr lang="zh-CN" altLang="zh-CN" dirty="0"/>
              <a:t>执行并渲染</a:t>
            </a:r>
            <a:r>
              <a:rPr lang="en-US" altLang="zh-CN" dirty="0"/>
              <a:t>(</a:t>
            </a:r>
            <a:r>
              <a:rPr lang="zh-CN" altLang="zh-CN" dirty="0"/>
              <a:t>解决传统</a:t>
            </a:r>
            <a:r>
              <a:rPr lang="en-US" altLang="zh-CN" dirty="0"/>
              <a:t> HTTP </a:t>
            </a:r>
            <a:r>
              <a:rPr lang="zh-CN" altLang="zh-CN" dirty="0"/>
              <a:t>爬虫抓取单页应用难以处理异步请求的问题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zh-CN" altLang="zh-CN" dirty="0" smtClean="0"/>
              <a:t>做</a:t>
            </a:r>
            <a:r>
              <a:rPr lang="zh-CN" altLang="zh-CN" dirty="0"/>
              <a:t>表单的自动提交、</a:t>
            </a:r>
            <a:r>
              <a:rPr lang="en-US" altLang="zh-CN" dirty="0"/>
              <a:t>UI</a:t>
            </a:r>
            <a:r>
              <a:rPr lang="zh-CN" altLang="zh-CN" dirty="0"/>
              <a:t>的自动化测试、模拟键盘输入等 </a:t>
            </a:r>
            <a:endParaRPr lang="zh-CN" altLang="zh-CN" dirty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浏览器自带的一些调试工具和性能分析工具帮助我们分析问题 </a:t>
            </a:r>
            <a:endParaRPr lang="zh-CN" altLang="zh-CN" dirty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最新的无头浏览器环境里做测试、使用最新浏览器特性 </a:t>
            </a:r>
            <a:endParaRPr lang="zh-CN" altLang="zh-CN" dirty="0"/>
          </a:p>
          <a:p>
            <a:r>
              <a:rPr lang="zh-CN" altLang="zh-CN" dirty="0" smtClean="0"/>
              <a:t>写</a:t>
            </a:r>
            <a:r>
              <a:rPr lang="zh-CN" altLang="zh-CN" dirty="0"/>
              <a:t>爬虫做你想做的</a:t>
            </a:r>
            <a:r>
              <a:rPr lang="zh-CN" altLang="zh-CN" dirty="0" smtClean="0"/>
              <a:t>事情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由于封网的原因，直接用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puppeteer</a:t>
            </a:r>
            <a:r>
              <a:rPr lang="zh-CN" altLang="en-US" dirty="0" smtClean="0"/>
              <a:t>是不能成功安装的，需要通过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进行安装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cnpm</a:t>
            </a:r>
            <a:r>
              <a:rPr lang="en-US" altLang="zh-CN" dirty="0"/>
              <a:t> --registry=https://registry.npm.taobao.org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/>
              <a:t>cnpm i puppeteer --save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 API &amp; examples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1"/>
              </a:rPr>
              <a:t>https://zhaoqize.github.io/puppeteer-api-zh_CN/#/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Examples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代码演示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husky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Husky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为了防止一些不规范的代码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命令执行前用一些钩子来检测并阻止。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就是一种钩子插件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513313"/>
            <a:ext cx="1925515" cy="1807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DengXian Light</vt:lpstr>
      <vt:lpstr>DengXian</vt:lpstr>
      <vt:lpstr>Microsoft YaHei</vt:lpstr>
      <vt:lpstr>Arial Unicode MS</vt:lpstr>
      <vt:lpstr>Calibri</vt:lpstr>
      <vt:lpstr>Office 主题​​</vt:lpstr>
      <vt:lpstr>前端工程化几个常用工具</vt:lpstr>
      <vt:lpstr>前段工程化</vt:lpstr>
      <vt:lpstr>前端工具</vt:lpstr>
      <vt:lpstr>Puppeteer</vt:lpstr>
      <vt:lpstr>Puppeteer</vt:lpstr>
      <vt:lpstr>Puppeteer</vt:lpstr>
      <vt:lpstr>Puppeteer</vt:lpstr>
      <vt:lpstr>Puppeteer</vt:lpstr>
      <vt:lpstr>husky</vt:lpstr>
      <vt:lpstr>PowerPoint 演示文稿</vt:lpstr>
      <vt:lpstr>eslint</vt:lpstr>
      <vt:lpstr>PowerPoint 演示文稿</vt:lpstr>
      <vt:lpstr>PowerPoint 演示文稿</vt:lpstr>
      <vt:lpstr>prettier</vt:lpstr>
      <vt:lpstr>prettier</vt:lpstr>
      <vt:lpstr>prettier &amp; eslint</vt:lpstr>
      <vt:lpstr>prettier &amp; eslint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前端工程化常用工具</dc:title>
  <dc:creator>王良14</dc:creator>
  <cp:lastModifiedBy>lwang</cp:lastModifiedBy>
  <cp:revision>71</cp:revision>
  <dcterms:created xsi:type="dcterms:W3CDTF">2018-12-03T01:53:00Z</dcterms:created>
  <dcterms:modified xsi:type="dcterms:W3CDTF">2018-12-04T04:07:23Z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