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1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A2A06-C03F-4214-8F05-2D2DB0B6AE32}" type="datetimeFigureOut">
              <a:rPr lang="es-ES" smtClean="0"/>
              <a:pPr/>
              <a:t>06/03/2024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3E79E-4BE7-4384-99CB-C75E41AE37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¿Meter</a:t>
            </a:r>
            <a:r>
              <a:rPr lang="es-ES" baseline="0" dirty="0" smtClean="0"/>
              <a:t> esto último en una nueva diapositiva? Lo de características del producto, precios, promociones y distribución casi que iría mejor en su propia página</a:t>
            </a:r>
          </a:p>
          <a:p>
            <a:r>
              <a:rPr lang="es-ES" baseline="0" dirty="0" smtClean="0"/>
              <a:t>Lo de atención al cliente sí que sí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3E79E-4BE7-4384-99CB-C75E41AE377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lo de la motivación no sé</a:t>
            </a:r>
            <a:r>
              <a:rPr lang="es-ES" baseline="0" dirty="0" smtClean="0"/>
              <a:t> si debería de poner la Teoría X de </a:t>
            </a:r>
            <a:r>
              <a:rPr lang="es-ES" baseline="0" dirty="0" err="1" smtClean="0"/>
              <a:t>McGregor</a:t>
            </a:r>
            <a:r>
              <a:rPr lang="es-ES" baseline="0" dirty="0" smtClean="0"/>
              <a:t>, aunque eso está en el apartado de la dirección y no en el apartado de la motivación del libro (página 113)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3E79E-4BE7-4384-99CB-C75E41AE377C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Tengo</a:t>
            </a:r>
            <a:r>
              <a:rPr lang="es-ES" baseline="0" dirty="0" smtClean="0"/>
              <a:t> que cambiar la presentación de </a:t>
            </a:r>
            <a:r>
              <a:rPr lang="es-ES" baseline="0" smtClean="0"/>
              <a:t>esta parte</a:t>
            </a: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3E79E-4BE7-4384-99CB-C75E41AE377C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mtClean="0"/>
              <a:t>[QUIZA</a:t>
            </a:r>
            <a:r>
              <a:rPr lang="es-ES" baseline="0" smtClean="0"/>
              <a:t> SOBRA]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3E79E-4BE7-4384-99CB-C75E41AE377C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06/03/2024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06/03/2024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06/03/2024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06/03/2024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06/03/2024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06/03/2024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Snake </a:t>
            </a:r>
            <a:r>
              <a:rPr lang="es-ES" dirty="0" err="1" smtClean="0"/>
              <a:t>Eyes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Presentación del negocio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Producción 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Nuestro plan de producción para nuestro servicio de venta:</a:t>
            </a:r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[PRIMERA MITAD DEL PLAN DE PRODUCCIÓN]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 de Producción </a:t>
            </a:r>
            <a:r>
              <a:rPr lang="es-ES" dirty="0" smtClean="0"/>
              <a:t>II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Nuestro plan de producción para nuestro servicio </a:t>
            </a:r>
            <a:r>
              <a:rPr lang="es-ES" dirty="0" smtClean="0"/>
              <a:t>de foro en línea:</a:t>
            </a:r>
            <a:endParaRPr lang="es-ES" dirty="0" smtClean="0"/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[SEGUNDA MITAD </a:t>
            </a:r>
            <a:r>
              <a:rPr lang="es-ES" dirty="0" smtClean="0"/>
              <a:t>DEL PLAN DE PRODUCCIÓN]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[Plan de Producción III] Aprovisionamiento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propuesta de valor de la idea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Observación de la tendencia al alza de la popularidad de los juegos de mesa y de una carencia en el suministro de juegos de mesa en entornos rurales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del mercado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El mercado de los juegos de mesa podría caracterizarse como un mercado con una competencia monopolística.</a:t>
            </a:r>
          </a:p>
          <a:p>
            <a:endParaRPr lang="es-ES" dirty="0" smtClean="0"/>
          </a:p>
          <a:p>
            <a:r>
              <a:rPr lang="es-ES" dirty="0" smtClean="0"/>
              <a:t>Segmentaremos a nuestros clientes en torno a nuestros servicios de venta y nuestros servicios digitales.</a:t>
            </a:r>
          </a:p>
          <a:p>
            <a:endParaRPr lang="es-ES" dirty="0" smtClean="0"/>
          </a:p>
          <a:p>
            <a:r>
              <a:rPr lang="es-ES" dirty="0" smtClean="0"/>
              <a:t>Debido a la facilidad de internet para el </a:t>
            </a:r>
            <a:r>
              <a:rPr lang="es-ES" i="1" dirty="0" smtClean="0"/>
              <a:t>marketing</a:t>
            </a:r>
            <a:r>
              <a:rPr lang="es-ES" dirty="0" smtClean="0"/>
              <a:t> es muy posible que nuestros “</a:t>
            </a:r>
            <a:r>
              <a:rPr lang="es-ES" dirty="0" err="1" smtClean="0"/>
              <a:t>early</a:t>
            </a:r>
            <a:r>
              <a:rPr lang="es-ES" dirty="0" smtClean="0"/>
              <a:t> </a:t>
            </a:r>
            <a:r>
              <a:rPr lang="es-ES" dirty="0" err="1" smtClean="0"/>
              <a:t>adopters</a:t>
            </a:r>
            <a:r>
              <a:rPr lang="es-ES" dirty="0" smtClean="0"/>
              <a:t>” sean usuarios de nuestros servicios online.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Nuestro entorno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entorno general:</a:t>
            </a:r>
          </a:p>
          <a:p>
            <a:endParaRPr lang="es-ES" dirty="0" smtClean="0"/>
          </a:p>
          <a:p>
            <a:r>
              <a:rPr lang="es-ES" dirty="0" smtClean="0"/>
              <a:t>El entorno específico:</a:t>
            </a:r>
          </a:p>
          <a:p>
            <a:endParaRPr lang="es-ES" dirty="0" smtClean="0"/>
          </a:p>
          <a:p>
            <a:r>
              <a:rPr lang="es-ES" dirty="0" smtClean="0"/>
              <a:t>La competencia: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La localización: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Nuestro </a:t>
            </a:r>
            <a:r>
              <a:rPr lang="es-ES" i="1" dirty="0" smtClean="0"/>
              <a:t>marketing</a:t>
            </a:r>
            <a:endParaRPr lang="es-E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s-ES" dirty="0" smtClean="0"/>
          </a:p>
          <a:p>
            <a:r>
              <a:rPr lang="es-ES" i="1" dirty="0" smtClean="0"/>
              <a:t>Marketing</a:t>
            </a:r>
            <a:r>
              <a:rPr lang="es-ES" dirty="0" smtClean="0"/>
              <a:t> estratégico: Posicionamiento en calidad: especialmente en la calidad de nuestro servicio de atención al cliente.</a:t>
            </a:r>
          </a:p>
          <a:p>
            <a:endParaRPr lang="es-ES" dirty="0" smtClean="0"/>
          </a:p>
          <a:p>
            <a:r>
              <a:rPr lang="es-ES" i="1" dirty="0" smtClean="0"/>
              <a:t>Marketing</a:t>
            </a:r>
            <a:r>
              <a:rPr lang="es-ES" dirty="0" smtClean="0"/>
              <a:t> operativo: </a:t>
            </a:r>
          </a:p>
          <a:p>
            <a:endParaRPr lang="es-ES" dirty="0" smtClean="0"/>
          </a:p>
          <a:p>
            <a:r>
              <a:rPr lang="es-ES" dirty="0" smtClean="0"/>
              <a:t>Características del producto</a:t>
            </a:r>
          </a:p>
          <a:p>
            <a:endParaRPr lang="es-ES" dirty="0" smtClean="0"/>
          </a:p>
          <a:p>
            <a:r>
              <a:rPr lang="es-ES" dirty="0" smtClean="0"/>
              <a:t>Precios</a:t>
            </a:r>
          </a:p>
          <a:p>
            <a:endParaRPr lang="es-ES" dirty="0" smtClean="0"/>
          </a:p>
          <a:p>
            <a:r>
              <a:rPr lang="es-ES" dirty="0" smtClean="0"/>
              <a:t>Promociones</a:t>
            </a:r>
          </a:p>
          <a:p>
            <a:endParaRPr lang="es-ES" dirty="0" smtClean="0"/>
          </a:p>
          <a:p>
            <a:r>
              <a:rPr lang="es-ES" dirty="0" smtClean="0"/>
              <a:t>Distribución</a:t>
            </a:r>
          </a:p>
          <a:p>
            <a:endParaRPr lang="es-ES" dirty="0" smtClean="0"/>
          </a:p>
          <a:p>
            <a:r>
              <a:rPr lang="es-ES" dirty="0" smtClean="0"/>
              <a:t>Atención al cliente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humanos 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Dirección [NOMBRE DEL SOCIO QUE DIRIGIA]</a:t>
            </a:r>
          </a:p>
          <a:p>
            <a:endParaRPr lang="es-ES" dirty="0" smtClean="0"/>
          </a:p>
          <a:p>
            <a:r>
              <a:rPr lang="es-ES" dirty="0" smtClean="0"/>
              <a:t>Teoría de la Malla Gerencial de </a:t>
            </a:r>
            <a:r>
              <a:rPr lang="es-ES" dirty="0" err="1" smtClean="0"/>
              <a:t>Blake</a:t>
            </a:r>
            <a:r>
              <a:rPr lang="es-ES" dirty="0" smtClean="0"/>
              <a:t> y </a:t>
            </a:r>
            <a:r>
              <a:rPr lang="es-ES" dirty="0" err="1" smtClean="0"/>
              <a:t>Mouton</a:t>
            </a:r>
            <a:r>
              <a:rPr lang="es-ES" dirty="0" smtClean="0"/>
              <a:t>: tratar de no desplazarse al punto 1.9 del “Club de Amigos”</a:t>
            </a:r>
          </a:p>
          <a:p>
            <a:endParaRPr lang="es-ES" dirty="0" smtClean="0"/>
          </a:p>
          <a:p>
            <a:r>
              <a:rPr lang="es-ES" dirty="0" smtClean="0"/>
              <a:t>La motivación: Todos los trabajadores serán socios debido a lo que tendrán un interés económico para que la empresa vaya bien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humanos II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Organigrama:</a:t>
            </a:r>
          </a:p>
          <a:p>
            <a:pPr>
              <a:buNone/>
            </a:pPr>
            <a:r>
              <a:rPr lang="es-ES" dirty="0" smtClean="0"/>
              <a:t>[ORGANIGRAMA DE LA EMPRESA]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Obligaciones de la empresa- Prevención de riesgos laborales: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 jurídica 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Seremos una Sociedad Limitada.</a:t>
            </a:r>
          </a:p>
          <a:p>
            <a:endParaRPr lang="es-ES" dirty="0" smtClean="0"/>
          </a:p>
          <a:p>
            <a:r>
              <a:rPr lang="es-ES" dirty="0" smtClean="0"/>
              <a:t>Esta forma jurídica nos hará precisar llevar a cabo una serie de tramites: la certificación negativa del nombre de la empresa, el volante del depósito del capital mínimo para constituir la sociedad, la firma de los estatutos de la sociedad y la presentación de todos esta documentación ante notario.</a:t>
            </a:r>
          </a:p>
          <a:p>
            <a:endParaRPr lang="es-ES" dirty="0" smtClean="0"/>
          </a:p>
          <a:p>
            <a:r>
              <a:rPr lang="es-ES" dirty="0" smtClean="0"/>
              <a:t>Luego, necesitaremos pedir un CIF (código de identificación fiscal) y presentar la sociedad ante el registro mercantil, en el Registro Mercantil también necesitaremos presentar el libro de registro de socios.</a:t>
            </a:r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 jurídica II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Adicionalmente, necesitaremos realizar una serie de trámites generales:</a:t>
            </a:r>
          </a:p>
          <a:p>
            <a:r>
              <a:rPr lang="es-ES" dirty="0" smtClean="0"/>
              <a:t>La declaración censal del Impuesto de Sociedades y del IVA.</a:t>
            </a:r>
          </a:p>
          <a:p>
            <a:r>
              <a:rPr lang="es-ES" dirty="0" smtClean="0"/>
              <a:t>Necesitaremos pedir una licencia de actividad para nuestra nave [</a:t>
            </a:r>
            <a:r>
              <a:rPr lang="es-ES" dirty="0" err="1" smtClean="0"/>
              <a:t>declaracion</a:t>
            </a:r>
            <a:r>
              <a:rPr lang="es-ES" dirty="0" smtClean="0"/>
              <a:t> responsable y un proyecto </a:t>
            </a:r>
            <a:r>
              <a:rPr lang="es-ES" dirty="0" err="1" smtClean="0"/>
              <a:t>tecnico</a:t>
            </a:r>
            <a:r>
              <a:rPr lang="es-ES" dirty="0" smtClean="0"/>
              <a:t> visado por arquitecto o ingeniero colegiado y las tasas municipales]</a:t>
            </a:r>
          </a:p>
          <a:p>
            <a:r>
              <a:rPr lang="es-ES" dirty="0" smtClean="0"/>
              <a:t>Daremos de alta a nuestros socios en el régimen de autónomos</a:t>
            </a:r>
          </a:p>
          <a:p>
            <a:r>
              <a:rPr lang="es-ES" dirty="0" smtClean="0"/>
              <a:t>Realizaremos la comunicación de apertura ante </a:t>
            </a:r>
            <a:r>
              <a:rPr lang="es-ES" smtClean="0"/>
              <a:t>la Consejería </a:t>
            </a:r>
            <a:r>
              <a:rPr lang="es-ES" dirty="0" smtClean="0"/>
              <a:t>Asturiana de Industria, Empleo y Promoción Económica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75</TotalTime>
  <Words>545</Words>
  <Application>Microsoft Office PowerPoint</Application>
  <PresentationFormat>Presentación en pantalla (4:3)</PresentationFormat>
  <Paragraphs>75</Paragraphs>
  <Slides>12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Módulo</vt:lpstr>
      <vt:lpstr>Snake Eyes</vt:lpstr>
      <vt:lpstr>La propuesta de valor de la idea</vt:lpstr>
      <vt:lpstr>Características del mercado</vt:lpstr>
      <vt:lpstr>Nuestro entorno</vt:lpstr>
      <vt:lpstr>Nuestro marketing</vt:lpstr>
      <vt:lpstr>Recursos humanos I</vt:lpstr>
      <vt:lpstr>Recursos humanos II</vt:lpstr>
      <vt:lpstr>Forma jurídica I</vt:lpstr>
      <vt:lpstr>Forma jurídica II</vt:lpstr>
      <vt:lpstr>Plan de Producción I</vt:lpstr>
      <vt:lpstr>Plan de Producción II</vt:lpstr>
      <vt:lpstr>[Plan de Producción III] Aprovisionamiento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Eyes</dc:title>
  <dc:creator>Tarde</dc:creator>
  <cp:lastModifiedBy>Tarde</cp:lastModifiedBy>
  <cp:revision>25</cp:revision>
  <dcterms:created xsi:type="dcterms:W3CDTF">2024-03-06T16:29:16Z</dcterms:created>
  <dcterms:modified xsi:type="dcterms:W3CDTF">2024-03-06T18:15:02Z</dcterms:modified>
</cp:coreProperties>
</file>