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8" r:id="rId2"/>
    <p:sldId id="267" r:id="rId3"/>
    <p:sldId id="260" r:id="rId4"/>
    <p:sldId id="262" r:id="rId5"/>
    <p:sldId id="266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94"/>
    <p:restoredTop sz="94712"/>
  </p:normalViewPr>
  <p:slideViewPr>
    <p:cSldViewPr snapToGrid="0" snapToObjects="1">
      <p:cViewPr>
        <p:scale>
          <a:sx n="65" d="100"/>
          <a:sy n="65" d="100"/>
        </p:scale>
        <p:origin x="40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9A8DD-60E8-4794-905A-B07670743F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14BAA33-CC47-418A-9D09-8C21754A09E7}">
      <dgm:prSet/>
      <dgm:spPr/>
      <dgm:t>
        <a:bodyPr/>
        <a:lstStyle/>
        <a:p>
          <a:r>
            <a:rPr lang="en-US" b="1" dirty="0"/>
            <a:t>Owners of connected </a:t>
          </a:r>
          <a:r>
            <a:rPr lang="en-US" b="1" dirty="0" smtClean="0"/>
            <a:t>vehicles</a:t>
          </a:r>
        </a:p>
      </dgm:t>
    </dgm:pt>
    <dgm:pt modelId="{72B5069E-2260-4AC2-A94C-3F12B7E397EB}" type="parTrans" cxnId="{6EF22C6E-1BE5-46F0-A8A3-E6D0A1A8D01B}">
      <dgm:prSet/>
      <dgm:spPr/>
      <dgm:t>
        <a:bodyPr/>
        <a:lstStyle/>
        <a:p>
          <a:endParaRPr lang="en-US"/>
        </a:p>
      </dgm:t>
    </dgm:pt>
    <dgm:pt modelId="{5F3A07CA-B8F1-4EB3-87B5-6BDB7C1740D3}" type="sibTrans" cxnId="{6EF22C6E-1BE5-46F0-A8A3-E6D0A1A8D01B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AB9A7C26-1102-4F49-B211-B41DCFF53CF2}">
      <dgm:prSet/>
      <dgm:spPr/>
      <dgm:t>
        <a:bodyPr/>
        <a:lstStyle/>
        <a:p>
          <a:r>
            <a:rPr lang="en-US" b="1" smtClean="0"/>
            <a:t>Rijkswaterstaat</a:t>
          </a:r>
          <a:endParaRPr lang="en-US" b="1" dirty="0"/>
        </a:p>
      </dgm:t>
    </dgm:pt>
    <dgm:pt modelId="{0DD0D527-8769-45BC-94F1-07A2BE2731D8}" type="parTrans" cxnId="{FEADBCF1-31C3-4F20-9D33-BD39FCEF65D1}">
      <dgm:prSet/>
      <dgm:spPr/>
      <dgm:t>
        <a:bodyPr/>
        <a:lstStyle/>
        <a:p>
          <a:endParaRPr lang="en-US"/>
        </a:p>
      </dgm:t>
    </dgm:pt>
    <dgm:pt modelId="{7D560981-7AAF-472B-B752-638FFE83A562}" type="sibTrans" cxnId="{FEADBCF1-31C3-4F20-9D33-BD39FCEF65D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6C322-A8E2-4244-8E75-C99D8E424A13}">
      <dgm:prSet/>
      <dgm:spPr/>
      <dgm:t>
        <a:bodyPr/>
        <a:lstStyle/>
        <a:p>
          <a:r>
            <a:rPr lang="en-US" b="1" dirty="0"/>
            <a:t>Car </a:t>
          </a:r>
          <a:r>
            <a:rPr lang="en-US" b="1" dirty="0" smtClean="0"/>
            <a:t>manufacturers</a:t>
          </a:r>
          <a:endParaRPr lang="en-US" b="1" dirty="0"/>
        </a:p>
      </dgm:t>
    </dgm:pt>
    <dgm:pt modelId="{2CE42DFF-DB36-4091-9A92-2550D2DE69A0}" type="parTrans" cxnId="{B29A843E-5BB7-4A87-98CD-1EA0AFA0F042}">
      <dgm:prSet/>
      <dgm:spPr/>
      <dgm:t>
        <a:bodyPr/>
        <a:lstStyle/>
        <a:p>
          <a:endParaRPr lang="en-US"/>
        </a:p>
      </dgm:t>
    </dgm:pt>
    <dgm:pt modelId="{6E52AFA9-1460-465C-912B-FA7FAC4E12C1}" type="sibTrans" cxnId="{B29A843E-5BB7-4A87-98CD-1EA0AFA0F04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6ACE874-168A-43FD-B2C6-0BB9E3B0185C}">
      <dgm:prSet/>
      <dgm:spPr/>
      <dgm:t>
        <a:bodyPr/>
        <a:lstStyle/>
        <a:p>
          <a:r>
            <a:rPr lang="en-US" b="1" dirty="0"/>
            <a:t>Owners of “dumb” </a:t>
          </a:r>
          <a:r>
            <a:rPr lang="en-US" b="1" dirty="0" smtClean="0"/>
            <a:t>cars</a:t>
          </a:r>
          <a:endParaRPr lang="en-US" b="1" dirty="0"/>
        </a:p>
      </dgm:t>
    </dgm:pt>
    <dgm:pt modelId="{DED6FBE1-807B-48A3-A83E-9BB91606C7A3}" type="parTrans" cxnId="{DE7D2789-785D-4B4B-AF19-4AEA3BB16B99}">
      <dgm:prSet/>
      <dgm:spPr/>
      <dgm:t>
        <a:bodyPr/>
        <a:lstStyle/>
        <a:p>
          <a:endParaRPr lang="en-US"/>
        </a:p>
      </dgm:t>
    </dgm:pt>
    <dgm:pt modelId="{AEA0BF03-0085-4926-9E60-43721346742E}" type="sibTrans" cxnId="{DE7D2789-785D-4B4B-AF19-4AEA3BB16B9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736ED36-87D2-3E4B-894C-823AB868A2A1}" type="pres">
      <dgm:prSet presAssocID="{E8E9A8DD-60E8-4794-905A-B07670743F09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4AF903-F067-014F-9D99-BFCD8A47C232}" type="pres">
      <dgm:prSet presAssocID="{714BAA33-CC47-418A-9D09-8C21754A09E7}" presName="compositeNode" presStyleCnt="0">
        <dgm:presLayoutVars>
          <dgm:bulletEnabled val="1"/>
        </dgm:presLayoutVars>
      </dgm:prSet>
      <dgm:spPr/>
    </dgm:pt>
    <dgm:pt modelId="{543D0662-1AEC-E440-A5E2-2D13DB854B86}" type="pres">
      <dgm:prSet presAssocID="{714BAA33-CC47-418A-9D09-8C21754A09E7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262F7E80-FF82-0842-BFED-4A38F02A283F}" type="pres">
      <dgm:prSet presAssocID="{5F3A07CA-B8F1-4EB3-87B5-6BDB7C1740D3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47D4C8D-7E10-CC40-9EF2-D8F5A34576C9}" type="pres">
      <dgm:prSet presAssocID="{714BAA33-CC47-418A-9D09-8C21754A09E7}" presName="bottomLine" presStyleLbl="alignNode1" presStyleIdx="1" presStyleCnt="8">
        <dgm:presLayoutVars/>
      </dgm:prSet>
      <dgm:spPr/>
    </dgm:pt>
    <dgm:pt modelId="{A605D653-525C-AF4C-857E-5DFC9C4B0EBC}" type="pres">
      <dgm:prSet presAssocID="{714BAA33-CC47-418A-9D09-8C21754A09E7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CB82-0931-7F4F-9F25-B0D572907052}" type="pres">
      <dgm:prSet presAssocID="{5F3A07CA-B8F1-4EB3-87B5-6BDB7C1740D3}" presName="sibTrans" presStyleCnt="0"/>
      <dgm:spPr/>
    </dgm:pt>
    <dgm:pt modelId="{8B367636-52D2-8C4E-825F-8BB313151A21}" type="pres">
      <dgm:prSet presAssocID="{AB9A7C26-1102-4F49-B211-B41DCFF53CF2}" presName="compositeNode" presStyleCnt="0">
        <dgm:presLayoutVars>
          <dgm:bulletEnabled val="1"/>
        </dgm:presLayoutVars>
      </dgm:prSet>
      <dgm:spPr/>
    </dgm:pt>
    <dgm:pt modelId="{251DE081-FE89-8D4F-BB15-FE8059E4A169}" type="pres">
      <dgm:prSet presAssocID="{AB9A7C26-1102-4F49-B211-B41DCFF53CF2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8711CB27-797F-EE48-A0F6-D34FE7D0095A}" type="pres">
      <dgm:prSet presAssocID="{7D560981-7AAF-472B-B752-638FFE83A562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F29B0A8-679B-7C4F-88CD-980D25D2CEFC}" type="pres">
      <dgm:prSet presAssocID="{AB9A7C26-1102-4F49-B211-B41DCFF53CF2}" presName="bottomLine" presStyleLbl="alignNode1" presStyleIdx="3" presStyleCnt="8">
        <dgm:presLayoutVars/>
      </dgm:prSet>
      <dgm:spPr/>
    </dgm:pt>
    <dgm:pt modelId="{FA525043-CE33-2343-8F65-997081B785FF}" type="pres">
      <dgm:prSet presAssocID="{AB9A7C26-1102-4F49-B211-B41DCFF53CF2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A8E47-ABBC-214A-9FE9-08C4BAFCD34A}" type="pres">
      <dgm:prSet presAssocID="{7D560981-7AAF-472B-B752-638FFE83A562}" presName="sibTrans" presStyleCnt="0"/>
      <dgm:spPr/>
    </dgm:pt>
    <dgm:pt modelId="{2E079804-660F-6841-AB4B-09C96789364B}" type="pres">
      <dgm:prSet presAssocID="{8E26C322-A8E2-4244-8E75-C99D8E424A13}" presName="compositeNode" presStyleCnt="0">
        <dgm:presLayoutVars>
          <dgm:bulletEnabled val="1"/>
        </dgm:presLayoutVars>
      </dgm:prSet>
      <dgm:spPr/>
    </dgm:pt>
    <dgm:pt modelId="{BDD52F50-7CAC-5647-851F-EF2F9226F6B9}" type="pres">
      <dgm:prSet presAssocID="{8E26C322-A8E2-4244-8E75-C99D8E424A13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5A9CFB86-D8B8-BE49-8DA3-902EB7A2FEB4}" type="pres">
      <dgm:prSet presAssocID="{6E52AFA9-1460-465C-912B-FA7FAC4E12C1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35A80613-66B9-F14B-9928-F8DA3E1EA160}" type="pres">
      <dgm:prSet presAssocID="{8E26C322-A8E2-4244-8E75-C99D8E424A13}" presName="bottomLine" presStyleLbl="alignNode1" presStyleIdx="5" presStyleCnt="8">
        <dgm:presLayoutVars/>
      </dgm:prSet>
      <dgm:spPr/>
    </dgm:pt>
    <dgm:pt modelId="{C27863D2-2446-FF4C-9404-6CA74E303F2C}" type="pres">
      <dgm:prSet presAssocID="{8E26C322-A8E2-4244-8E75-C99D8E424A13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074A7-9E8C-4A40-A61A-B93E70241B8E}" type="pres">
      <dgm:prSet presAssocID="{6E52AFA9-1460-465C-912B-FA7FAC4E12C1}" presName="sibTrans" presStyleCnt="0"/>
      <dgm:spPr/>
    </dgm:pt>
    <dgm:pt modelId="{E4DEE874-D2AF-7E4A-A638-63577BBC6BF5}" type="pres">
      <dgm:prSet presAssocID="{16ACE874-168A-43FD-B2C6-0BB9E3B0185C}" presName="compositeNode" presStyleCnt="0">
        <dgm:presLayoutVars>
          <dgm:bulletEnabled val="1"/>
        </dgm:presLayoutVars>
      </dgm:prSet>
      <dgm:spPr/>
    </dgm:pt>
    <dgm:pt modelId="{5083C62C-6812-7C45-A48C-47BC731881BD}" type="pres">
      <dgm:prSet presAssocID="{16ACE874-168A-43FD-B2C6-0BB9E3B0185C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93AF98AA-4B25-634A-AF9D-A5DC4BDB2BA9}" type="pres">
      <dgm:prSet presAssocID="{AEA0BF03-0085-4926-9E60-43721346742E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44EF58BB-D61C-C442-930E-20E98E72D803}" type="pres">
      <dgm:prSet presAssocID="{16ACE874-168A-43FD-B2C6-0BB9E3B0185C}" presName="bottomLine" presStyleLbl="alignNode1" presStyleIdx="7" presStyleCnt="8">
        <dgm:presLayoutVars/>
      </dgm:prSet>
      <dgm:spPr/>
    </dgm:pt>
    <dgm:pt modelId="{8CDE3E42-B8E4-824B-A560-9FB264F822D1}" type="pres">
      <dgm:prSet presAssocID="{16ACE874-168A-43FD-B2C6-0BB9E3B0185C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7D5BF-3023-D944-B424-065DC16230CA}" type="presOf" srcId="{7D560981-7AAF-472B-B752-638FFE83A562}" destId="{8711CB27-797F-EE48-A0F6-D34FE7D0095A}" srcOrd="0" destOrd="0" presId="urn:microsoft.com/office/officeart/2016/7/layout/BasicLinearProcessNumbered"/>
    <dgm:cxn modelId="{4B379643-F40D-6043-8E66-9EE47ED5ECB7}" type="presOf" srcId="{AEA0BF03-0085-4926-9E60-43721346742E}" destId="{93AF98AA-4B25-634A-AF9D-A5DC4BDB2BA9}" srcOrd="0" destOrd="0" presId="urn:microsoft.com/office/officeart/2016/7/layout/BasicLinearProcessNumbered"/>
    <dgm:cxn modelId="{01FE720B-7DED-A042-A193-53E10D980BAF}" type="presOf" srcId="{8E26C322-A8E2-4244-8E75-C99D8E424A13}" destId="{C27863D2-2446-FF4C-9404-6CA74E303F2C}" srcOrd="1" destOrd="0" presId="urn:microsoft.com/office/officeart/2016/7/layout/BasicLinearProcessNumbered"/>
    <dgm:cxn modelId="{FEADBCF1-31C3-4F20-9D33-BD39FCEF65D1}" srcId="{E8E9A8DD-60E8-4794-905A-B07670743F09}" destId="{AB9A7C26-1102-4F49-B211-B41DCFF53CF2}" srcOrd="1" destOrd="0" parTransId="{0DD0D527-8769-45BC-94F1-07A2BE2731D8}" sibTransId="{7D560981-7AAF-472B-B752-638FFE83A562}"/>
    <dgm:cxn modelId="{5DC90DBD-F7F4-D641-916F-E77D03C9BD63}" type="presOf" srcId="{16ACE874-168A-43FD-B2C6-0BB9E3B0185C}" destId="{5083C62C-6812-7C45-A48C-47BC731881BD}" srcOrd="0" destOrd="0" presId="urn:microsoft.com/office/officeart/2016/7/layout/BasicLinearProcessNumbered"/>
    <dgm:cxn modelId="{F455B476-D512-9340-A08F-F9A3241AA01E}" type="presOf" srcId="{6E52AFA9-1460-465C-912B-FA7FAC4E12C1}" destId="{5A9CFB86-D8B8-BE49-8DA3-902EB7A2FEB4}" srcOrd="0" destOrd="0" presId="urn:microsoft.com/office/officeart/2016/7/layout/BasicLinearProcessNumbered"/>
    <dgm:cxn modelId="{6EF22C6E-1BE5-46F0-A8A3-E6D0A1A8D01B}" srcId="{E8E9A8DD-60E8-4794-905A-B07670743F09}" destId="{714BAA33-CC47-418A-9D09-8C21754A09E7}" srcOrd="0" destOrd="0" parTransId="{72B5069E-2260-4AC2-A94C-3F12B7E397EB}" sibTransId="{5F3A07CA-B8F1-4EB3-87B5-6BDB7C1740D3}"/>
    <dgm:cxn modelId="{3243A2AF-22EC-C341-B559-88E61FFF9D6A}" type="presOf" srcId="{714BAA33-CC47-418A-9D09-8C21754A09E7}" destId="{A605D653-525C-AF4C-857E-5DFC9C4B0EBC}" srcOrd="1" destOrd="0" presId="urn:microsoft.com/office/officeart/2016/7/layout/BasicLinearProcessNumbered"/>
    <dgm:cxn modelId="{DE7D2789-785D-4B4B-AF19-4AEA3BB16B99}" srcId="{E8E9A8DD-60E8-4794-905A-B07670743F09}" destId="{16ACE874-168A-43FD-B2C6-0BB9E3B0185C}" srcOrd="3" destOrd="0" parTransId="{DED6FBE1-807B-48A3-A83E-9BB91606C7A3}" sibTransId="{AEA0BF03-0085-4926-9E60-43721346742E}"/>
    <dgm:cxn modelId="{7153844D-D1DF-DD43-B189-B79E227BBFEB}" type="presOf" srcId="{16ACE874-168A-43FD-B2C6-0BB9E3B0185C}" destId="{8CDE3E42-B8E4-824B-A560-9FB264F822D1}" srcOrd="1" destOrd="0" presId="urn:microsoft.com/office/officeart/2016/7/layout/BasicLinearProcessNumbered"/>
    <dgm:cxn modelId="{0D6D6BD4-14BD-9647-A6E4-F3834B9F78E6}" type="presOf" srcId="{AB9A7C26-1102-4F49-B211-B41DCFF53CF2}" destId="{251DE081-FE89-8D4F-BB15-FE8059E4A169}" srcOrd="0" destOrd="0" presId="urn:microsoft.com/office/officeart/2016/7/layout/BasicLinearProcessNumbered"/>
    <dgm:cxn modelId="{E975C7B9-6D9B-FF42-B10E-32D9F7E34D9C}" type="presOf" srcId="{714BAA33-CC47-418A-9D09-8C21754A09E7}" destId="{543D0662-1AEC-E440-A5E2-2D13DB854B86}" srcOrd="0" destOrd="0" presId="urn:microsoft.com/office/officeart/2016/7/layout/BasicLinearProcessNumbered"/>
    <dgm:cxn modelId="{4F253770-A75B-0540-BB53-0D5E785A7FC4}" type="presOf" srcId="{E8E9A8DD-60E8-4794-905A-B07670743F09}" destId="{A736ED36-87D2-3E4B-894C-823AB868A2A1}" srcOrd="0" destOrd="0" presId="urn:microsoft.com/office/officeart/2016/7/layout/BasicLinearProcessNumbered"/>
    <dgm:cxn modelId="{B29A843E-5BB7-4A87-98CD-1EA0AFA0F042}" srcId="{E8E9A8DD-60E8-4794-905A-B07670743F09}" destId="{8E26C322-A8E2-4244-8E75-C99D8E424A13}" srcOrd="2" destOrd="0" parTransId="{2CE42DFF-DB36-4091-9A92-2550D2DE69A0}" sibTransId="{6E52AFA9-1460-465C-912B-FA7FAC4E12C1}"/>
    <dgm:cxn modelId="{63D3B6D1-5AFA-C54B-8AE6-421C1F327567}" type="presOf" srcId="{AB9A7C26-1102-4F49-B211-B41DCFF53CF2}" destId="{FA525043-CE33-2343-8F65-997081B785FF}" srcOrd="1" destOrd="0" presId="urn:microsoft.com/office/officeart/2016/7/layout/BasicLinearProcessNumbered"/>
    <dgm:cxn modelId="{08605F14-65DC-3449-8FF2-675719CF70E3}" type="presOf" srcId="{5F3A07CA-B8F1-4EB3-87B5-6BDB7C1740D3}" destId="{262F7E80-FF82-0842-BFED-4A38F02A283F}" srcOrd="0" destOrd="0" presId="urn:microsoft.com/office/officeart/2016/7/layout/BasicLinearProcessNumbered"/>
    <dgm:cxn modelId="{58C6AA22-2356-7D49-939C-D355B1F04D3C}" type="presOf" srcId="{8E26C322-A8E2-4244-8E75-C99D8E424A13}" destId="{BDD52F50-7CAC-5647-851F-EF2F9226F6B9}" srcOrd="0" destOrd="0" presId="urn:microsoft.com/office/officeart/2016/7/layout/BasicLinearProcessNumbered"/>
    <dgm:cxn modelId="{6DB39CE0-7AAE-6C41-BBC8-83A0BE9403A0}" type="presParOf" srcId="{A736ED36-87D2-3E4B-894C-823AB868A2A1}" destId="{2D4AF903-F067-014F-9D99-BFCD8A47C232}" srcOrd="0" destOrd="0" presId="urn:microsoft.com/office/officeart/2016/7/layout/BasicLinearProcessNumbered"/>
    <dgm:cxn modelId="{7C1B6691-395E-504A-85D9-22EA774D9577}" type="presParOf" srcId="{2D4AF903-F067-014F-9D99-BFCD8A47C232}" destId="{543D0662-1AEC-E440-A5E2-2D13DB854B86}" srcOrd="0" destOrd="0" presId="urn:microsoft.com/office/officeart/2016/7/layout/BasicLinearProcessNumbered"/>
    <dgm:cxn modelId="{7F6B292B-D298-FA4D-852B-6745FF111DC8}" type="presParOf" srcId="{2D4AF903-F067-014F-9D99-BFCD8A47C232}" destId="{262F7E80-FF82-0842-BFED-4A38F02A283F}" srcOrd="1" destOrd="0" presId="urn:microsoft.com/office/officeart/2016/7/layout/BasicLinearProcessNumbered"/>
    <dgm:cxn modelId="{73F27BD8-6DF2-DF4E-A7C6-5AAFE86FE1A9}" type="presParOf" srcId="{2D4AF903-F067-014F-9D99-BFCD8A47C232}" destId="{847D4C8D-7E10-CC40-9EF2-D8F5A34576C9}" srcOrd="2" destOrd="0" presId="urn:microsoft.com/office/officeart/2016/7/layout/BasicLinearProcessNumbered"/>
    <dgm:cxn modelId="{D4BF5D43-0966-7547-A383-0E6AC0916AD5}" type="presParOf" srcId="{2D4AF903-F067-014F-9D99-BFCD8A47C232}" destId="{A605D653-525C-AF4C-857E-5DFC9C4B0EBC}" srcOrd="3" destOrd="0" presId="urn:microsoft.com/office/officeart/2016/7/layout/BasicLinearProcessNumbered"/>
    <dgm:cxn modelId="{3C199234-1C60-4246-8DF6-A05B111C3308}" type="presParOf" srcId="{A736ED36-87D2-3E4B-894C-823AB868A2A1}" destId="{862BCB82-0931-7F4F-9F25-B0D572907052}" srcOrd="1" destOrd="0" presId="urn:microsoft.com/office/officeart/2016/7/layout/BasicLinearProcessNumbered"/>
    <dgm:cxn modelId="{C8D3404B-9C2F-BE49-97F0-96B0CFE0128B}" type="presParOf" srcId="{A736ED36-87D2-3E4B-894C-823AB868A2A1}" destId="{8B367636-52D2-8C4E-825F-8BB313151A21}" srcOrd="2" destOrd="0" presId="urn:microsoft.com/office/officeart/2016/7/layout/BasicLinearProcessNumbered"/>
    <dgm:cxn modelId="{CF1C64E8-EFEF-6B43-8209-5880456D26C5}" type="presParOf" srcId="{8B367636-52D2-8C4E-825F-8BB313151A21}" destId="{251DE081-FE89-8D4F-BB15-FE8059E4A169}" srcOrd="0" destOrd="0" presId="urn:microsoft.com/office/officeart/2016/7/layout/BasicLinearProcessNumbered"/>
    <dgm:cxn modelId="{764A8339-677B-EA4E-B4F3-D9302B457A0C}" type="presParOf" srcId="{8B367636-52D2-8C4E-825F-8BB313151A21}" destId="{8711CB27-797F-EE48-A0F6-D34FE7D0095A}" srcOrd="1" destOrd="0" presId="urn:microsoft.com/office/officeart/2016/7/layout/BasicLinearProcessNumbered"/>
    <dgm:cxn modelId="{72BCD38E-0908-D641-8679-64DF3A81C9A7}" type="presParOf" srcId="{8B367636-52D2-8C4E-825F-8BB313151A21}" destId="{6F29B0A8-679B-7C4F-88CD-980D25D2CEFC}" srcOrd="2" destOrd="0" presId="urn:microsoft.com/office/officeart/2016/7/layout/BasicLinearProcessNumbered"/>
    <dgm:cxn modelId="{E63F1B55-549B-364B-9E93-1FAEAA908F47}" type="presParOf" srcId="{8B367636-52D2-8C4E-825F-8BB313151A21}" destId="{FA525043-CE33-2343-8F65-997081B785FF}" srcOrd="3" destOrd="0" presId="urn:microsoft.com/office/officeart/2016/7/layout/BasicLinearProcessNumbered"/>
    <dgm:cxn modelId="{03395BA3-7FDB-1F4D-B38E-F4655D8ACD32}" type="presParOf" srcId="{A736ED36-87D2-3E4B-894C-823AB868A2A1}" destId="{BDFA8E47-ABBC-214A-9FE9-08C4BAFCD34A}" srcOrd="3" destOrd="0" presId="urn:microsoft.com/office/officeart/2016/7/layout/BasicLinearProcessNumbered"/>
    <dgm:cxn modelId="{7CB3C1C9-F05A-0146-94B8-402492BBD7A4}" type="presParOf" srcId="{A736ED36-87D2-3E4B-894C-823AB868A2A1}" destId="{2E079804-660F-6841-AB4B-09C96789364B}" srcOrd="4" destOrd="0" presId="urn:microsoft.com/office/officeart/2016/7/layout/BasicLinearProcessNumbered"/>
    <dgm:cxn modelId="{44DF96BA-3BDA-DF45-833F-DEBADCEF6CA9}" type="presParOf" srcId="{2E079804-660F-6841-AB4B-09C96789364B}" destId="{BDD52F50-7CAC-5647-851F-EF2F9226F6B9}" srcOrd="0" destOrd="0" presId="urn:microsoft.com/office/officeart/2016/7/layout/BasicLinearProcessNumbered"/>
    <dgm:cxn modelId="{587F378A-71CC-E34A-A86C-9CA3E68B18CC}" type="presParOf" srcId="{2E079804-660F-6841-AB4B-09C96789364B}" destId="{5A9CFB86-D8B8-BE49-8DA3-902EB7A2FEB4}" srcOrd="1" destOrd="0" presId="urn:microsoft.com/office/officeart/2016/7/layout/BasicLinearProcessNumbered"/>
    <dgm:cxn modelId="{F9EA2011-C417-8C4F-8610-5F0B4DF65A22}" type="presParOf" srcId="{2E079804-660F-6841-AB4B-09C96789364B}" destId="{35A80613-66B9-F14B-9928-F8DA3E1EA160}" srcOrd="2" destOrd="0" presId="urn:microsoft.com/office/officeart/2016/7/layout/BasicLinearProcessNumbered"/>
    <dgm:cxn modelId="{23DAF596-D84B-B04A-A91E-7909DE437926}" type="presParOf" srcId="{2E079804-660F-6841-AB4B-09C96789364B}" destId="{C27863D2-2446-FF4C-9404-6CA74E303F2C}" srcOrd="3" destOrd="0" presId="urn:microsoft.com/office/officeart/2016/7/layout/BasicLinearProcessNumbered"/>
    <dgm:cxn modelId="{BC553ECC-8A5C-8D47-8C0A-EE7C12D2B611}" type="presParOf" srcId="{A736ED36-87D2-3E4B-894C-823AB868A2A1}" destId="{494074A7-9E8C-4A40-A61A-B93E70241B8E}" srcOrd="5" destOrd="0" presId="urn:microsoft.com/office/officeart/2016/7/layout/BasicLinearProcessNumbered"/>
    <dgm:cxn modelId="{ACD429E7-C522-BF42-BFBC-8DE7FE071280}" type="presParOf" srcId="{A736ED36-87D2-3E4B-894C-823AB868A2A1}" destId="{E4DEE874-D2AF-7E4A-A638-63577BBC6BF5}" srcOrd="6" destOrd="0" presId="urn:microsoft.com/office/officeart/2016/7/layout/BasicLinearProcessNumbered"/>
    <dgm:cxn modelId="{796654A8-1273-B841-94AC-4BEC36507748}" type="presParOf" srcId="{E4DEE874-D2AF-7E4A-A638-63577BBC6BF5}" destId="{5083C62C-6812-7C45-A48C-47BC731881BD}" srcOrd="0" destOrd="0" presId="urn:microsoft.com/office/officeart/2016/7/layout/BasicLinearProcessNumbered"/>
    <dgm:cxn modelId="{92760CBA-A0C0-BB45-8279-7D3E178B860E}" type="presParOf" srcId="{E4DEE874-D2AF-7E4A-A638-63577BBC6BF5}" destId="{93AF98AA-4B25-634A-AF9D-A5DC4BDB2BA9}" srcOrd="1" destOrd="0" presId="urn:microsoft.com/office/officeart/2016/7/layout/BasicLinearProcessNumbered"/>
    <dgm:cxn modelId="{B13E9942-4444-B643-8FA0-73F45A570E63}" type="presParOf" srcId="{E4DEE874-D2AF-7E4A-A638-63577BBC6BF5}" destId="{44EF58BB-D61C-C442-930E-20E98E72D803}" srcOrd="2" destOrd="0" presId="urn:microsoft.com/office/officeart/2016/7/layout/BasicLinearProcessNumbered"/>
    <dgm:cxn modelId="{E0E9CB24-B458-434B-B3D1-7133BD28EC16}" type="presParOf" srcId="{E4DEE874-D2AF-7E4A-A638-63577BBC6BF5}" destId="{8CDE3E42-B8E4-824B-A560-9FB264F822D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730809-EBA4-448F-997D-F5EC2BC76E46}" type="doc">
      <dgm:prSet loTypeId="urn:microsoft.com/office/officeart/2005/8/layout/chevron2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380DB29D-3688-4685-A950-8F2957F6E0B2}">
      <dgm:prSet/>
      <dgm:spPr/>
      <dgm:t>
        <a:bodyPr/>
        <a:lstStyle/>
        <a:p>
          <a:r>
            <a:rPr lang="en-US"/>
            <a:t>”Time to green”</a:t>
          </a:r>
        </a:p>
      </dgm:t>
    </dgm:pt>
    <dgm:pt modelId="{7B34DAAC-445C-40DB-8DAA-D37984027314}" type="parTrans" cxnId="{B00C9A99-F546-436E-A9DD-2CBDA12179D4}">
      <dgm:prSet/>
      <dgm:spPr/>
      <dgm:t>
        <a:bodyPr/>
        <a:lstStyle/>
        <a:p>
          <a:endParaRPr lang="en-US"/>
        </a:p>
      </dgm:t>
    </dgm:pt>
    <dgm:pt modelId="{BC4832E2-398F-446E-9949-F70C3AA18913}" type="sibTrans" cxnId="{B00C9A99-F546-436E-A9DD-2CBDA12179D4}">
      <dgm:prSet/>
      <dgm:spPr/>
      <dgm:t>
        <a:bodyPr/>
        <a:lstStyle/>
        <a:p>
          <a:endParaRPr lang="en-US"/>
        </a:p>
      </dgm:t>
    </dgm:pt>
    <dgm:pt modelId="{5851CC13-54E4-4575-8C7E-2F0D40E3A5ED}">
      <dgm:prSet/>
      <dgm:spPr/>
      <dgm:t>
        <a:bodyPr/>
        <a:lstStyle/>
        <a:p>
          <a:r>
            <a:rPr lang="en-US" dirty="0"/>
            <a:t>LED strip for the car</a:t>
          </a:r>
        </a:p>
      </dgm:t>
    </dgm:pt>
    <dgm:pt modelId="{3EB47A2C-52D7-4168-82B2-63C64C963ECF}" type="parTrans" cxnId="{2CE89D82-DD12-4B25-A7CB-909300A12E5D}">
      <dgm:prSet/>
      <dgm:spPr/>
      <dgm:t>
        <a:bodyPr/>
        <a:lstStyle/>
        <a:p>
          <a:endParaRPr lang="en-US"/>
        </a:p>
      </dgm:t>
    </dgm:pt>
    <dgm:pt modelId="{2F188CCF-4E47-4362-9CFF-BC53F6820ED8}" type="sibTrans" cxnId="{2CE89D82-DD12-4B25-A7CB-909300A12E5D}">
      <dgm:prSet/>
      <dgm:spPr/>
      <dgm:t>
        <a:bodyPr/>
        <a:lstStyle/>
        <a:p>
          <a:endParaRPr lang="en-US"/>
        </a:p>
      </dgm:t>
    </dgm:pt>
    <dgm:pt modelId="{7CA7007D-C6F3-4F2E-97F2-C5E4A9ABC7EB}">
      <dgm:prSet/>
      <dgm:spPr/>
      <dgm:t>
        <a:bodyPr/>
        <a:lstStyle/>
        <a:p>
          <a:r>
            <a:rPr lang="en-US" dirty="0"/>
            <a:t>Connection between them</a:t>
          </a:r>
        </a:p>
      </dgm:t>
    </dgm:pt>
    <dgm:pt modelId="{B626B943-1E31-4665-AFCE-24D87CD3CA27}" type="parTrans" cxnId="{400FE40B-D421-4379-9274-400699F12F9E}">
      <dgm:prSet/>
      <dgm:spPr/>
      <dgm:t>
        <a:bodyPr/>
        <a:lstStyle/>
        <a:p>
          <a:endParaRPr lang="en-US"/>
        </a:p>
      </dgm:t>
    </dgm:pt>
    <dgm:pt modelId="{2A946BF6-54C0-4247-8870-2944C4C9929D}" type="sibTrans" cxnId="{400FE40B-D421-4379-9274-400699F12F9E}">
      <dgm:prSet/>
      <dgm:spPr/>
      <dgm:t>
        <a:bodyPr/>
        <a:lstStyle/>
        <a:p>
          <a:endParaRPr lang="en-US"/>
        </a:p>
      </dgm:t>
    </dgm:pt>
    <dgm:pt modelId="{D8E00810-648C-7849-A090-68EA7FB4758B}">
      <dgm:prSet/>
      <dgm:spPr/>
      <dgm:t>
        <a:bodyPr/>
        <a:lstStyle/>
        <a:p>
          <a:r>
            <a:rPr lang="en-US" dirty="0" err="1"/>
            <a:t>Dynniq</a:t>
          </a:r>
          <a:endParaRPr lang="en-US" dirty="0"/>
        </a:p>
      </dgm:t>
    </dgm:pt>
    <dgm:pt modelId="{74ABF9E4-7001-2740-B8DB-E9C2A1F01876}" type="parTrans" cxnId="{2CD61334-F99F-2C4C-8434-FE8BFEE3EB5F}">
      <dgm:prSet/>
      <dgm:spPr/>
      <dgm:t>
        <a:bodyPr/>
        <a:lstStyle/>
        <a:p>
          <a:endParaRPr lang="en-US"/>
        </a:p>
      </dgm:t>
    </dgm:pt>
    <dgm:pt modelId="{317DD64B-5BBD-C942-A9EC-5E1931637572}" type="sibTrans" cxnId="{2CD61334-F99F-2C4C-8434-FE8BFEE3EB5F}">
      <dgm:prSet/>
      <dgm:spPr/>
      <dgm:t>
        <a:bodyPr/>
        <a:lstStyle/>
        <a:p>
          <a:endParaRPr lang="en-US"/>
        </a:p>
      </dgm:t>
    </dgm:pt>
    <dgm:pt modelId="{A7EE6E8C-C20A-DE47-88DD-65AA30DE88C9}">
      <dgm:prSet/>
      <dgm:spPr/>
      <dgm:t>
        <a:bodyPr/>
        <a:lstStyle/>
        <a:p>
          <a:r>
            <a:rPr lang="en-US" dirty="0"/>
            <a:t>Done!</a:t>
          </a:r>
        </a:p>
      </dgm:t>
    </dgm:pt>
    <dgm:pt modelId="{0F6B10FA-B610-B847-8713-F7AF726EC4F5}" type="parTrans" cxnId="{55A6CD84-E106-A14C-8218-FA458A166C37}">
      <dgm:prSet/>
      <dgm:spPr/>
      <dgm:t>
        <a:bodyPr/>
        <a:lstStyle/>
        <a:p>
          <a:endParaRPr lang="en-US"/>
        </a:p>
      </dgm:t>
    </dgm:pt>
    <dgm:pt modelId="{95696F46-5326-464E-BC8D-D33FD1E1CF1A}" type="sibTrans" cxnId="{55A6CD84-E106-A14C-8218-FA458A166C37}">
      <dgm:prSet/>
      <dgm:spPr/>
      <dgm:t>
        <a:bodyPr/>
        <a:lstStyle/>
        <a:p>
          <a:endParaRPr lang="en-US"/>
        </a:p>
      </dgm:t>
    </dgm:pt>
    <dgm:pt modelId="{6F910A6D-580D-7C40-9E8F-351814DAF1BF}">
      <dgm:prSet/>
      <dgm:spPr/>
      <dgm:t>
        <a:bodyPr/>
        <a:lstStyle/>
        <a:p>
          <a:r>
            <a:rPr lang="en-US"/>
            <a:t>API ready!</a:t>
          </a:r>
          <a:endParaRPr lang="en-US" dirty="0"/>
        </a:p>
      </dgm:t>
    </dgm:pt>
    <dgm:pt modelId="{63765DF0-9F31-0C4E-AA3A-DE1D74E8CBE5}" type="parTrans" cxnId="{4355EF28-764B-9D49-9BBD-43FFD7C99FBB}">
      <dgm:prSet/>
      <dgm:spPr/>
      <dgm:t>
        <a:bodyPr/>
        <a:lstStyle/>
        <a:p>
          <a:endParaRPr lang="en-US"/>
        </a:p>
      </dgm:t>
    </dgm:pt>
    <dgm:pt modelId="{8DFC1C2E-2714-4E4F-8F7B-AE9D7DC67113}" type="sibTrans" cxnId="{4355EF28-764B-9D49-9BBD-43FFD7C99FBB}">
      <dgm:prSet/>
      <dgm:spPr/>
      <dgm:t>
        <a:bodyPr/>
        <a:lstStyle/>
        <a:p>
          <a:endParaRPr lang="en-US"/>
        </a:p>
      </dgm:t>
    </dgm:pt>
    <dgm:pt modelId="{18BD15B0-8C3B-E645-AB00-E891436455E5}" type="pres">
      <dgm:prSet presAssocID="{95730809-EBA4-448F-997D-F5EC2BC76E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35897-939B-0E49-ACB5-3E4A390BAAA0}" type="pres">
      <dgm:prSet presAssocID="{380DB29D-3688-4685-A950-8F2957F6E0B2}" presName="composite" presStyleCnt="0"/>
      <dgm:spPr/>
    </dgm:pt>
    <dgm:pt modelId="{D23F1EF5-4D45-114B-9DD9-77FBB89A40A2}" type="pres">
      <dgm:prSet presAssocID="{380DB29D-3688-4685-A950-8F2957F6E0B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11724-04D8-7043-BB14-3ED32E30C48B}" type="pres">
      <dgm:prSet presAssocID="{380DB29D-3688-4685-A950-8F2957F6E0B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E005C-71EF-6D41-82AF-9ED7E60C9828}" type="pres">
      <dgm:prSet presAssocID="{BC4832E2-398F-446E-9949-F70C3AA18913}" presName="sp" presStyleCnt="0"/>
      <dgm:spPr/>
    </dgm:pt>
    <dgm:pt modelId="{C4023363-8DC3-8540-A080-6B0DCECF2369}" type="pres">
      <dgm:prSet presAssocID="{5851CC13-54E4-4575-8C7E-2F0D40E3A5ED}" presName="composite" presStyleCnt="0"/>
      <dgm:spPr/>
    </dgm:pt>
    <dgm:pt modelId="{0EA80B87-4DA3-274B-939C-BC3CFDDDD2E8}" type="pres">
      <dgm:prSet presAssocID="{5851CC13-54E4-4575-8C7E-2F0D40E3A5E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61DDE-83B6-854E-BE7D-8D96D30D48BB}" type="pres">
      <dgm:prSet presAssocID="{5851CC13-54E4-4575-8C7E-2F0D40E3A5E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12A19-DC90-8D48-8F64-62B11FCB2A1F}" type="pres">
      <dgm:prSet presAssocID="{2F188CCF-4E47-4362-9CFF-BC53F6820ED8}" presName="sp" presStyleCnt="0"/>
      <dgm:spPr/>
    </dgm:pt>
    <dgm:pt modelId="{436EF15E-D71A-F949-A0A2-152437621E8C}" type="pres">
      <dgm:prSet presAssocID="{7CA7007D-C6F3-4F2E-97F2-C5E4A9ABC7EB}" presName="composite" presStyleCnt="0"/>
      <dgm:spPr/>
    </dgm:pt>
    <dgm:pt modelId="{9AF42BFD-B66D-CD41-88AF-7BB4E8257166}" type="pres">
      <dgm:prSet presAssocID="{7CA7007D-C6F3-4F2E-97F2-C5E4A9ABC7E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8AFC3-A9B0-EA4F-BE10-A1125C7C668B}" type="pres">
      <dgm:prSet presAssocID="{7CA7007D-C6F3-4F2E-97F2-C5E4A9ABC7E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CBEFE-2AB8-2742-9AE7-88E5F15EEECF}" type="presOf" srcId="{A7EE6E8C-C20A-DE47-88DD-65AA30DE88C9}" destId="{33461DDE-83B6-854E-BE7D-8D96D30D48BB}" srcOrd="0" destOrd="0" presId="urn:microsoft.com/office/officeart/2005/8/layout/chevron2"/>
    <dgm:cxn modelId="{2CD61334-F99F-2C4C-8434-FE8BFEE3EB5F}" srcId="{380DB29D-3688-4685-A950-8F2957F6E0B2}" destId="{D8E00810-648C-7849-A090-68EA7FB4758B}" srcOrd="0" destOrd="0" parTransId="{74ABF9E4-7001-2740-B8DB-E9C2A1F01876}" sibTransId="{317DD64B-5BBD-C942-A9EC-5E1931637572}"/>
    <dgm:cxn modelId="{46221CE1-2892-7B45-82F2-01B01CF0F652}" type="presOf" srcId="{5851CC13-54E4-4575-8C7E-2F0D40E3A5ED}" destId="{0EA80B87-4DA3-274B-939C-BC3CFDDDD2E8}" srcOrd="0" destOrd="0" presId="urn:microsoft.com/office/officeart/2005/8/layout/chevron2"/>
    <dgm:cxn modelId="{2CE89D82-DD12-4B25-A7CB-909300A12E5D}" srcId="{95730809-EBA4-448F-997D-F5EC2BC76E46}" destId="{5851CC13-54E4-4575-8C7E-2F0D40E3A5ED}" srcOrd="1" destOrd="0" parTransId="{3EB47A2C-52D7-4168-82B2-63C64C963ECF}" sibTransId="{2F188CCF-4E47-4362-9CFF-BC53F6820ED8}"/>
    <dgm:cxn modelId="{400FE40B-D421-4379-9274-400699F12F9E}" srcId="{95730809-EBA4-448F-997D-F5EC2BC76E46}" destId="{7CA7007D-C6F3-4F2E-97F2-C5E4A9ABC7EB}" srcOrd="2" destOrd="0" parTransId="{B626B943-1E31-4665-AFCE-24D87CD3CA27}" sibTransId="{2A946BF6-54C0-4247-8870-2944C4C9929D}"/>
    <dgm:cxn modelId="{55A6CD84-E106-A14C-8218-FA458A166C37}" srcId="{5851CC13-54E4-4575-8C7E-2F0D40E3A5ED}" destId="{A7EE6E8C-C20A-DE47-88DD-65AA30DE88C9}" srcOrd="0" destOrd="0" parTransId="{0F6B10FA-B610-B847-8713-F7AF726EC4F5}" sibTransId="{95696F46-5326-464E-BC8D-D33FD1E1CF1A}"/>
    <dgm:cxn modelId="{4355EF28-764B-9D49-9BBD-43FFD7C99FBB}" srcId="{7CA7007D-C6F3-4F2E-97F2-C5E4A9ABC7EB}" destId="{6F910A6D-580D-7C40-9E8F-351814DAF1BF}" srcOrd="0" destOrd="0" parTransId="{63765DF0-9F31-0C4E-AA3A-DE1D74E8CBE5}" sibTransId="{8DFC1C2E-2714-4E4F-8F7B-AE9D7DC67113}"/>
    <dgm:cxn modelId="{89DC6502-C2F5-5140-87CA-2DAE6DBD58F9}" type="presOf" srcId="{7CA7007D-C6F3-4F2E-97F2-C5E4A9ABC7EB}" destId="{9AF42BFD-B66D-CD41-88AF-7BB4E8257166}" srcOrd="0" destOrd="0" presId="urn:microsoft.com/office/officeart/2005/8/layout/chevron2"/>
    <dgm:cxn modelId="{643611A9-93E1-FA4A-B504-ED51FD52358F}" type="presOf" srcId="{380DB29D-3688-4685-A950-8F2957F6E0B2}" destId="{D23F1EF5-4D45-114B-9DD9-77FBB89A40A2}" srcOrd="0" destOrd="0" presId="urn:microsoft.com/office/officeart/2005/8/layout/chevron2"/>
    <dgm:cxn modelId="{0BE6DEC6-2F16-0840-8EFB-930579E44CF6}" type="presOf" srcId="{6F910A6D-580D-7C40-9E8F-351814DAF1BF}" destId="{8A58AFC3-A9B0-EA4F-BE10-A1125C7C668B}" srcOrd="0" destOrd="0" presId="urn:microsoft.com/office/officeart/2005/8/layout/chevron2"/>
    <dgm:cxn modelId="{B00C9A99-F546-436E-A9DD-2CBDA12179D4}" srcId="{95730809-EBA4-448F-997D-F5EC2BC76E46}" destId="{380DB29D-3688-4685-A950-8F2957F6E0B2}" srcOrd="0" destOrd="0" parTransId="{7B34DAAC-445C-40DB-8DAA-D37984027314}" sibTransId="{BC4832E2-398F-446E-9949-F70C3AA18913}"/>
    <dgm:cxn modelId="{5B2FDFA0-C21D-6F45-BB13-B291541E067A}" type="presOf" srcId="{95730809-EBA4-448F-997D-F5EC2BC76E46}" destId="{18BD15B0-8C3B-E645-AB00-E891436455E5}" srcOrd="0" destOrd="0" presId="urn:microsoft.com/office/officeart/2005/8/layout/chevron2"/>
    <dgm:cxn modelId="{5195B672-050F-004B-A4DD-5E3F174CE2FE}" type="presOf" srcId="{D8E00810-648C-7849-A090-68EA7FB4758B}" destId="{76311724-04D8-7043-BB14-3ED32E30C48B}" srcOrd="0" destOrd="0" presId="urn:microsoft.com/office/officeart/2005/8/layout/chevron2"/>
    <dgm:cxn modelId="{D0B16CC5-72BE-F246-8110-E3C6DD30B89C}" type="presParOf" srcId="{18BD15B0-8C3B-E645-AB00-E891436455E5}" destId="{11835897-939B-0E49-ACB5-3E4A390BAAA0}" srcOrd="0" destOrd="0" presId="urn:microsoft.com/office/officeart/2005/8/layout/chevron2"/>
    <dgm:cxn modelId="{D8430159-CD04-F544-8A98-B685ED6873B6}" type="presParOf" srcId="{11835897-939B-0E49-ACB5-3E4A390BAAA0}" destId="{D23F1EF5-4D45-114B-9DD9-77FBB89A40A2}" srcOrd="0" destOrd="0" presId="urn:microsoft.com/office/officeart/2005/8/layout/chevron2"/>
    <dgm:cxn modelId="{03486FBF-E14F-6C4C-84A2-5493DDBDE921}" type="presParOf" srcId="{11835897-939B-0E49-ACB5-3E4A390BAAA0}" destId="{76311724-04D8-7043-BB14-3ED32E30C48B}" srcOrd="1" destOrd="0" presId="urn:microsoft.com/office/officeart/2005/8/layout/chevron2"/>
    <dgm:cxn modelId="{C659027B-C219-8448-926A-7F0F05F8C24C}" type="presParOf" srcId="{18BD15B0-8C3B-E645-AB00-E891436455E5}" destId="{F64E005C-71EF-6D41-82AF-9ED7E60C9828}" srcOrd="1" destOrd="0" presId="urn:microsoft.com/office/officeart/2005/8/layout/chevron2"/>
    <dgm:cxn modelId="{5F0F797B-EDE3-D946-9731-F58C983E14B4}" type="presParOf" srcId="{18BD15B0-8C3B-E645-AB00-E891436455E5}" destId="{C4023363-8DC3-8540-A080-6B0DCECF2369}" srcOrd="2" destOrd="0" presId="urn:microsoft.com/office/officeart/2005/8/layout/chevron2"/>
    <dgm:cxn modelId="{43F54C27-015C-804D-A61E-3C7F6897E17E}" type="presParOf" srcId="{C4023363-8DC3-8540-A080-6B0DCECF2369}" destId="{0EA80B87-4DA3-274B-939C-BC3CFDDDD2E8}" srcOrd="0" destOrd="0" presId="urn:microsoft.com/office/officeart/2005/8/layout/chevron2"/>
    <dgm:cxn modelId="{C659DF19-AF21-D048-BE6E-2FD20CAF8742}" type="presParOf" srcId="{C4023363-8DC3-8540-A080-6B0DCECF2369}" destId="{33461DDE-83B6-854E-BE7D-8D96D30D48BB}" srcOrd="1" destOrd="0" presId="urn:microsoft.com/office/officeart/2005/8/layout/chevron2"/>
    <dgm:cxn modelId="{680F63D0-3625-8B43-A6A3-797B45E55F2B}" type="presParOf" srcId="{18BD15B0-8C3B-E645-AB00-E891436455E5}" destId="{07312A19-DC90-8D48-8F64-62B11FCB2A1F}" srcOrd="3" destOrd="0" presId="urn:microsoft.com/office/officeart/2005/8/layout/chevron2"/>
    <dgm:cxn modelId="{1B7BB137-FC54-234A-92C6-D57D4BE8A428}" type="presParOf" srcId="{18BD15B0-8C3B-E645-AB00-E891436455E5}" destId="{436EF15E-D71A-F949-A0A2-152437621E8C}" srcOrd="4" destOrd="0" presId="urn:microsoft.com/office/officeart/2005/8/layout/chevron2"/>
    <dgm:cxn modelId="{71065BEE-A3D4-5242-9313-27373F62EAAD}" type="presParOf" srcId="{436EF15E-D71A-F949-A0A2-152437621E8C}" destId="{9AF42BFD-B66D-CD41-88AF-7BB4E8257166}" srcOrd="0" destOrd="0" presId="urn:microsoft.com/office/officeart/2005/8/layout/chevron2"/>
    <dgm:cxn modelId="{541C4AFC-DB5A-6A40-A73D-D567B8DCAECD}" type="presParOf" srcId="{436EF15E-D71A-F949-A0A2-152437621E8C}" destId="{8A58AFC3-A9B0-EA4F-BE10-A1125C7C66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D0662-1AEC-E440-A5E2-2D13DB854B86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Owners of connected </a:t>
          </a:r>
          <a:r>
            <a:rPr lang="en-US" sz="2500" b="1" kern="1200" dirty="0" smtClean="0"/>
            <a:t>vehicles</a:t>
          </a:r>
        </a:p>
      </dsp:txBody>
      <dsp:txXfrm>
        <a:off x="3080" y="1765067"/>
        <a:ext cx="2444055" cy="2053006"/>
      </dsp:txXfrm>
    </dsp:sp>
    <dsp:sp modelId="{262F7E80-FF82-0842-BFED-4A38F02A283F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847D4C8D-7E10-CC40-9EF2-D8F5A34576C9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DE081-FE89-8D4F-BB15-FE8059E4A16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Rijkswaterstaat</a:t>
          </a:r>
          <a:endParaRPr lang="en-US" sz="2500" b="1" kern="1200" dirty="0"/>
        </a:p>
      </dsp:txBody>
      <dsp:txXfrm>
        <a:off x="2691541" y="1765067"/>
        <a:ext cx="2444055" cy="2053006"/>
      </dsp:txXfrm>
    </dsp:sp>
    <dsp:sp modelId="{8711CB27-797F-EE48-A0F6-D34FE7D0095A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F29B0A8-679B-7C4F-88CD-980D25D2CEFC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2F50-7CAC-5647-851F-EF2F9226F6B9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Car </a:t>
          </a:r>
          <a:r>
            <a:rPr lang="en-US" sz="2500" b="1" kern="1200" dirty="0" smtClean="0"/>
            <a:t>manufacturers</a:t>
          </a:r>
          <a:endParaRPr lang="en-US" sz="2500" b="1" kern="1200" dirty="0"/>
        </a:p>
      </dsp:txBody>
      <dsp:txXfrm>
        <a:off x="5380002" y="1765067"/>
        <a:ext cx="2444055" cy="2053006"/>
      </dsp:txXfrm>
    </dsp:sp>
    <dsp:sp modelId="{5A9CFB86-D8B8-BE49-8DA3-902EB7A2FEB4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35A80613-66B9-F14B-9928-F8DA3E1EA160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3C62C-6812-7C45-A48C-47BC731881BD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Owners of “dumb” </a:t>
          </a:r>
          <a:r>
            <a:rPr lang="en-US" sz="2500" b="1" kern="1200" dirty="0" smtClean="0"/>
            <a:t>cars</a:t>
          </a:r>
          <a:endParaRPr lang="en-US" sz="2500" b="1" kern="1200" dirty="0"/>
        </a:p>
      </dsp:txBody>
      <dsp:txXfrm>
        <a:off x="8068463" y="1765067"/>
        <a:ext cx="2444055" cy="2053006"/>
      </dsp:txXfrm>
    </dsp:sp>
    <dsp:sp modelId="{93AF98AA-4B25-634A-AF9D-A5DC4BDB2BA9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44EF58BB-D61C-C442-930E-20E98E72D80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F1EF5-4D45-114B-9DD9-77FBB89A40A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”Time to green”</a:t>
          </a:r>
        </a:p>
      </dsp:txBody>
      <dsp:txXfrm rot="-5400000">
        <a:off x="0" y="554579"/>
        <a:ext cx="1105044" cy="473590"/>
      </dsp:txXfrm>
    </dsp:sp>
    <dsp:sp modelId="{76311724-04D8-7043-BB14-3ED32E30C48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0" kern="1200" dirty="0" err="1"/>
            <a:t>Dynniq</a:t>
          </a:r>
          <a:endParaRPr lang="en-US" sz="6000" kern="1200" dirty="0"/>
        </a:p>
      </dsp:txBody>
      <dsp:txXfrm rot="-5400000">
        <a:off x="1105044" y="52149"/>
        <a:ext cx="9360464" cy="925930"/>
      </dsp:txXfrm>
    </dsp:sp>
    <dsp:sp modelId="{0EA80B87-4DA3-274B-939C-BC3CFDDDD2E8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LED strip for the car</a:t>
          </a:r>
        </a:p>
      </dsp:txBody>
      <dsp:txXfrm rot="-5400000">
        <a:off x="0" y="1938873"/>
        <a:ext cx="1105044" cy="473590"/>
      </dsp:txXfrm>
    </dsp:sp>
    <dsp:sp modelId="{33461DDE-83B6-854E-BE7D-8D96D30D48BB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0" kern="1200" dirty="0"/>
            <a:t>Done!</a:t>
          </a:r>
        </a:p>
      </dsp:txBody>
      <dsp:txXfrm rot="-5400000">
        <a:off x="1105044" y="1436443"/>
        <a:ext cx="9360464" cy="925930"/>
      </dsp:txXfrm>
    </dsp:sp>
    <dsp:sp modelId="{9AF42BFD-B66D-CD41-88AF-7BB4E8257166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Connection between them</a:t>
          </a:r>
        </a:p>
      </dsp:txBody>
      <dsp:txXfrm rot="-5400000">
        <a:off x="0" y="3323167"/>
        <a:ext cx="1105044" cy="473590"/>
      </dsp:txXfrm>
    </dsp:sp>
    <dsp:sp modelId="{8A58AFC3-A9B0-EA4F-BE10-A1125C7C668B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0" kern="1200"/>
            <a:t>API ready!</a:t>
          </a:r>
          <a:endParaRPr lang="en-US" sz="60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A85EF-7A7C-AC42-A095-F04A277DCF6D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39001-128C-D84A-AE20-4BBC46BC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9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C56E-3A52-8145-BF45-D36F1C67EFC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9FA58-F21F-4041-9B5C-8B3E040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6" b="215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Join the green wave!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175" y="478540"/>
            <a:ext cx="11210925" cy="7448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effectLst>
                  <a:glow rad="50800">
                    <a:schemeClr val="bg1">
                      <a:lumMod val="95000"/>
                    </a:schemeClr>
                  </a:glow>
                </a:effectLst>
              </a:rPr>
              <a:t>Smart cars as infrastructure</a:t>
            </a:r>
            <a:endParaRPr lang="en-US" sz="7200" dirty="0">
              <a:effectLst>
                <a:glow rad="50800">
                  <a:schemeClr val="bg1">
                    <a:lumMod val="9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2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b="15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875"/>
            <a:ext cx="113538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The green wave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06075"/>
            <a:ext cx="11353800" cy="79406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    Project ended in 2014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4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875"/>
            <a:ext cx="113538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Matrix signs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89887"/>
            <a:ext cx="3433324" cy="3433324"/>
          </a:xfrm>
          <a:prstGeom prst="rect">
            <a:avLst/>
          </a:prstGeom>
        </p:spPr>
      </p:pic>
      <p:cxnSp>
        <p:nvCxnSpPr>
          <p:cNvPr id="41" name="Straight Connector 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</a:rPr>
              <a:t>Connected vehicles as free infrastructure!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3" name="Snip Same Side Corner Rectangle 2"/>
          <p:cNvSpPr/>
          <p:nvPr/>
        </p:nvSpPr>
        <p:spPr>
          <a:xfrm>
            <a:off x="9634282" y="2850078"/>
            <a:ext cx="1054802" cy="368136"/>
          </a:xfrm>
          <a:prstGeom prst="snip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>
            <a:off x="5568599" y="2838204"/>
            <a:ext cx="1054802" cy="368136"/>
          </a:xfrm>
          <a:prstGeom prst="snip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ame Side Corner Rectangle 13"/>
          <p:cNvSpPr/>
          <p:nvPr/>
        </p:nvSpPr>
        <p:spPr>
          <a:xfrm>
            <a:off x="1505444" y="2838204"/>
            <a:ext cx="1054802" cy="368136"/>
          </a:xfrm>
          <a:prstGeom prst="snip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6992">
            <a:off x="223878" y="203430"/>
            <a:ext cx="1150327" cy="11503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6992">
            <a:off x="4298975" y="74655"/>
            <a:ext cx="1150327" cy="11503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6992">
            <a:off x="8430964" y="74654"/>
            <a:ext cx="1150327" cy="11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Join the golden 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Efficient and green traffic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Everybody benefits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First implementation ready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Cheap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Great slogan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6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Stakeholders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55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7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Hacked this </a:t>
            </a:r>
            <a:r>
              <a:rPr lang="en-US" b="1" dirty="0" smtClean="0"/>
              <a:t>event</a:t>
            </a:r>
            <a:endParaRPr lang="en-US" b="1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835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2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83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Join the green wave!</vt:lpstr>
      <vt:lpstr>     The green wave</vt:lpstr>
      <vt:lpstr>      Matrix signs</vt:lpstr>
      <vt:lpstr>Connected vehicles as free infrastructure!</vt:lpstr>
      <vt:lpstr>Join the golden wave</vt:lpstr>
      <vt:lpstr>Stakeholders</vt:lpstr>
      <vt:lpstr>Hacked this event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wave</dc:title>
  <dc:creator>Roland Meertens</dc:creator>
  <cp:lastModifiedBy>Roland Meertens</cp:lastModifiedBy>
  <cp:revision>41</cp:revision>
  <dcterms:created xsi:type="dcterms:W3CDTF">2017-09-15T10:45:45Z</dcterms:created>
  <dcterms:modified xsi:type="dcterms:W3CDTF">2017-09-15T20:07:46Z</dcterms:modified>
</cp:coreProperties>
</file>