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4122" r:id="rId7"/>
    <p:sldId id="266" r:id="rId8"/>
    <p:sldId id="267" r:id="rId9"/>
    <p:sldId id="268" r:id="rId10"/>
    <p:sldId id="269" r:id="rId11"/>
    <p:sldId id="4114" r:id="rId12"/>
    <p:sldId id="409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o Thi Ngoc Huyen (Khoa Cap cuu)" initials="DTNH(Cc" lastIdx="1" clrIdx="0">
    <p:extLst>
      <p:ext uri="{19B8F6BF-5375-455C-9EA6-DF929625EA0E}">
        <p15:presenceInfo xmlns:p15="http://schemas.microsoft.com/office/powerpoint/2012/main" userId="S::huyen.dtn@umc.edu.vn::ad6aa3ad-45c8-4e51-9d8f-2674454a69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2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23T22:30:52.150" idx="1">
    <p:pos x="4491" y="-263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3BBD-CF08-CE90-76AB-791C2AEB4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090F8-340D-7C7D-C208-3FF2CDB14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C4E11-59BB-7C73-57EB-4788FA50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90AC-B7A9-4F55-BAEC-700DA36BF38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80C85-B573-CA19-792B-70198352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F1327-0FC4-D63F-1815-0F6C0FAC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738-8324-403E-A351-257A37A1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9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8F14-1EA7-BAC4-6E88-1C3B5B09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050DC-9FE0-9385-32EA-C8DD9AB25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10422-D132-3073-D42B-85E58EDC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90AC-B7A9-4F55-BAEC-700DA36BF38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676D0-03A3-0338-C05A-FE8930896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7EEBC-41EE-6939-5E28-5DDE5FA6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738-8324-403E-A351-257A37A1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5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0B5FF-84F9-6DDE-651F-30829A10D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F4B38-826F-E741-972D-08B73439C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FC512-F8C0-B5FA-069A-043D4906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90AC-B7A9-4F55-BAEC-700DA36BF38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34305-2D9F-BB6A-DEA8-B6D7C3E1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82DE3-D7FF-24C8-7F0C-A154E421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738-8324-403E-A351-257A37A1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3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55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65FC-885A-C7AD-55A2-7672F714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E0237-911E-AE5C-F7A9-0926A16F4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3B15C-9785-AAF9-178F-54B552E3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90AC-B7A9-4F55-BAEC-700DA36BF38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82196-2013-FF0F-088E-49900058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EA72A-D623-9AF9-3C3B-6AA73967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738-8324-403E-A351-257A37A1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3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CBF9-4764-C8BE-517B-EA1753E5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52D3B-635E-A746-21EE-678168C8F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0D250-D4EB-C62B-404B-F536415E5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90AC-B7A9-4F55-BAEC-700DA36BF38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09FC4-4C7A-9078-27E1-F04938B3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BC1E2-F85B-5908-5D40-04CE82EC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738-8324-403E-A351-257A37A1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4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EF24-3D57-049B-C9CC-31775F959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A2FCA-502C-2525-97AD-0246D3A67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E9851-B2CF-E67F-CDCF-7954D82F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16AF6-504B-9874-3F01-A585CD46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90AC-B7A9-4F55-BAEC-700DA36BF38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A7C71-0129-D934-1B60-23FB56DC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ACC9A-7166-F4D7-A2A9-421152A6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738-8324-403E-A351-257A37A1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A43B5-48B3-4E7F-33BB-81F873AA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D422A-CF15-D772-FD70-DDC356640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35C78-08C2-3DB0-64BA-6CB89F0CE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07BB5-B8FF-0770-267A-2255ED17F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ACE78-1556-57BD-F9D2-796AED0B4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94E3F-53EC-298D-9F4C-0E38759D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90AC-B7A9-4F55-BAEC-700DA36BF38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ECF4EC-71AC-62C4-B6D8-AB773907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26FC0-F22B-3101-874A-0E1E520B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738-8324-403E-A351-257A37A1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8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0141-AA8E-D919-4C04-DF9124DC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6F259-7BD7-B255-55B7-9AF8CE7F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90AC-B7A9-4F55-BAEC-700DA36BF38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567EA-7235-AF4B-775B-69F8BC9F1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16DC0-E39C-CE41-0098-5CB8F009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738-8324-403E-A351-257A37A1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4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84244-0ADF-3BA0-3D02-8CF4B3DA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90AC-B7A9-4F55-BAEC-700DA36BF38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79A79-B603-2A27-5FEB-C5D92F2C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BDF59-3D7F-048C-D5E3-5FDC1FBD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738-8324-403E-A351-257A37A1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9D842-C9D9-2A89-078B-93ABAA9B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1114D-5EA0-7524-BFBA-E4CAF8CEE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568D5-62F3-CBA7-ABE5-60694D98A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36742-B679-25F2-777B-7B85123D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90AC-B7A9-4F55-BAEC-700DA36BF38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6B7B7-ED21-8BD0-73E0-6A419A44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5F660-53CF-3112-DCB8-52616FCC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738-8324-403E-A351-257A37A1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9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46AE-351D-0EB7-93AA-E58877EF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64D8AE-70B3-8D83-1F9D-8B1FCBA4D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046F0-E872-6672-89D8-F3D450FF6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6B173-C25A-CC33-D40C-D66C9431C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90AC-B7A9-4F55-BAEC-700DA36BF38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7DFE9-3A26-16A6-8EB8-DAE59B0C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81A37-C554-76BE-FB9E-78D36DED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D738-8324-403E-A351-257A37A1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1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F65953-5F1C-4B70-2327-C3899BE20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C9579-13C5-7436-4A06-AEB88799C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F21AC-DFA1-A092-F42E-C11635AA4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B90AC-B7A9-4F55-BAEC-700DA36BF38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BA7A4-3FDF-6036-12A1-1C6382157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A06D3-A8DD-34E5-3AE1-1868920D1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5D738-8324-403E-A351-257A37A1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426D-6951-51D1-AF5D-71FCE2BF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82" y="324496"/>
            <a:ext cx="2511669" cy="1325563"/>
          </a:xfrm>
        </p:spPr>
        <p:txBody>
          <a:bodyPr>
            <a:normAutofit/>
          </a:bodyPr>
          <a:lstStyle/>
          <a:p>
            <a:r>
              <a:rPr lang="en-US" sz="4000" spc="-150" dirty="0">
                <a:solidFill>
                  <a:schemeClr val="accent5"/>
                </a:solidFill>
                <a:latin typeface="Aptos Display" panose="020B0004020202020204" pitchFamily="34" charset="0"/>
              </a:rPr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FA0B8-9FE4-E29F-4088-360E30B5E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088" y="2539389"/>
            <a:ext cx="10717823" cy="220125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spc="-150" dirty="0">
                <a:solidFill>
                  <a:schemeClr val="accent5"/>
                </a:solidFill>
              </a:rPr>
              <a:t>GAME EDUCATION </a:t>
            </a:r>
            <a:r>
              <a:rPr lang="en-US" sz="3200" spc="-150" dirty="0">
                <a:solidFill>
                  <a:schemeClr val="accent5"/>
                </a:solidFill>
              </a:rPr>
              <a:t>&amp; </a:t>
            </a:r>
            <a:r>
              <a:rPr lang="en-US" sz="4800" spc="-150" dirty="0">
                <a:solidFill>
                  <a:srgbClr val="FF0000"/>
                </a:solidFill>
              </a:rPr>
              <a:t>COMMUNITY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chemeClr val="tx2"/>
                </a:solidFill>
              </a:rPr>
              <a:t>Together, we advance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8A8D2-0C14-99DE-EEE0-1CF30243A1DD}"/>
              </a:ext>
            </a:extLst>
          </p:cNvPr>
          <p:cNvSpPr txBox="1"/>
          <p:nvPr/>
        </p:nvSpPr>
        <p:spPr>
          <a:xfrm>
            <a:off x="11304068" y="1398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71348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BCF744B-04B7-05F1-E4BB-D51099714F95}"/>
              </a:ext>
            </a:extLst>
          </p:cNvPr>
          <p:cNvSpPr/>
          <p:nvPr/>
        </p:nvSpPr>
        <p:spPr>
          <a:xfrm>
            <a:off x="1604595" y="4346881"/>
            <a:ext cx="3477359" cy="187276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1426D-6951-51D1-AF5D-71FCE2BF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34" y="307339"/>
            <a:ext cx="6874268" cy="1322996"/>
          </a:xfrm>
        </p:spPr>
        <p:txBody>
          <a:bodyPr>
            <a:normAutofit/>
          </a:bodyPr>
          <a:lstStyle/>
          <a:p>
            <a:r>
              <a:rPr lang="en-US" sz="4000" spc="-150" dirty="0">
                <a:solidFill>
                  <a:schemeClr val="accent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Milestone &amp; Future plan</a:t>
            </a:r>
            <a:br>
              <a:rPr lang="en-US" sz="4000" spc="-1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endParaRPr lang="en-US" sz="4000" spc="-1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1D1F5D-F852-E302-4F42-C9FEA125CE8C}"/>
              </a:ext>
            </a:extLst>
          </p:cNvPr>
          <p:cNvSpPr/>
          <p:nvPr/>
        </p:nvSpPr>
        <p:spPr>
          <a:xfrm>
            <a:off x="1611188" y="1529862"/>
            <a:ext cx="3477359" cy="15106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latin typeface="Bahnschrift SemiBold" panose="020B0502040204020203" pitchFamily="34" charset="0"/>
              </a:rPr>
              <a:t>Hiện</a:t>
            </a:r>
            <a:r>
              <a:rPr lang="en-US" sz="3600" dirty="0">
                <a:latin typeface="Bahnschrift SemiBold" panose="020B0502040204020203" pitchFamily="34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</a:rPr>
              <a:t>tại</a:t>
            </a:r>
            <a:endParaRPr lang="en-US" sz="3600" dirty="0">
              <a:latin typeface="Bahnschrift SemiBold" panose="020B050204020402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51ED1B-FAE1-EB48-523A-7F00F681B5A3}"/>
              </a:ext>
            </a:extLst>
          </p:cNvPr>
          <p:cNvSpPr/>
          <p:nvPr/>
        </p:nvSpPr>
        <p:spPr>
          <a:xfrm>
            <a:off x="6096000" y="1037492"/>
            <a:ext cx="4998097" cy="4163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4 </a:t>
            </a:r>
            <a:r>
              <a:rPr lang="en-US" sz="2400" dirty="0" err="1">
                <a:latin typeface="Bahnschrift SemiBold" panose="020B0502040204020203" pitchFamily="34" charset="0"/>
              </a:rPr>
              <a:t>bài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  <a:r>
              <a:rPr lang="en-US" sz="2400" dirty="0" err="1">
                <a:latin typeface="Bahnschrift SemiBold" panose="020B0502040204020203" pitchFamily="34" charset="0"/>
              </a:rPr>
              <a:t>học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  <a:r>
              <a:rPr lang="en-US" sz="2400" dirty="0" err="1">
                <a:latin typeface="Bahnschrift SemiBold" panose="020B0502040204020203" pitchFamily="34" charset="0"/>
              </a:rPr>
              <a:t>với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  <a:r>
              <a:rPr lang="en-US" sz="2400" dirty="0" err="1">
                <a:latin typeface="Bahnschrift SemiBold" panose="020B0502040204020203" pitchFamily="34" charset="0"/>
              </a:rPr>
              <a:t>các</a:t>
            </a:r>
            <a:r>
              <a:rPr lang="en-US" sz="2400" dirty="0">
                <a:latin typeface="Bahnschrift SemiBold" panose="020B0502040204020203" pitchFamily="34" charset="0"/>
              </a:rPr>
              <a:t> quiz </a:t>
            </a:r>
            <a:r>
              <a:rPr lang="en-US" sz="2400" dirty="0" err="1">
                <a:latin typeface="Bahnschrift SemiBold" panose="020B0502040204020203" pitchFamily="34" charset="0"/>
              </a:rPr>
              <a:t>đa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  <a:r>
              <a:rPr lang="en-US" sz="2400" dirty="0" err="1">
                <a:latin typeface="Bahnschrift SemiBold" panose="020B0502040204020203" pitchFamily="34" charset="0"/>
              </a:rPr>
              <a:t>dạng</a:t>
            </a:r>
            <a:endParaRPr lang="en-US" sz="2400" dirty="0">
              <a:latin typeface="Bahnschrift SemiBold" panose="020B0502040204020203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6FEBEB-E063-216F-36FF-7FA627C04ED2}"/>
              </a:ext>
            </a:extLst>
          </p:cNvPr>
          <p:cNvSpPr/>
          <p:nvPr/>
        </p:nvSpPr>
        <p:spPr>
          <a:xfrm>
            <a:off x="6096001" y="1746492"/>
            <a:ext cx="4929551" cy="4719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Trailer game </a:t>
            </a:r>
            <a:r>
              <a:rPr lang="en-US" sz="2400" dirty="0" err="1">
                <a:latin typeface="Bahnschrift SemiBold" panose="020B0502040204020203" pitchFamily="34" charset="0"/>
              </a:rPr>
              <a:t>cuốn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  <a:r>
              <a:rPr lang="en-US" sz="2400" dirty="0" err="1">
                <a:latin typeface="Bahnschrift SemiBold" panose="020B0502040204020203" pitchFamily="34" charset="0"/>
              </a:rPr>
              <a:t>hút</a:t>
            </a:r>
            <a:endParaRPr lang="en-US" sz="2400" dirty="0">
              <a:latin typeface="Bahnschrift SemiBold" panose="020B0502040204020203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D307D5-F79A-86D1-967B-549F4FDE4BA7}"/>
              </a:ext>
            </a:extLst>
          </p:cNvPr>
          <p:cNvSpPr/>
          <p:nvPr/>
        </p:nvSpPr>
        <p:spPr>
          <a:xfrm>
            <a:off x="6096000" y="2443286"/>
            <a:ext cx="4929552" cy="4377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2 </a:t>
            </a:r>
            <a:r>
              <a:rPr lang="en-US" sz="2400" dirty="0" err="1">
                <a:latin typeface="Bahnschrift SemiBold" panose="020B0502040204020203" pitchFamily="34" charset="0"/>
              </a:rPr>
              <a:t>thử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  <a:r>
              <a:rPr lang="en-US" sz="2400" dirty="0" err="1">
                <a:latin typeface="Bahnschrift SemiBold" panose="020B0502040204020203" pitchFamily="34" charset="0"/>
              </a:rPr>
              <a:t>thách</a:t>
            </a:r>
            <a:r>
              <a:rPr lang="en-US" sz="2400" dirty="0">
                <a:latin typeface="Bahnschrift SemiBold" panose="020B0502040204020203" pitchFamily="34" charset="0"/>
              </a:rPr>
              <a:t>: </a:t>
            </a:r>
            <a:r>
              <a:rPr lang="en-US" sz="2400" dirty="0" err="1">
                <a:latin typeface="Bahnschrift SemiBold" panose="020B0502040204020203" pitchFamily="34" charset="0"/>
              </a:rPr>
              <a:t>phising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  <a:r>
              <a:rPr lang="en-US" sz="2400" dirty="0" err="1">
                <a:latin typeface="Bahnschrift SemiBold" panose="020B0502040204020203" pitchFamily="34" charset="0"/>
              </a:rPr>
              <a:t>và</a:t>
            </a:r>
            <a:r>
              <a:rPr lang="en-US" sz="2400" dirty="0">
                <a:latin typeface="Bahnschrift SemiBold" panose="020B0502040204020203" pitchFamily="34" charset="0"/>
              </a:rPr>
              <a:t> privacy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0797D2-5EC5-CD88-7ABF-CBF924BE2F58}"/>
              </a:ext>
            </a:extLst>
          </p:cNvPr>
          <p:cNvSpPr/>
          <p:nvPr/>
        </p:nvSpPr>
        <p:spPr>
          <a:xfrm>
            <a:off x="2022231" y="4783749"/>
            <a:ext cx="2655275" cy="999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latin typeface="Bahnschrift SemiBold" panose="020B0502040204020203" pitchFamily="34" charset="0"/>
              </a:rPr>
              <a:t>Tương</a:t>
            </a:r>
            <a:r>
              <a:rPr lang="en-US" sz="3600" dirty="0">
                <a:latin typeface="Bahnschrift SemiBold" panose="020B0502040204020203" pitchFamily="34" charset="0"/>
              </a:rPr>
              <a:t> </a:t>
            </a:r>
            <a:r>
              <a:rPr lang="en-US" sz="3600" dirty="0" err="1">
                <a:latin typeface="Bahnschrift SemiBold" panose="020B0502040204020203" pitchFamily="34" charset="0"/>
              </a:rPr>
              <a:t>lai</a:t>
            </a:r>
            <a:endParaRPr lang="en-US" sz="3600" dirty="0">
              <a:latin typeface="Bahnschrift SemiBold" panose="020B05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C536692-E040-DC2C-059F-6355CAC6BF37}"/>
              </a:ext>
            </a:extLst>
          </p:cNvPr>
          <p:cNvSpPr/>
          <p:nvPr/>
        </p:nvSpPr>
        <p:spPr>
          <a:xfrm>
            <a:off x="6095999" y="3173686"/>
            <a:ext cx="4998099" cy="4255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Feedback </a:t>
            </a:r>
            <a:r>
              <a:rPr lang="en-US" sz="2400" dirty="0" err="1">
                <a:latin typeface="Bahnschrift SemiBold" panose="020B0502040204020203" pitchFamily="34" charset="0"/>
              </a:rPr>
              <a:t>cải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  <a:r>
              <a:rPr lang="en-US" sz="2400" dirty="0" err="1">
                <a:latin typeface="Bahnschrift SemiBold" panose="020B0502040204020203" pitchFamily="34" charset="0"/>
              </a:rPr>
              <a:t>thiện</a:t>
            </a:r>
            <a:endParaRPr lang="en-US" sz="2400" dirty="0">
              <a:latin typeface="Bahnschrift SemiBold" panose="020B0502040204020203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4181D59-EFC5-B18A-CC07-D9CA1DB1B795}"/>
              </a:ext>
            </a:extLst>
          </p:cNvPr>
          <p:cNvSpPr/>
          <p:nvPr/>
        </p:nvSpPr>
        <p:spPr>
          <a:xfrm>
            <a:off x="8958703" y="4309148"/>
            <a:ext cx="2620108" cy="692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landing page </a:t>
            </a:r>
            <a:r>
              <a:rPr lang="en-US" sz="2400" dirty="0" err="1">
                <a:latin typeface="Bahnschrift SemiBold" panose="020B0502040204020203" pitchFamily="34" charset="0"/>
              </a:rPr>
              <a:t>riêng</a:t>
            </a:r>
            <a:endParaRPr lang="en-US" sz="2400" dirty="0">
              <a:latin typeface="Bahnschrift SemiBold" panose="020B0502040204020203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2371398-82D4-D6DA-BB18-128E6A1FAA6C}"/>
              </a:ext>
            </a:extLst>
          </p:cNvPr>
          <p:cNvSpPr/>
          <p:nvPr/>
        </p:nvSpPr>
        <p:spPr>
          <a:xfrm>
            <a:off x="6021356" y="4308261"/>
            <a:ext cx="2620107" cy="6920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Bahnschrift SemiBold" panose="020B0502040204020203" pitchFamily="34" charset="0"/>
              </a:rPr>
              <a:t>Nội</a:t>
            </a:r>
            <a:r>
              <a:rPr lang="en-US" sz="2400" dirty="0">
                <a:latin typeface="Bahnschrift SemiBold" panose="020B0502040204020203" pitchFamily="34" charset="0"/>
              </a:rPr>
              <a:t> dung </a:t>
            </a:r>
            <a:r>
              <a:rPr lang="en-US" sz="2400" dirty="0" err="1">
                <a:latin typeface="Bahnschrift SemiBold" panose="020B0502040204020203" pitchFamily="34" charset="0"/>
              </a:rPr>
              <a:t>chuyên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  <a:r>
              <a:rPr lang="en-US" sz="2400" dirty="0" err="1">
                <a:latin typeface="Bahnschrift SemiBold" panose="020B0502040204020203" pitchFamily="34" charset="0"/>
              </a:rPr>
              <a:t>sâu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  <a:r>
              <a:rPr lang="en-US" sz="2400" dirty="0" err="1">
                <a:latin typeface="Bahnschrift SemiBold" panose="020B0502040204020203" pitchFamily="34" charset="0"/>
              </a:rPr>
              <a:t>hơn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FDA0BD6-2D2E-0987-147E-A7CCD76B2F2B}"/>
              </a:ext>
            </a:extLst>
          </p:cNvPr>
          <p:cNvSpPr/>
          <p:nvPr/>
        </p:nvSpPr>
        <p:spPr>
          <a:xfrm>
            <a:off x="7207001" y="5225163"/>
            <a:ext cx="3663161" cy="12073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Bahnschrift SemiBold" panose="020B0502040204020203" pitchFamily="34" charset="0"/>
              </a:rPr>
              <a:t>Tích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  <a:r>
              <a:rPr lang="en-US" sz="2400" dirty="0" err="1">
                <a:latin typeface="Bahnschrift SemiBold" panose="020B0502040204020203" pitchFamily="34" charset="0"/>
              </a:rPr>
              <a:t>hợp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  <a:r>
              <a:rPr lang="en-US" sz="2400" dirty="0" err="1">
                <a:latin typeface="Bahnschrift SemiBold" panose="020B0502040204020203" pitchFamily="34" charset="0"/>
              </a:rPr>
              <a:t>đa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  <a:r>
              <a:rPr lang="en-US" sz="2400" dirty="0" err="1">
                <a:latin typeface="Bahnschrift SemiBold" panose="020B0502040204020203" pitchFamily="34" charset="0"/>
              </a:rPr>
              <a:t>dạng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  <a:r>
              <a:rPr lang="en-US" sz="2400" dirty="0" err="1">
                <a:latin typeface="Bahnschrift SemiBold" panose="020B0502040204020203" pitchFamily="34" charset="0"/>
              </a:rPr>
              <a:t>các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  <a:r>
              <a:rPr lang="en-US" sz="2400" dirty="0" err="1">
                <a:latin typeface="Bahnschrift SemiBold" panose="020B0502040204020203" pitchFamily="34" charset="0"/>
              </a:rPr>
              <a:t>nền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  <a:r>
              <a:rPr lang="en-US" sz="2400" dirty="0" err="1">
                <a:latin typeface="Bahnschrift SemiBold" panose="020B0502040204020203" pitchFamily="34" charset="0"/>
              </a:rPr>
              <a:t>tảng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  <a:r>
              <a:rPr lang="en-US" sz="2400" dirty="0" err="1">
                <a:latin typeface="Bahnschrift SemiBold" panose="020B0502040204020203" pitchFamily="34" charset="0"/>
              </a:rPr>
              <a:t>đặc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  <a:r>
              <a:rPr lang="en-US" sz="2400" dirty="0" err="1">
                <a:latin typeface="Bahnschrift SemiBold" panose="020B0502040204020203" pitchFamily="34" charset="0"/>
              </a:rPr>
              <a:t>biệt</a:t>
            </a:r>
            <a:r>
              <a:rPr lang="en-US" sz="2400" dirty="0">
                <a:latin typeface="Bahnschrift SemiBold" panose="020B0502040204020203" pitchFamily="34" charset="0"/>
              </a:rPr>
              <a:t> </a:t>
            </a:r>
            <a:r>
              <a:rPr lang="en-US" sz="2400" dirty="0" err="1">
                <a:latin typeface="Bahnschrift SemiBold" panose="020B0502040204020203" pitchFamily="34" charset="0"/>
              </a:rPr>
              <a:t>là</a:t>
            </a:r>
            <a:r>
              <a:rPr lang="en-US" sz="2400" dirty="0">
                <a:latin typeface="Bahnschrift SemiBold" panose="020B0502040204020203" pitchFamily="34" charset="0"/>
              </a:rPr>
              <a:t> android</a:t>
            </a:r>
          </a:p>
        </p:txBody>
      </p:sp>
    </p:spTree>
    <p:extLst>
      <p:ext uri="{BB962C8B-B14F-4D97-AF65-F5344CB8AC3E}">
        <p14:creationId xmlns:p14="http://schemas.microsoft.com/office/powerpoint/2010/main" val="1367104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44DFC69-ABAB-1D10-D3D2-819FFE62B6C2}"/>
              </a:ext>
            </a:extLst>
          </p:cNvPr>
          <p:cNvGrpSpPr/>
          <p:nvPr/>
        </p:nvGrpSpPr>
        <p:grpSpPr>
          <a:xfrm>
            <a:off x="3209105" y="2449846"/>
            <a:ext cx="7679197" cy="4408154"/>
            <a:chOff x="6415033" y="4270510"/>
            <a:chExt cx="16448871" cy="9442284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FA4E690-46A4-ED16-15BC-31A793F07BBC}"/>
                </a:ext>
              </a:extLst>
            </p:cNvPr>
            <p:cNvGrpSpPr/>
            <p:nvPr/>
          </p:nvGrpSpPr>
          <p:grpSpPr>
            <a:xfrm>
              <a:off x="21247678" y="4524654"/>
              <a:ext cx="1236062" cy="2741321"/>
              <a:chOff x="22110299" y="5621934"/>
              <a:chExt cx="1236062" cy="2741321"/>
            </a:xfrm>
          </p:grpSpPr>
          <p:sp>
            <p:nvSpPr>
              <p:cNvPr id="45" name="Freeform 2">
                <a:extLst>
                  <a:ext uri="{FF2B5EF4-FFF2-40B4-BE49-F238E27FC236}">
                    <a16:creationId xmlns:a16="http://schemas.microsoft.com/office/drawing/2014/main" id="{C5C41061-461A-D44B-B84C-633609BA6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92619" y="6237223"/>
                <a:ext cx="65923" cy="2126032"/>
              </a:xfrm>
              <a:custGeom>
                <a:avLst/>
                <a:gdLst>
                  <a:gd name="T0" fmla="*/ 51 w 52"/>
                  <a:gd name="T1" fmla="*/ 1705 h 1706"/>
                  <a:gd name="T2" fmla="*/ 0 w 52"/>
                  <a:gd name="T3" fmla="*/ 1705 h 1706"/>
                  <a:gd name="T4" fmla="*/ 0 w 52"/>
                  <a:gd name="T5" fmla="*/ 0 h 1706"/>
                  <a:gd name="T6" fmla="*/ 51 w 52"/>
                  <a:gd name="T7" fmla="*/ 0 h 1706"/>
                  <a:gd name="T8" fmla="*/ 51 w 52"/>
                  <a:gd name="T9" fmla="*/ 1705 h 1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706">
                    <a:moveTo>
                      <a:pt x="51" y="1705"/>
                    </a:moveTo>
                    <a:lnTo>
                      <a:pt x="0" y="1705"/>
                    </a:lnTo>
                    <a:lnTo>
                      <a:pt x="0" y="0"/>
                    </a:lnTo>
                    <a:lnTo>
                      <a:pt x="51" y="0"/>
                    </a:lnTo>
                    <a:lnTo>
                      <a:pt x="51" y="170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265" dirty="0">
                  <a:latin typeface="Questrial" pitchFamily="2" charset="0"/>
                </a:endParaRPr>
              </a:p>
            </p:txBody>
          </p:sp>
          <p:sp>
            <p:nvSpPr>
              <p:cNvPr id="46" name="Freeform 3">
                <a:extLst>
                  <a:ext uri="{FF2B5EF4-FFF2-40B4-BE49-F238E27FC236}">
                    <a16:creationId xmlns:a16="http://schemas.microsoft.com/office/drawing/2014/main" id="{16919BA4-7952-E1BF-C648-4E790CF5F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10299" y="5621934"/>
                <a:ext cx="1236062" cy="1236066"/>
              </a:xfrm>
              <a:custGeom>
                <a:avLst/>
                <a:gdLst>
                  <a:gd name="T0" fmla="*/ 496 w 994"/>
                  <a:gd name="T1" fmla="*/ 0 h 994"/>
                  <a:gd name="T2" fmla="*/ 496 w 994"/>
                  <a:gd name="T3" fmla="*/ 0 h 994"/>
                  <a:gd name="T4" fmla="*/ 993 w 994"/>
                  <a:gd name="T5" fmla="*/ 496 h 994"/>
                  <a:gd name="T6" fmla="*/ 993 w 994"/>
                  <a:gd name="T7" fmla="*/ 496 h 994"/>
                  <a:gd name="T8" fmla="*/ 496 w 994"/>
                  <a:gd name="T9" fmla="*/ 993 h 994"/>
                  <a:gd name="T10" fmla="*/ 496 w 994"/>
                  <a:gd name="T11" fmla="*/ 993 h 994"/>
                  <a:gd name="T12" fmla="*/ 0 w 994"/>
                  <a:gd name="T13" fmla="*/ 496 h 994"/>
                  <a:gd name="T14" fmla="*/ 0 w 994"/>
                  <a:gd name="T15" fmla="*/ 496 h 994"/>
                  <a:gd name="T16" fmla="*/ 496 w 994"/>
                  <a:gd name="T17" fmla="*/ 0 h 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4" h="994">
                    <a:moveTo>
                      <a:pt x="496" y="0"/>
                    </a:moveTo>
                    <a:lnTo>
                      <a:pt x="496" y="0"/>
                    </a:lnTo>
                    <a:cubicBezTo>
                      <a:pt x="771" y="0"/>
                      <a:pt x="993" y="222"/>
                      <a:pt x="993" y="496"/>
                    </a:cubicBezTo>
                    <a:lnTo>
                      <a:pt x="993" y="496"/>
                    </a:lnTo>
                    <a:cubicBezTo>
                      <a:pt x="993" y="771"/>
                      <a:pt x="771" y="993"/>
                      <a:pt x="496" y="993"/>
                    </a:cubicBezTo>
                    <a:lnTo>
                      <a:pt x="496" y="993"/>
                    </a:lnTo>
                    <a:cubicBezTo>
                      <a:pt x="222" y="993"/>
                      <a:pt x="0" y="771"/>
                      <a:pt x="0" y="496"/>
                    </a:cubicBezTo>
                    <a:lnTo>
                      <a:pt x="0" y="496"/>
                    </a:lnTo>
                    <a:cubicBezTo>
                      <a:pt x="0" y="222"/>
                      <a:pt x="222" y="0"/>
                      <a:pt x="496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265" dirty="0">
                  <a:latin typeface="Questrial" pitchFamily="2" charset="0"/>
                </a:endParaRP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5BF8C1A-C547-5183-7C30-55C17CFDB0FA}"/>
                </a:ext>
              </a:extLst>
            </p:cNvPr>
            <p:cNvGrpSpPr/>
            <p:nvPr/>
          </p:nvGrpSpPr>
          <p:grpSpPr>
            <a:xfrm>
              <a:off x="12595349" y="8802740"/>
              <a:ext cx="1236066" cy="2741321"/>
              <a:chOff x="12595349" y="8802740"/>
              <a:chExt cx="1236066" cy="2741321"/>
            </a:xfrm>
          </p:grpSpPr>
          <p:sp>
            <p:nvSpPr>
              <p:cNvPr id="48" name="Freeform 5">
                <a:extLst>
                  <a:ext uri="{FF2B5EF4-FFF2-40B4-BE49-F238E27FC236}">
                    <a16:creationId xmlns:a16="http://schemas.microsoft.com/office/drawing/2014/main" id="{66021CDB-8646-E34F-A6CC-59E08AB42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83168" y="9418029"/>
                <a:ext cx="65923" cy="2126032"/>
              </a:xfrm>
              <a:custGeom>
                <a:avLst/>
                <a:gdLst>
                  <a:gd name="T0" fmla="*/ 51 w 52"/>
                  <a:gd name="T1" fmla="*/ 1704 h 1705"/>
                  <a:gd name="T2" fmla="*/ 0 w 52"/>
                  <a:gd name="T3" fmla="*/ 1704 h 1705"/>
                  <a:gd name="T4" fmla="*/ 0 w 52"/>
                  <a:gd name="T5" fmla="*/ 0 h 1705"/>
                  <a:gd name="T6" fmla="*/ 51 w 52"/>
                  <a:gd name="T7" fmla="*/ 0 h 1705"/>
                  <a:gd name="T8" fmla="*/ 51 w 52"/>
                  <a:gd name="T9" fmla="*/ 1704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705">
                    <a:moveTo>
                      <a:pt x="51" y="1704"/>
                    </a:moveTo>
                    <a:lnTo>
                      <a:pt x="0" y="1704"/>
                    </a:lnTo>
                    <a:lnTo>
                      <a:pt x="0" y="0"/>
                    </a:lnTo>
                    <a:lnTo>
                      <a:pt x="51" y="0"/>
                    </a:lnTo>
                    <a:lnTo>
                      <a:pt x="51" y="170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265" dirty="0">
                  <a:latin typeface="Questrial" pitchFamily="2" charset="0"/>
                </a:endParaRPr>
              </a:p>
            </p:txBody>
          </p:sp>
          <p:sp>
            <p:nvSpPr>
              <p:cNvPr id="49" name="Freeform 6">
                <a:extLst>
                  <a:ext uri="{FF2B5EF4-FFF2-40B4-BE49-F238E27FC236}">
                    <a16:creationId xmlns:a16="http://schemas.microsoft.com/office/drawing/2014/main" id="{E53BC84B-D6B5-6CD1-A4A7-3AB60065D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5349" y="8802740"/>
                <a:ext cx="1236066" cy="1236066"/>
              </a:xfrm>
              <a:custGeom>
                <a:avLst/>
                <a:gdLst>
                  <a:gd name="T0" fmla="*/ 497 w 994"/>
                  <a:gd name="T1" fmla="*/ 0 h 994"/>
                  <a:gd name="T2" fmla="*/ 497 w 994"/>
                  <a:gd name="T3" fmla="*/ 0 h 994"/>
                  <a:gd name="T4" fmla="*/ 993 w 994"/>
                  <a:gd name="T5" fmla="*/ 496 h 994"/>
                  <a:gd name="T6" fmla="*/ 993 w 994"/>
                  <a:gd name="T7" fmla="*/ 496 h 994"/>
                  <a:gd name="T8" fmla="*/ 497 w 994"/>
                  <a:gd name="T9" fmla="*/ 993 h 994"/>
                  <a:gd name="T10" fmla="*/ 497 w 994"/>
                  <a:gd name="T11" fmla="*/ 993 h 994"/>
                  <a:gd name="T12" fmla="*/ 0 w 994"/>
                  <a:gd name="T13" fmla="*/ 496 h 994"/>
                  <a:gd name="T14" fmla="*/ 0 w 994"/>
                  <a:gd name="T15" fmla="*/ 496 h 994"/>
                  <a:gd name="T16" fmla="*/ 497 w 994"/>
                  <a:gd name="T17" fmla="*/ 0 h 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4" h="994">
                    <a:moveTo>
                      <a:pt x="497" y="0"/>
                    </a:moveTo>
                    <a:lnTo>
                      <a:pt x="497" y="0"/>
                    </a:lnTo>
                    <a:cubicBezTo>
                      <a:pt x="771" y="0"/>
                      <a:pt x="993" y="222"/>
                      <a:pt x="993" y="496"/>
                    </a:cubicBezTo>
                    <a:lnTo>
                      <a:pt x="993" y="496"/>
                    </a:lnTo>
                    <a:cubicBezTo>
                      <a:pt x="993" y="770"/>
                      <a:pt x="771" y="993"/>
                      <a:pt x="497" y="993"/>
                    </a:cubicBezTo>
                    <a:lnTo>
                      <a:pt x="497" y="993"/>
                    </a:lnTo>
                    <a:cubicBezTo>
                      <a:pt x="222" y="993"/>
                      <a:pt x="0" y="770"/>
                      <a:pt x="0" y="496"/>
                    </a:cubicBezTo>
                    <a:lnTo>
                      <a:pt x="0" y="496"/>
                    </a:lnTo>
                    <a:cubicBezTo>
                      <a:pt x="0" y="222"/>
                      <a:pt x="222" y="0"/>
                      <a:pt x="497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265" dirty="0">
                  <a:latin typeface="Questrial" pitchFamily="2" charset="0"/>
                </a:endParaRP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8EFAA5E-50CA-90A3-1DF8-5ECBF4BB9DBE}"/>
                </a:ext>
              </a:extLst>
            </p:cNvPr>
            <p:cNvGrpSpPr/>
            <p:nvPr/>
          </p:nvGrpSpPr>
          <p:grpSpPr>
            <a:xfrm>
              <a:off x="17056170" y="7000837"/>
              <a:ext cx="1241558" cy="2746805"/>
              <a:chOff x="17056170" y="7000837"/>
              <a:chExt cx="1241558" cy="2746805"/>
            </a:xfrm>
          </p:grpSpPr>
          <p:sp>
            <p:nvSpPr>
              <p:cNvPr id="51" name="Freeform 8">
                <a:extLst>
                  <a:ext uri="{FF2B5EF4-FFF2-40B4-BE49-F238E27FC236}">
                    <a16:creationId xmlns:a16="http://schemas.microsoft.com/office/drawing/2014/main" id="{B0D4A4D2-9C7F-F9B1-141B-DF74B6BDD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43986" y="7621614"/>
                <a:ext cx="65923" cy="2126028"/>
              </a:xfrm>
              <a:custGeom>
                <a:avLst/>
                <a:gdLst>
                  <a:gd name="T0" fmla="*/ 51 w 52"/>
                  <a:gd name="T1" fmla="*/ 1704 h 1705"/>
                  <a:gd name="T2" fmla="*/ 0 w 52"/>
                  <a:gd name="T3" fmla="*/ 1704 h 1705"/>
                  <a:gd name="T4" fmla="*/ 0 w 52"/>
                  <a:gd name="T5" fmla="*/ 0 h 1705"/>
                  <a:gd name="T6" fmla="*/ 51 w 52"/>
                  <a:gd name="T7" fmla="*/ 0 h 1705"/>
                  <a:gd name="T8" fmla="*/ 51 w 52"/>
                  <a:gd name="T9" fmla="*/ 1704 h 1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705">
                    <a:moveTo>
                      <a:pt x="51" y="1704"/>
                    </a:moveTo>
                    <a:lnTo>
                      <a:pt x="0" y="1704"/>
                    </a:lnTo>
                    <a:lnTo>
                      <a:pt x="0" y="0"/>
                    </a:lnTo>
                    <a:lnTo>
                      <a:pt x="51" y="0"/>
                    </a:lnTo>
                    <a:lnTo>
                      <a:pt x="51" y="1704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265" dirty="0">
                  <a:latin typeface="Questrial" pitchFamily="2" charset="0"/>
                </a:endParaRPr>
              </a:p>
            </p:txBody>
          </p:sp>
          <p:sp>
            <p:nvSpPr>
              <p:cNvPr id="52" name="Freeform 9">
                <a:extLst>
                  <a:ext uri="{FF2B5EF4-FFF2-40B4-BE49-F238E27FC236}">
                    <a16:creationId xmlns:a16="http://schemas.microsoft.com/office/drawing/2014/main" id="{1F435B69-3635-1641-1C05-646C49371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56170" y="7000837"/>
                <a:ext cx="1241558" cy="1241558"/>
              </a:xfrm>
              <a:custGeom>
                <a:avLst/>
                <a:gdLst>
                  <a:gd name="T0" fmla="*/ 498 w 995"/>
                  <a:gd name="T1" fmla="*/ 0 h 995"/>
                  <a:gd name="T2" fmla="*/ 498 w 995"/>
                  <a:gd name="T3" fmla="*/ 0 h 995"/>
                  <a:gd name="T4" fmla="*/ 994 w 995"/>
                  <a:gd name="T5" fmla="*/ 497 h 995"/>
                  <a:gd name="T6" fmla="*/ 994 w 995"/>
                  <a:gd name="T7" fmla="*/ 497 h 995"/>
                  <a:gd name="T8" fmla="*/ 498 w 995"/>
                  <a:gd name="T9" fmla="*/ 994 h 995"/>
                  <a:gd name="T10" fmla="*/ 498 w 995"/>
                  <a:gd name="T11" fmla="*/ 994 h 995"/>
                  <a:gd name="T12" fmla="*/ 0 w 995"/>
                  <a:gd name="T13" fmla="*/ 497 h 995"/>
                  <a:gd name="T14" fmla="*/ 0 w 995"/>
                  <a:gd name="T15" fmla="*/ 497 h 995"/>
                  <a:gd name="T16" fmla="*/ 498 w 995"/>
                  <a:gd name="T17" fmla="*/ 0 h 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5" h="995">
                    <a:moveTo>
                      <a:pt x="498" y="0"/>
                    </a:moveTo>
                    <a:lnTo>
                      <a:pt x="498" y="0"/>
                    </a:lnTo>
                    <a:cubicBezTo>
                      <a:pt x="772" y="0"/>
                      <a:pt x="994" y="223"/>
                      <a:pt x="994" y="497"/>
                    </a:cubicBezTo>
                    <a:lnTo>
                      <a:pt x="994" y="497"/>
                    </a:lnTo>
                    <a:cubicBezTo>
                      <a:pt x="994" y="771"/>
                      <a:pt x="772" y="994"/>
                      <a:pt x="498" y="994"/>
                    </a:cubicBezTo>
                    <a:lnTo>
                      <a:pt x="498" y="994"/>
                    </a:lnTo>
                    <a:cubicBezTo>
                      <a:pt x="223" y="994"/>
                      <a:pt x="0" y="771"/>
                      <a:pt x="0" y="497"/>
                    </a:cubicBezTo>
                    <a:lnTo>
                      <a:pt x="0" y="497"/>
                    </a:lnTo>
                    <a:cubicBezTo>
                      <a:pt x="0" y="223"/>
                      <a:pt x="223" y="0"/>
                      <a:pt x="498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265" dirty="0">
                  <a:latin typeface="Questrial" pitchFamily="2" charset="0"/>
                </a:endParaRPr>
              </a:p>
            </p:txBody>
          </p:sp>
        </p:grp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F8B76C3F-ABE4-672A-96E5-A2A1F4EDB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5033" y="4270510"/>
              <a:ext cx="16448871" cy="9442284"/>
            </a:xfrm>
            <a:custGeom>
              <a:avLst/>
              <a:gdLst>
                <a:gd name="connsiteX0" fmla="*/ 11346695 w 16448871"/>
                <a:gd name="connsiteY0" fmla="*/ 0 h 9442284"/>
                <a:gd name="connsiteX1" fmla="*/ 12148899 w 16448871"/>
                <a:gd name="connsiteY1" fmla="*/ 0 h 9442284"/>
                <a:gd name="connsiteX2" fmla="*/ 12114019 w 16448871"/>
                <a:gd name="connsiteY2" fmla="*/ 9968 h 9442284"/>
                <a:gd name="connsiteX3" fmla="*/ 12001911 w 16448871"/>
                <a:gd name="connsiteY3" fmla="*/ 49841 h 9442284"/>
                <a:gd name="connsiteX4" fmla="*/ 11944611 w 16448871"/>
                <a:gd name="connsiteY4" fmla="*/ 79745 h 9442284"/>
                <a:gd name="connsiteX5" fmla="*/ 11925925 w 16448871"/>
                <a:gd name="connsiteY5" fmla="*/ 98435 h 9442284"/>
                <a:gd name="connsiteX6" fmla="*/ 11925925 w 16448871"/>
                <a:gd name="connsiteY6" fmla="*/ 107157 h 9442284"/>
                <a:gd name="connsiteX7" fmla="*/ 12052983 w 16448871"/>
                <a:gd name="connsiteY7" fmla="*/ 148276 h 9442284"/>
                <a:gd name="connsiteX8" fmla="*/ 12191251 w 16448871"/>
                <a:gd name="connsiteY8" fmla="*/ 198116 h 9442284"/>
                <a:gd name="connsiteX9" fmla="*/ 12328273 w 16448871"/>
                <a:gd name="connsiteY9" fmla="*/ 255433 h 9442284"/>
                <a:gd name="connsiteX10" fmla="*/ 12442873 w 16448871"/>
                <a:gd name="connsiteY10" fmla="*/ 321471 h 9442284"/>
                <a:gd name="connsiteX11" fmla="*/ 12526331 w 16448871"/>
                <a:gd name="connsiteY11" fmla="*/ 417414 h 9442284"/>
                <a:gd name="connsiteX12" fmla="*/ 12501419 w 16448871"/>
                <a:gd name="connsiteY12" fmla="*/ 512111 h 9442284"/>
                <a:gd name="connsiteX13" fmla="*/ 12353187 w 16448871"/>
                <a:gd name="connsiteY13" fmla="*/ 603070 h 9442284"/>
                <a:gd name="connsiteX14" fmla="*/ 12067931 w 16448871"/>
                <a:gd name="connsiteY14" fmla="*/ 687799 h 9442284"/>
                <a:gd name="connsiteX15" fmla="*/ 11757761 w 16448871"/>
                <a:gd name="connsiteY15" fmla="*/ 765052 h 9442284"/>
                <a:gd name="connsiteX16" fmla="*/ 11532297 w 16448871"/>
                <a:gd name="connsiteY16" fmla="*/ 842305 h 9442284"/>
                <a:gd name="connsiteX17" fmla="*/ 11395275 w 16448871"/>
                <a:gd name="connsiteY17" fmla="*/ 923295 h 9442284"/>
                <a:gd name="connsiteX18" fmla="*/ 11350431 w 16448871"/>
                <a:gd name="connsiteY18" fmla="*/ 1009270 h 9442284"/>
                <a:gd name="connsiteX19" fmla="*/ 11412715 w 16448871"/>
                <a:gd name="connsiteY19" fmla="*/ 1122657 h 9442284"/>
                <a:gd name="connsiteX20" fmla="*/ 11670565 w 16448871"/>
                <a:gd name="connsiteY20" fmla="*/ 1293361 h 9442284"/>
                <a:gd name="connsiteX21" fmla="*/ 12258515 w 16448871"/>
                <a:gd name="connsiteY21" fmla="*/ 1545056 h 9442284"/>
                <a:gd name="connsiteX22" fmla="*/ 13408259 w 16448871"/>
                <a:gd name="connsiteY22" fmla="*/ 1923843 h 9442284"/>
                <a:gd name="connsiteX23" fmla="*/ 13813095 w 16448871"/>
                <a:gd name="connsiteY23" fmla="*/ 2053429 h 9442284"/>
                <a:gd name="connsiteX24" fmla="*/ 14204233 w 16448871"/>
                <a:gd name="connsiteY24" fmla="*/ 2197966 h 9442284"/>
                <a:gd name="connsiteX25" fmla="*/ 14576683 w 16448871"/>
                <a:gd name="connsiteY25" fmla="*/ 2359948 h 9442284"/>
                <a:gd name="connsiteX26" fmla="*/ 14929207 w 16448871"/>
                <a:gd name="connsiteY26" fmla="*/ 2539373 h 9442284"/>
                <a:gd name="connsiteX27" fmla="*/ 15274253 w 16448871"/>
                <a:gd name="connsiteY27" fmla="*/ 2748703 h 9442284"/>
                <a:gd name="connsiteX28" fmla="*/ 15590651 w 16448871"/>
                <a:gd name="connsiteY28" fmla="*/ 2985446 h 9442284"/>
                <a:gd name="connsiteX29" fmla="*/ 15873415 w 16448871"/>
                <a:gd name="connsiteY29" fmla="*/ 3252092 h 9442284"/>
                <a:gd name="connsiteX30" fmla="*/ 16112579 w 16448871"/>
                <a:gd name="connsiteY30" fmla="*/ 3554874 h 9442284"/>
                <a:gd name="connsiteX31" fmla="*/ 16369187 w 16448871"/>
                <a:gd name="connsiteY31" fmla="*/ 4088167 h 9442284"/>
                <a:gd name="connsiteX32" fmla="*/ 16446415 w 16448871"/>
                <a:gd name="connsiteY32" fmla="*/ 4731109 h 9442284"/>
                <a:gd name="connsiteX33" fmla="*/ 16277007 w 16448871"/>
                <a:gd name="connsiteY33" fmla="*/ 5518589 h 9442284"/>
                <a:gd name="connsiteX34" fmla="*/ 15757567 w 16448871"/>
                <a:gd name="connsiteY34" fmla="*/ 6499200 h 9442284"/>
                <a:gd name="connsiteX35" fmla="*/ 15087403 w 16448871"/>
                <a:gd name="connsiteY35" fmla="*/ 7360196 h 9442284"/>
                <a:gd name="connsiteX36" fmla="*/ 14067211 w 16448871"/>
                <a:gd name="connsiteY36" fmla="*/ 8414322 h 9442284"/>
                <a:gd name="connsiteX37" fmla="*/ 12909995 w 16448871"/>
                <a:gd name="connsiteY37" fmla="*/ 9442282 h 9442284"/>
                <a:gd name="connsiteX38" fmla="*/ 8875767 w 16448871"/>
                <a:gd name="connsiteY38" fmla="*/ 9442282 h 9442284"/>
                <a:gd name="connsiteX39" fmla="*/ 8875767 w 16448871"/>
                <a:gd name="connsiteY39" fmla="*/ 9442284 h 9442284"/>
                <a:gd name="connsiteX40" fmla="*/ 5773792 w 16448871"/>
                <a:gd name="connsiteY40" fmla="*/ 9442284 h 9442284"/>
                <a:gd name="connsiteX41" fmla="*/ 5773792 w 16448871"/>
                <a:gd name="connsiteY41" fmla="*/ 9442282 h 9442284"/>
                <a:gd name="connsiteX42" fmla="*/ 0 w 16448871"/>
                <a:gd name="connsiteY42" fmla="*/ 9442282 h 9442284"/>
                <a:gd name="connsiteX43" fmla="*/ 790993 w 16448871"/>
                <a:gd name="connsiteY43" fmla="*/ 9206786 h 9442284"/>
                <a:gd name="connsiteX44" fmla="*/ 3355801 w 16448871"/>
                <a:gd name="connsiteY44" fmla="*/ 8401862 h 9442284"/>
                <a:gd name="connsiteX45" fmla="*/ 6427593 w 16448871"/>
                <a:gd name="connsiteY45" fmla="*/ 7350227 h 9442284"/>
                <a:gd name="connsiteX46" fmla="*/ 9277657 w 16448871"/>
                <a:gd name="connsiteY46" fmla="*/ 6256228 h 9442284"/>
                <a:gd name="connsiteX47" fmla="*/ 10586843 w 16448871"/>
                <a:gd name="connsiteY47" fmla="*/ 5686800 h 9442284"/>
                <a:gd name="connsiteX48" fmla="*/ 11604547 w 16448871"/>
                <a:gd name="connsiteY48" fmla="*/ 5193380 h 9442284"/>
                <a:gd name="connsiteX49" fmla="*/ 12385573 w 16448871"/>
                <a:gd name="connsiteY49" fmla="*/ 4761014 h 9442284"/>
                <a:gd name="connsiteX50" fmla="*/ 12967295 w 16448871"/>
                <a:gd name="connsiteY50" fmla="*/ 4380980 h 9442284"/>
                <a:gd name="connsiteX51" fmla="*/ 13314833 w 16448871"/>
                <a:gd name="connsiteY51" fmla="*/ 4104365 h 9442284"/>
                <a:gd name="connsiteX52" fmla="*/ 13600089 w 16448871"/>
                <a:gd name="connsiteY52" fmla="*/ 3812798 h 9442284"/>
                <a:gd name="connsiteX53" fmla="*/ 13771991 w 16448871"/>
                <a:gd name="connsiteY53" fmla="*/ 3527461 h 9442284"/>
                <a:gd name="connsiteX54" fmla="*/ 13796903 w 16448871"/>
                <a:gd name="connsiteY54" fmla="*/ 3262061 h 9442284"/>
                <a:gd name="connsiteX55" fmla="*/ 13607563 w 16448871"/>
                <a:gd name="connsiteY55" fmla="*/ 2991676 h 9442284"/>
                <a:gd name="connsiteX56" fmla="*/ 13279955 w 16448871"/>
                <a:gd name="connsiteY56" fmla="*/ 2774870 h 9442284"/>
                <a:gd name="connsiteX57" fmla="*/ 12942383 w 16448871"/>
                <a:gd name="connsiteY57" fmla="*/ 2615380 h 9442284"/>
                <a:gd name="connsiteX58" fmla="*/ 12694495 w 16448871"/>
                <a:gd name="connsiteY58" fmla="*/ 2519437 h 9442284"/>
                <a:gd name="connsiteX59" fmla="*/ 11334239 w 16448871"/>
                <a:gd name="connsiteY59" fmla="*/ 1958732 h 9442284"/>
                <a:gd name="connsiteX60" fmla="*/ 10601791 w 16448871"/>
                <a:gd name="connsiteY60" fmla="*/ 1550040 h 9442284"/>
                <a:gd name="connsiteX61" fmla="*/ 10282903 w 16448871"/>
                <a:gd name="connsiteY61" fmla="*/ 1238537 h 9442284"/>
                <a:gd name="connsiteX62" fmla="*/ 10257990 w 16448871"/>
                <a:gd name="connsiteY62" fmla="*/ 991826 h 9442284"/>
                <a:gd name="connsiteX63" fmla="*/ 10326501 w 16448871"/>
                <a:gd name="connsiteY63" fmla="*/ 892145 h 9442284"/>
                <a:gd name="connsiteX64" fmla="*/ 10441101 w 16448871"/>
                <a:gd name="connsiteY64" fmla="*/ 802432 h 9442284"/>
                <a:gd name="connsiteX65" fmla="*/ 10594317 w 16448871"/>
                <a:gd name="connsiteY65" fmla="*/ 721441 h 9442284"/>
                <a:gd name="connsiteX66" fmla="*/ 10783657 w 16448871"/>
                <a:gd name="connsiteY66" fmla="*/ 649173 h 9442284"/>
                <a:gd name="connsiteX67" fmla="*/ 10963031 w 16448871"/>
                <a:gd name="connsiteY67" fmla="*/ 595594 h 9442284"/>
                <a:gd name="connsiteX68" fmla="*/ 11142407 w 16448871"/>
                <a:gd name="connsiteY68" fmla="*/ 549492 h 9442284"/>
                <a:gd name="connsiteX69" fmla="*/ 11314307 w 16448871"/>
                <a:gd name="connsiteY69" fmla="*/ 513357 h 9442284"/>
                <a:gd name="connsiteX70" fmla="*/ 11468769 w 16448871"/>
                <a:gd name="connsiteY70" fmla="*/ 482207 h 9442284"/>
                <a:gd name="connsiteX71" fmla="*/ 11589599 w 16448871"/>
                <a:gd name="connsiteY71" fmla="*/ 453549 h 9442284"/>
                <a:gd name="connsiteX72" fmla="*/ 11658109 w 16448871"/>
                <a:gd name="connsiteY72" fmla="*/ 422398 h 9442284"/>
                <a:gd name="connsiteX73" fmla="*/ 11680531 w 16448871"/>
                <a:gd name="connsiteY73" fmla="*/ 390002 h 9442284"/>
                <a:gd name="connsiteX74" fmla="*/ 11660599 w 16448871"/>
                <a:gd name="connsiteY74" fmla="*/ 350130 h 9442284"/>
                <a:gd name="connsiteX75" fmla="*/ 11597071 w 16448871"/>
                <a:gd name="connsiteY75" fmla="*/ 304027 h 9442284"/>
                <a:gd name="connsiteX76" fmla="*/ 11508631 w 16448871"/>
                <a:gd name="connsiteY76" fmla="*/ 259171 h 9442284"/>
                <a:gd name="connsiteX77" fmla="*/ 11408977 w 16448871"/>
                <a:gd name="connsiteY77" fmla="*/ 218052 h 9442284"/>
                <a:gd name="connsiteX78" fmla="*/ 11311815 w 16448871"/>
                <a:gd name="connsiteY78" fmla="*/ 180672 h 9442284"/>
                <a:gd name="connsiteX79" fmla="*/ 11255761 w 16448871"/>
                <a:gd name="connsiteY79" fmla="*/ 153260 h 9442284"/>
                <a:gd name="connsiteX80" fmla="*/ 11220883 w 16448871"/>
                <a:gd name="connsiteY80" fmla="*/ 119617 h 9442284"/>
                <a:gd name="connsiteX81" fmla="*/ 11223375 w 16448871"/>
                <a:gd name="connsiteY81" fmla="*/ 79745 h 9442284"/>
                <a:gd name="connsiteX82" fmla="*/ 11273201 w 16448871"/>
                <a:gd name="connsiteY82" fmla="*/ 34889 h 9442284"/>
                <a:gd name="connsiteX83" fmla="*/ 11318043 w 16448871"/>
                <a:gd name="connsiteY83" fmla="*/ 11214 h 9442284"/>
                <a:gd name="connsiteX84" fmla="*/ 11346695 w 16448871"/>
                <a:gd name="connsiteY84" fmla="*/ 0 h 944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6448871" h="9442284">
                  <a:moveTo>
                    <a:pt x="11346695" y="0"/>
                  </a:moveTo>
                  <a:lnTo>
                    <a:pt x="12148899" y="0"/>
                  </a:lnTo>
                  <a:cubicBezTo>
                    <a:pt x="12137687" y="3738"/>
                    <a:pt x="12126475" y="6230"/>
                    <a:pt x="12114019" y="9968"/>
                  </a:cubicBezTo>
                  <a:cubicBezTo>
                    <a:pt x="12065439" y="24920"/>
                    <a:pt x="12029315" y="38627"/>
                    <a:pt x="12001911" y="49841"/>
                  </a:cubicBezTo>
                  <a:cubicBezTo>
                    <a:pt x="11974507" y="62301"/>
                    <a:pt x="11955821" y="71023"/>
                    <a:pt x="11944611" y="79745"/>
                  </a:cubicBezTo>
                  <a:cubicBezTo>
                    <a:pt x="11932155" y="87221"/>
                    <a:pt x="11927171" y="93451"/>
                    <a:pt x="11925925" y="98435"/>
                  </a:cubicBezTo>
                  <a:cubicBezTo>
                    <a:pt x="11923435" y="103419"/>
                    <a:pt x="11924679" y="105911"/>
                    <a:pt x="11925925" y="107157"/>
                  </a:cubicBezTo>
                  <a:cubicBezTo>
                    <a:pt x="11964541" y="119617"/>
                    <a:pt x="12008139" y="133324"/>
                    <a:pt x="12052983" y="148276"/>
                  </a:cubicBezTo>
                  <a:cubicBezTo>
                    <a:pt x="12097827" y="163228"/>
                    <a:pt x="12145161" y="180672"/>
                    <a:pt x="12191251" y="198116"/>
                  </a:cubicBezTo>
                  <a:cubicBezTo>
                    <a:pt x="12238585" y="216806"/>
                    <a:pt x="12285919" y="235497"/>
                    <a:pt x="12328273" y="255433"/>
                  </a:cubicBezTo>
                  <a:cubicBezTo>
                    <a:pt x="12371871" y="276615"/>
                    <a:pt x="12410487" y="299043"/>
                    <a:pt x="12442873" y="321471"/>
                  </a:cubicBezTo>
                  <a:cubicBezTo>
                    <a:pt x="12487717" y="353868"/>
                    <a:pt x="12516367" y="385018"/>
                    <a:pt x="12526331" y="417414"/>
                  </a:cubicBezTo>
                  <a:cubicBezTo>
                    <a:pt x="12537543" y="448565"/>
                    <a:pt x="12530069" y="480961"/>
                    <a:pt x="12501419" y="512111"/>
                  </a:cubicBezTo>
                  <a:cubicBezTo>
                    <a:pt x="12474015" y="543262"/>
                    <a:pt x="12424187" y="573166"/>
                    <a:pt x="12353187" y="603070"/>
                  </a:cubicBezTo>
                  <a:cubicBezTo>
                    <a:pt x="12280939" y="632975"/>
                    <a:pt x="12186267" y="661633"/>
                    <a:pt x="12067931" y="687799"/>
                  </a:cubicBezTo>
                  <a:cubicBezTo>
                    <a:pt x="11949593" y="713965"/>
                    <a:pt x="11846203" y="740132"/>
                    <a:pt x="11757761" y="765052"/>
                  </a:cubicBezTo>
                  <a:cubicBezTo>
                    <a:pt x="11666827" y="791218"/>
                    <a:pt x="11590843" y="817384"/>
                    <a:pt x="11532297" y="842305"/>
                  </a:cubicBezTo>
                  <a:cubicBezTo>
                    <a:pt x="11471259" y="869717"/>
                    <a:pt x="11425171" y="895883"/>
                    <a:pt x="11395275" y="923295"/>
                  </a:cubicBezTo>
                  <a:cubicBezTo>
                    <a:pt x="11364135" y="950708"/>
                    <a:pt x="11350431" y="979366"/>
                    <a:pt x="11350431" y="1009270"/>
                  </a:cubicBezTo>
                  <a:cubicBezTo>
                    <a:pt x="11350431" y="1040421"/>
                    <a:pt x="11366625" y="1077801"/>
                    <a:pt x="11412715" y="1122657"/>
                  </a:cubicBezTo>
                  <a:cubicBezTo>
                    <a:pt x="11461295" y="1170006"/>
                    <a:pt x="11542263" y="1227322"/>
                    <a:pt x="11670565" y="1293361"/>
                  </a:cubicBezTo>
                  <a:cubicBezTo>
                    <a:pt x="11805095" y="1364384"/>
                    <a:pt x="11994435" y="1446621"/>
                    <a:pt x="12258515" y="1545056"/>
                  </a:cubicBezTo>
                  <a:cubicBezTo>
                    <a:pt x="12540035" y="1650967"/>
                    <a:pt x="12913731" y="1774322"/>
                    <a:pt x="13408259" y="1923843"/>
                  </a:cubicBezTo>
                  <a:cubicBezTo>
                    <a:pt x="13547771" y="1964962"/>
                    <a:pt x="13682303" y="2008572"/>
                    <a:pt x="13813095" y="2053429"/>
                  </a:cubicBezTo>
                  <a:cubicBezTo>
                    <a:pt x="13948873" y="2100777"/>
                    <a:pt x="14078421" y="2148126"/>
                    <a:pt x="14204233" y="2197966"/>
                  </a:cubicBezTo>
                  <a:cubicBezTo>
                    <a:pt x="14333781" y="2250299"/>
                    <a:pt x="14457101" y="2303877"/>
                    <a:pt x="14576683" y="2359948"/>
                  </a:cubicBezTo>
                  <a:cubicBezTo>
                    <a:pt x="14698759" y="2417264"/>
                    <a:pt x="14817095" y="2477073"/>
                    <a:pt x="14929207" y="2539373"/>
                  </a:cubicBezTo>
                  <a:cubicBezTo>
                    <a:pt x="15050035" y="2605412"/>
                    <a:pt x="15164635" y="2675189"/>
                    <a:pt x="15274253" y="2748703"/>
                  </a:cubicBezTo>
                  <a:cubicBezTo>
                    <a:pt x="15386363" y="2824710"/>
                    <a:pt x="15492243" y="2903209"/>
                    <a:pt x="15590651" y="2985446"/>
                  </a:cubicBezTo>
                  <a:cubicBezTo>
                    <a:pt x="15692795" y="3071421"/>
                    <a:pt x="15786219" y="3159888"/>
                    <a:pt x="15873415" y="3252092"/>
                  </a:cubicBezTo>
                  <a:cubicBezTo>
                    <a:pt x="15961855" y="3349281"/>
                    <a:pt x="16041579" y="3450208"/>
                    <a:pt x="16112579" y="3554874"/>
                  </a:cubicBezTo>
                  <a:cubicBezTo>
                    <a:pt x="16225935" y="3723085"/>
                    <a:pt x="16311885" y="3900019"/>
                    <a:pt x="16369187" y="4088167"/>
                  </a:cubicBezTo>
                  <a:cubicBezTo>
                    <a:pt x="16430223" y="4290020"/>
                    <a:pt x="16457627" y="4504335"/>
                    <a:pt x="16446415" y="4731109"/>
                  </a:cubicBezTo>
                  <a:cubicBezTo>
                    <a:pt x="16436451" y="4976574"/>
                    <a:pt x="16380397" y="5239482"/>
                    <a:pt x="16277007" y="5518589"/>
                  </a:cubicBezTo>
                  <a:cubicBezTo>
                    <a:pt x="16164899" y="5822616"/>
                    <a:pt x="15994243" y="6149071"/>
                    <a:pt x="15757567" y="6499200"/>
                  </a:cubicBezTo>
                  <a:cubicBezTo>
                    <a:pt x="15575703" y="6768340"/>
                    <a:pt x="15353975" y="7054922"/>
                    <a:pt x="15087403" y="7360196"/>
                  </a:cubicBezTo>
                  <a:cubicBezTo>
                    <a:pt x="14800903" y="7687896"/>
                    <a:pt x="14463331" y="8038026"/>
                    <a:pt x="14067211" y="8414322"/>
                  </a:cubicBezTo>
                  <a:cubicBezTo>
                    <a:pt x="13727147" y="8735793"/>
                    <a:pt x="13342239" y="9078446"/>
                    <a:pt x="12909995" y="9442282"/>
                  </a:cubicBezTo>
                  <a:lnTo>
                    <a:pt x="8875767" y="9442282"/>
                  </a:lnTo>
                  <a:lnTo>
                    <a:pt x="8875767" y="9442284"/>
                  </a:lnTo>
                  <a:lnTo>
                    <a:pt x="5773792" y="9442284"/>
                  </a:lnTo>
                  <a:lnTo>
                    <a:pt x="5773792" y="9442282"/>
                  </a:lnTo>
                  <a:lnTo>
                    <a:pt x="0" y="9442282"/>
                  </a:lnTo>
                  <a:cubicBezTo>
                    <a:pt x="188095" y="9387457"/>
                    <a:pt x="454666" y="9308959"/>
                    <a:pt x="790993" y="9206786"/>
                  </a:cubicBezTo>
                  <a:cubicBezTo>
                    <a:pt x="1443717" y="9009916"/>
                    <a:pt x="2333117" y="8734547"/>
                    <a:pt x="3355801" y="8401862"/>
                  </a:cubicBezTo>
                  <a:cubicBezTo>
                    <a:pt x="4314957" y="8089112"/>
                    <a:pt x="5367539" y="7732753"/>
                    <a:pt x="6427593" y="7350227"/>
                  </a:cubicBezTo>
                  <a:cubicBezTo>
                    <a:pt x="7406679" y="6998852"/>
                    <a:pt x="8375801" y="6630032"/>
                    <a:pt x="9277657" y="6256228"/>
                  </a:cubicBezTo>
                  <a:cubicBezTo>
                    <a:pt x="9757235" y="6058112"/>
                    <a:pt x="10193216" y="5868718"/>
                    <a:pt x="10586843" y="5686800"/>
                  </a:cubicBezTo>
                  <a:cubicBezTo>
                    <a:pt x="10961787" y="5514851"/>
                    <a:pt x="11301851" y="5350378"/>
                    <a:pt x="11604547" y="5193380"/>
                  </a:cubicBezTo>
                  <a:cubicBezTo>
                    <a:pt x="11896029" y="5042612"/>
                    <a:pt x="12155127" y="4898075"/>
                    <a:pt x="12385573" y="4761014"/>
                  </a:cubicBezTo>
                  <a:cubicBezTo>
                    <a:pt x="12604809" y="4628936"/>
                    <a:pt x="12799131" y="4501843"/>
                    <a:pt x="12967295" y="4380980"/>
                  </a:cubicBezTo>
                  <a:cubicBezTo>
                    <a:pt x="13084387" y="4296251"/>
                    <a:pt x="13203971" y="4201554"/>
                    <a:pt x="13314833" y="4104365"/>
                  </a:cubicBezTo>
                  <a:cubicBezTo>
                    <a:pt x="13421959" y="4009668"/>
                    <a:pt x="13520367" y="3912479"/>
                    <a:pt x="13600089" y="3812798"/>
                  </a:cubicBezTo>
                  <a:cubicBezTo>
                    <a:pt x="13677319" y="3718101"/>
                    <a:pt x="13737111" y="3622158"/>
                    <a:pt x="13771991" y="3527461"/>
                  </a:cubicBezTo>
                  <a:cubicBezTo>
                    <a:pt x="13805623" y="3436502"/>
                    <a:pt x="13815587" y="3348035"/>
                    <a:pt x="13796903" y="3262061"/>
                  </a:cubicBezTo>
                  <a:cubicBezTo>
                    <a:pt x="13774481" y="3166118"/>
                    <a:pt x="13703479" y="3075159"/>
                    <a:pt x="13607563" y="2991676"/>
                  </a:cubicBezTo>
                  <a:cubicBezTo>
                    <a:pt x="13515383" y="2911931"/>
                    <a:pt x="13399539" y="2838416"/>
                    <a:pt x="13279955" y="2774870"/>
                  </a:cubicBezTo>
                  <a:cubicBezTo>
                    <a:pt x="13165355" y="2712569"/>
                    <a:pt x="13047017" y="2658991"/>
                    <a:pt x="12942383" y="2615380"/>
                  </a:cubicBezTo>
                  <a:cubicBezTo>
                    <a:pt x="12840239" y="2574262"/>
                    <a:pt x="12753043" y="2540619"/>
                    <a:pt x="12694495" y="2519437"/>
                  </a:cubicBezTo>
                  <a:cubicBezTo>
                    <a:pt x="12131459" y="2308861"/>
                    <a:pt x="11684267" y="2123205"/>
                    <a:pt x="11334239" y="1958732"/>
                  </a:cubicBezTo>
                  <a:cubicBezTo>
                    <a:pt x="11015351" y="1807964"/>
                    <a:pt x="10774939" y="1672149"/>
                    <a:pt x="10601791" y="1550040"/>
                  </a:cubicBezTo>
                  <a:cubicBezTo>
                    <a:pt x="10439855" y="1436652"/>
                    <a:pt x="10336466" y="1333233"/>
                    <a:pt x="10282903" y="1238537"/>
                  </a:cubicBezTo>
                  <a:cubicBezTo>
                    <a:pt x="10231831" y="1150070"/>
                    <a:pt x="10224357" y="1067833"/>
                    <a:pt x="10257990" y="991826"/>
                  </a:cubicBezTo>
                  <a:cubicBezTo>
                    <a:pt x="10272938" y="958184"/>
                    <a:pt x="10295360" y="924541"/>
                    <a:pt x="10326501" y="892145"/>
                  </a:cubicBezTo>
                  <a:cubicBezTo>
                    <a:pt x="10357642" y="860995"/>
                    <a:pt x="10395011" y="831090"/>
                    <a:pt x="10441101" y="802432"/>
                  </a:cubicBezTo>
                  <a:cubicBezTo>
                    <a:pt x="10485945" y="773774"/>
                    <a:pt x="10537017" y="747608"/>
                    <a:pt x="10594317" y="721441"/>
                  </a:cubicBezTo>
                  <a:cubicBezTo>
                    <a:pt x="10650371" y="696521"/>
                    <a:pt x="10713899" y="672847"/>
                    <a:pt x="10783657" y="649173"/>
                  </a:cubicBezTo>
                  <a:cubicBezTo>
                    <a:pt x="10842203" y="630482"/>
                    <a:pt x="10901995" y="611792"/>
                    <a:pt x="10963031" y="595594"/>
                  </a:cubicBezTo>
                  <a:cubicBezTo>
                    <a:pt x="11022823" y="579396"/>
                    <a:pt x="11083861" y="564444"/>
                    <a:pt x="11142407" y="549492"/>
                  </a:cubicBezTo>
                  <a:cubicBezTo>
                    <a:pt x="11202199" y="537032"/>
                    <a:pt x="11258253" y="524571"/>
                    <a:pt x="11314307" y="513357"/>
                  </a:cubicBezTo>
                  <a:cubicBezTo>
                    <a:pt x="11367871" y="502143"/>
                    <a:pt x="11421435" y="492175"/>
                    <a:pt x="11468769" y="482207"/>
                  </a:cubicBezTo>
                  <a:cubicBezTo>
                    <a:pt x="11517351" y="473485"/>
                    <a:pt x="11558455" y="463517"/>
                    <a:pt x="11589599" y="453549"/>
                  </a:cubicBezTo>
                  <a:cubicBezTo>
                    <a:pt x="11620739" y="443581"/>
                    <a:pt x="11643161" y="433613"/>
                    <a:pt x="11658109" y="422398"/>
                  </a:cubicBezTo>
                  <a:cubicBezTo>
                    <a:pt x="11674303" y="412430"/>
                    <a:pt x="11680531" y="401216"/>
                    <a:pt x="11680531" y="390002"/>
                  </a:cubicBezTo>
                  <a:cubicBezTo>
                    <a:pt x="11681775" y="377542"/>
                    <a:pt x="11674303" y="363836"/>
                    <a:pt x="11660599" y="350130"/>
                  </a:cubicBezTo>
                  <a:cubicBezTo>
                    <a:pt x="11645651" y="335178"/>
                    <a:pt x="11623231" y="320225"/>
                    <a:pt x="11597071" y="304027"/>
                  </a:cubicBezTo>
                  <a:cubicBezTo>
                    <a:pt x="11570913" y="289075"/>
                    <a:pt x="11539771" y="274123"/>
                    <a:pt x="11508631" y="259171"/>
                  </a:cubicBezTo>
                  <a:cubicBezTo>
                    <a:pt x="11476243" y="245465"/>
                    <a:pt x="11442611" y="230513"/>
                    <a:pt x="11408977" y="218052"/>
                  </a:cubicBezTo>
                  <a:cubicBezTo>
                    <a:pt x="11375345" y="204346"/>
                    <a:pt x="11342959" y="191886"/>
                    <a:pt x="11311815" y="180672"/>
                  </a:cubicBezTo>
                  <a:cubicBezTo>
                    <a:pt x="11291887" y="171950"/>
                    <a:pt x="11271955" y="163228"/>
                    <a:pt x="11255761" y="153260"/>
                  </a:cubicBezTo>
                  <a:cubicBezTo>
                    <a:pt x="11239567" y="143292"/>
                    <a:pt x="11227111" y="132078"/>
                    <a:pt x="11220883" y="119617"/>
                  </a:cubicBezTo>
                  <a:cubicBezTo>
                    <a:pt x="11214655" y="107157"/>
                    <a:pt x="11214655" y="93451"/>
                    <a:pt x="11223375" y="79745"/>
                  </a:cubicBezTo>
                  <a:cubicBezTo>
                    <a:pt x="11230847" y="66039"/>
                    <a:pt x="11245795" y="51087"/>
                    <a:pt x="11273201" y="34889"/>
                  </a:cubicBezTo>
                  <a:cubicBezTo>
                    <a:pt x="11285657" y="27413"/>
                    <a:pt x="11301851" y="19936"/>
                    <a:pt x="11318043" y="11214"/>
                  </a:cubicBezTo>
                  <a:cubicBezTo>
                    <a:pt x="11326763" y="7476"/>
                    <a:pt x="11336729" y="3738"/>
                    <a:pt x="11346695" y="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265" dirty="0">
                <a:latin typeface="Questrial" pitchFamily="2" charset="0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A300AF33-7162-F3C4-E762-D1EAA038B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54588" y="4281489"/>
              <a:ext cx="8239183" cy="9431305"/>
            </a:xfrm>
            <a:custGeom>
              <a:avLst/>
              <a:gdLst>
                <a:gd name="connsiteX0" fmla="*/ 634944 w 4542389"/>
                <a:gd name="connsiteY0" fmla="*/ 4900464 h 5199624"/>
                <a:gd name="connsiteX1" fmla="*/ 638372 w 4542389"/>
                <a:gd name="connsiteY1" fmla="*/ 5076400 h 5199624"/>
                <a:gd name="connsiteX2" fmla="*/ 400440 w 4542389"/>
                <a:gd name="connsiteY2" fmla="*/ 5194147 h 5199624"/>
                <a:gd name="connsiteX3" fmla="*/ 388097 w 4542389"/>
                <a:gd name="connsiteY3" fmla="*/ 5199624 h 5199624"/>
                <a:gd name="connsiteX4" fmla="*/ 0 w 4542389"/>
                <a:gd name="connsiteY4" fmla="*/ 5199624 h 5199624"/>
                <a:gd name="connsiteX5" fmla="*/ 167992 w 4542389"/>
                <a:gd name="connsiteY5" fmla="*/ 5121582 h 5199624"/>
                <a:gd name="connsiteX6" fmla="*/ 404554 w 4542389"/>
                <a:gd name="connsiteY6" fmla="*/ 5010681 h 5199624"/>
                <a:gd name="connsiteX7" fmla="*/ 634944 w 4542389"/>
                <a:gd name="connsiteY7" fmla="*/ 4900464 h 5199624"/>
                <a:gd name="connsiteX8" fmla="*/ 2163147 w 4542389"/>
                <a:gd name="connsiteY8" fmla="*/ 4112998 h 5199624"/>
                <a:gd name="connsiteX9" fmla="*/ 2213305 w 4542389"/>
                <a:gd name="connsiteY9" fmla="*/ 4240630 h 5199624"/>
                <a:gd name="connsiteX10" fmla="*/ 2042218 w 4542389"/>
                <a:gd name="connsiteY10" fmla="*/ 4337384 h 5199624"/>
                <a:gd name="connsiteX11" fmla="*/ 1863573 w 4542389"/>
                <a:gd name="connsiteY11" fmla="*/ 4436196 h 5199624"/>
                <a:gd name="connsiteX12" fmla="*/ 1678745 w 4542389"/>
                <a:gd name="connsiteY12" fmla="*/ 4537066 h 5199624"/>
                <a:gd name="connsiteX13" fmla="*/ 1487732 w 4542389"/>
                <a:gd name="connsiteY13" fmla="*/ 4639309 h 5199624"/>
                <a:gd name="connsiteX14" fmla="*/ 1456813 w 4542389"/>
                <a:gd name="connsiteY14" fmla="*/ 4489719 h 5199624"/>
                <a:gd name="connsiteX15" fmla="*/ 1643016 w 4542389"/>
                <a:gd name="connsiteY15" fmla="*/ 4392965 h 5199624"/>
                <a:gd name="connsiteX16" fmla="*/ 1823035 w 4542389"/>
                <a:gd name="connsiteY16" fmla="*/ 4297584 h 5199624"/>
                <a:gd name="connsiteX17" fmla="*/ 1996183 w 4542389"/>
                <a:gd name="connsiteY17" fmla="*/ 4204262 h 5199624"/>
                <a:gd name="connsiteX18" fmla="*/ 2163147 w 4542389"/>
                <a:gd name="connsiteY18" fmla="*/ 4112998 h 5199624"/>
                <a:gd name="connsiteX19" fmla="*/ 3268994 w 4542389"/>
                <a:gd name="connsiteY19" fmla="*/ 3440623 h 5199624"/>
                <a:gd name="connsiteX20" fmla="*/ 3343019 w 4542389"/>
                <a:gd name="connsiteY20" fmla="*/ 3532056 h 5199624"/>
                <a:gd name="connsiteX21" fmla="*/ 3224443 w 4542389"/>
                <a:gd name="connsiteY21" fmla="*/ 3613866 h 5199624"/>
                <a:gd name="connsiteX22" fmla="*/ 3099013 w 4542389"/>
                <a:gd name="connsiteY22" fmla="*/ 3698425 h 5199624"/>
                <a:gd name="connsiteX23" fmla="*/ 2967414 w 4542389"/>
                <a:gd name="connsiteY23" fmla="*/ 3785046 h 5199624"/>
                <a:gd name="connsiteX24" fmla="*/ 2829647 w 4542389"/>
                <a:gd name="connsiteY24" fmla="*/ 3873042 h 5199624"/>
                <a:gd name="connsiteX25" fmla="*/ 2765218 w 4542389"/>
                <a:gd name="connsiteY25" fmla="*/ 3765109 h 5199624"/>
                <a:gd name="connsiteX26" fmla="*/ 2900929 w 4542389"/>
                <a:gd name="connsiteY26" fmla="*/ 3681238 h 5199624"/>
                <a:gd name="connsiteX27" fmla="*/ 3029101 w 4542389"/>
                <a:gd name="connsiteY27" fmla="*/ 3599429 h 5199624"/>
                <a:gd name="connsiteX28" fmla="*/ 3152475 w 4542389"/>
                <a:gd name="connsiteY28" fmla="*/ 3518994 h 5199624"/>
                <a:gd name="connsiteX29" fmla="*/ 3268994 w 4542389"/>
                <a:gd name="connsiteY29" fmla="*/ 3440623 h 5199624"/>
                <a:gd name="connsiteX30" fmla="*/ 4015835 w 4542389"/>
                <a:gd name="connsiteY30" fmla="*/ 2850023 h 5199624"/>
                <a:gd name="connsiteX31" fmla="*/ 4100194 w 4542389"/>
                <a:gd name="connsiteY31" fmla="*/ 2911740 h 5199624"/>
                <a:gd name="connsiteX32" fmla="*/ 4026123 w 4542389"/>
                <a:gd name="connsiteY32" fmla="*/ 2984429 h 5199624"/>
                <a:gd name="connsiteX33" fmla="*/ 3945879 w 4542389"/>
                <a:gd name="connsiteY33" fmla="*/ 3058490 h 5199624"/>
                <a:gd name="connsiteX34" fmla="*/ 3859463 w 4542389"/>
                <a:gd name="connsiteY34" fmla="*/ 3134608 h 5199624"/>
                <a:gd name="connsiteX35" fmla="*/ 3766189 w 4542389"/>
                <a:gd name="connsiteY35" fmla="*/ 3212783 h 5199624"/>
                <a:gd name="connsiteX36" fmla="*/ 3685945 w 4542389"/>
                <a:gd name="connsiteY36" fmla="*/ 3136665 h 5199624"/>
                <a:gd name="connsiteX37" fmla="*/ 3777848 w 4542389"/>
                <a:gd name="connsiteY37" fmla="*/ 3062604 h 5199624"/>
                <a:gd name="connsiteX38" fmla="*/ 3863578 w 4542389"/>
                <a:gd name="connsiteY38" fmla="*/ 2989915 h 5199624"/>
                <a:gd name="connsiteX39" fmla="*/ 3943136 w 4542389"/>
                <a:gd name="connsiteY39" fmla="*/ 2919283 h 5199624"/>
                <a:gd name="connsiteX40" fmla="*/ 4015835 w 4542389"/>
                <a:gd name="connsiteY40" fmla="*/ 2850023 h 5199624"/>
                <a:gd name="connsiteX41" fmla="*/ 4415170 w 4542389"/>
                <a:gd name="connsiteY41" fmla="*/ 2310911 h 5199624"/>
                <a:gd name="connsiteX42" fmla="*/ 4499982 w 4542389"/>
                <a:gd name="connsiteY42" fmla="*/ 2345801 h 5199624"/>
                <a:gd name="connsiteX43" fmla="*/ 4471711 w 4542389"/>
                <a:gd name="connsiteY43" fmla="*/ 2412160 h 5199624"/>
                <a:gd name="connsiteX44" fmla="*/ 4437235 w 4542389"/>
                <a:gd name="connsiteY44" fmla="*/ 2479887 h 5199624"/>
                <a:gd name="connsiteX45" fmla="*/ 4395863 w 4542389"/>
                <a:gd name="connsiteY45" fmla="*/ 2549667 h 5199624"/>
                <a:gd name="connsiteX46" fmla="*/ 4346905 w 4542389"/>
                <a:gd name="connsiteY46" fmla="*/ 2622184 h 5199624"/>
                <a:gd name="connsiteX47" fmla="*/ 4261403 w 4542389"/>
                <a:gd name="connsiteY47" fmla="*/ 2573611 h 5199624"/>
                <a:gd name="connsiteX48" fmla="*/ 4310360 w 4542389"/>
                <a:gd name="connsiteY48" fmla="*/ 2505200 h 5199624"/>
                <a:gd name="connsiteX49" fmla="*/ 4352422 w 4542389"/>
                <a:gd name="connsiteY49" fmla="*/ 2438156 h 5199624"/>
                <a:gd name="connsiteX50" fmla="*/ 4386899 w 4542389"/>
                <a:gd name="connsiteY50" fmla="*/ 2373165 h 5199624"/>
                <a:gd name="connsiteX51" fmla="*/ 4415170 w 4542389"/>
                <a:gd name="connsiteY51" fmla="*/ 2310911 h 5199624"/>
                <a:gd name="connsiteX52" fmla="*/ 4394665 w 4542389"/>
                <a:gd name="connsiteY52" fmla="*/ 1814202 h 5199624"/>
                <a:gd name="connsiteX53" fmla="*/ 4462372 w 4542389"/>
                <a:gd name="connsiteY53" fmla="*/ 1819720 h 5199624"/>
                <a:gd name="connsiteX54" fmla="*/ 4493832 w 4542389"/>
                <a:gd name="connsiteY54" fmla="*/ 1881111 h 5199624"/>
                <a:gd name="connsiteX55" fmla="*/ 4517768 w 4542389"/>
                <a:gd name="connsiteY55" fmla="*/ 1943881 h 5199624"/>
                <a:gd name="connsiteX56" fmla="*/ 4534182 w 4542389"/>
                <a:gd name="connsiteY56" fmla="*/ 2009410 h 5199624"/>
                <a:gd name="connsiteX57" fmla="*/ 4542389 w 4542389"/>
                <a:gd name="connsiteY57" fmla="*/ 2077009 h 5199624"/>
                <a:gd name="connsiteX58" fmla="*/ 4463740 w 4542389"/>
                <a:gd name="connsiteY58" fmla="*/ 2056315 h 5199624"/>
                <a:gd name="connsiteX59" fmla="*/ 4457585 w 4542389"/>
                <a:gd name="connsiteY59" fmla="*/ 1992166 h 5199624"/>
                <a:gd name="connsiteX60" fmla="*/ 4443906 w 4542389"/>
                <a:gd name="connsiteY60" fmla="*/ 1930775 h 5199624"/>
                <a:gd name="connsiteX61" fmla="*/ 4423389 w 4542389"/>
                <a:gd name="connsiteY61" fmla="*/ 1871454 h 5199624"/>
                <a:gd name="connsiteX62" fmla="*/ 4394665 w 4542389"/>
                <a:gd name="connsiteY62" fmla="*/ 1814202 h 5199624"/>
                <a:gd name="connsiteX63" fmla="*/ 3991362 w 4542389"/>
                <a:gd name="connsiteY63" fmla="*/ 1420471 h 5199624"/>
                <a:gd name="connsiteX64" fmla="*/ 4067215 w 4542389"/>
                <a:gd name="connsiteY64" fmla="*/ 1461833 h 5199624"/>
                <a:gd name="connsiteX65" fmla="*/ 4137551 w 4542389"/>
                <a:gd name="connsiteY65" fmla="*/ 1505953 h 5199624"/>
                <a:gd name="connsiteX66" fmla="*/ 4203061 w 4542389"/>
                <a:gd name="connsiteY66" fmla="*/ 1550072 h 5199624"/>
                <a:gd name="connsiteX67" fmla="*/ 4263743 w 4542389"/>
                <a:gd name="connsiteY67" fmla="*/ 1596949 h 5199624"/>
                <a:gd name="connsiteX68" fmla="*/ 4212715 w 4542389"/>
                <a:gd name="connsiteY68" fmla="*/ 1604532 h 5199624"/>
                <a:gd name="connsiteX69" fmla="*/ 4156170 w 4542389"/>
                <a:gd name="connsiteY69" fmla="*/ 1560413 h 5199624"/>
                <a:gd name="connsiteX70" fmla="*/ 4094798 w 4542389"/>
                <a:gd name="connsiteY70" fmla="*/ 1517672 h 5199624"/>
                <a:gd name="connsiteX71" fmla="*/ 4027909 w 4542389"/>
                <a:gd name="connsiteY71" fmla="*/ 1475620 h 5199624"/>
                <a:gd name="connsiteX72" fmla="*/ 3955504 w 4542389"/>
                <a:gd name="connsiteY72" fmla="*/ 1434948 h 5199624"/>
                <a:gd name="connsiteX73" fmla="*/ 3420217 w 4542389"/>
                <a:gd name="connsiteY73" fmla="*/ 1187259 h 5199624"/>
                <a:gd name="connsiteX74" fmla="*/ 3429154 w 4542389"/>
                <a:gd name="connsiteY74" fmla="*/ 1189974 h 5199624"/>
                <a:gd name="connsiteX75" fmla="*/ 3437403 w 4542389"/>
                <a:gd name="connsiteY75" fmla="*/ 1192690 h 5199624"/>
                <a:gd name="connsiteX76" fmla="*/ 3446339 w 4542389"/>
                <a:gd name="connsiteY76" fmla="*/ 1195405 h 5199624"/>
                <a:gd name="connsiteX77" fmla="*/ 3454588 w 4542389"/>
                <a:gd name="connsiteY77" fmla="*/ 1198799 h 5199624"/>
                <a:gd name="connsiteX78" fmla="*/ 3519205 w 4542389"/>
                <a:gd name="connsiteY78" fmla="*/ 1220523 h 5199624"/>
                <a:gd name="connsiteX79" fmla="*/ 3582447 w 4542389"/>
                <a:gd name="connsiteY79" fmla="*/ 1242246 h 5199624"/>
                <a:gd name="connsiteX80" fmla="*/ 3643627 w 4542389"/>
                <a:gd name="connsiteY80" fmla="*/ 1264648 h 5199624"/>
                <a:gd name="connsiteX81" fmla="*/ 3703432 w 4542389"/>
                <a:gd name="connsiteY81" fmla="*/ 1287730 h 5199624"/>
                <a:gd name="connsiteX82" fmla="*/ 3676622 w 4542389"/>
                <a:gd name="connsiteY82" fmla="*/ 1304701 h 5199624"/>
                <a:gd name="connsiteX83" fmla="*/ 3618880 w 4542389"/>
                <a:gd name="connsiteY83" fmla="*/ 1282299 h 5199624"/>
                <a:gd name="connsiteX84" fmla="*/ 3559075 w 4542389"/>
                <a:gd name="connsiteY84" fmla="*/ 1260575 h 5199624"/>
                <a:gd name="connsiteX85" fmla="*/ 3496520 w 4542389"/>
                <a:gd name="connsiteY85" fmla="*/ 1238173 h 5199624"/>
                <a:gd name="connsiteX86" fmla="*/ 3433278 w 4542389"/>
                <a:gd name="connsiteY86" fmla="*/ 1216450 h 5199624"/>
                <a:gd name="connsiteX87" fmla="*/ 3424342 w 4542389"/>
                <a:gd name="connsiteY87" fmla="*/ 1213734 h 5199624"/>
                <a:gd name="connsiteX88" fmla="*/ 3415405 w 4542389"/>
                <a:gd name="connsiteY88" fmla="*/ 1211019 h 5199624"/>
                <a:gd name="connsiteX89" fmla="*/ 3407156 w 4542389"/>
                <a:gd name="connsiteY89" fmla="*/ 1207625 h 5199624"/>
                <a:gd name="connsiteX90" fmla="*/ 3398220 w 4542389"/>
                <a:gd name="connsiteY90" fmla="*/ 1204909 h 5199624"/>
                <a:gd name="connsiteX91" fmla="*/ 2931924 w 4542389"/>
                <a:gd name="connsiteY91" fmla="*/ 1011593 h 5199624"/>
                <a:gd name="connsiteX92" fmla="*/ 2984645 w 4542389"/>
                <a:gd name="connsiteY92" fmla="*/ 1031771 h 5199624"/>
                <a:gd name="connsiteX93" fmla="*/ 3040790 w 4542389"/>
                <a:gd name="connsiteY93" fmla="*/ 1053340 h 5199624"/>
                <a:gd name="connsiteX94" fmla="*/ 3099673 w 4542389"/>
                <a:gd name="connsiteY94" fmla="*/ 1074909 h 5199624"/>
                <a:gd name="connsiteX95" fmla="*/ 3161294 w 4542389"/>
                <a:gd name="connsiteY95" fmla="*/ 1097174 h 5199624"/>
                <a:gd name="connsiteX96" fmla="*/ 3136646 w 4542389"/>
                <a:gd name="connsiteY96" fmla="*/ 1113873 h 5199624"/>
                <a:gd name="connsiteX97" fmla="*/ 3074339 w 4542389"/>
                <a:gd name="connsiteY97" fmla="*/ 1090912 h 5199624"/>
                <a:gd name="connsiteX98" fmla="*/ 3014771 w 4542389"/>
                <a:gd name="connsiteY98" fmla="*/ 1067951 h 5199624"/>
                <a:gd name="connsiteX99" fmla="*/ 2957943 w 4542389"/>
                <a:gd name="connsiteY99" fmla="*/ 1047078 h 5199624"/>
                <a:gd name="connsiteX100" fmla="*/ 2904537 w 4542389"/>
                <a:gd name="connsiteY100" fmla="*/ 1026204 h 5199624"/>
                <a:gd name="connsiteX101" fmla="*/ 2553709 w 4542389"/>
                <a:gd name="connsiteY101" fmla="*/ 854100 h 5199624"/>
                <a:gd name="connsiteX102" fmla="*/ 2592710 w 4542389"/>
                <a:gd name="connsiteY102" fmla="*/ 871997 h 5199624"/>
                <a:gd name="connsiteX103" fmla="*/ 2635133 w 4542389"/>
                <a:gd name="connsiteY103" fmla="*/ 891270 h 5199624"/>
                <a:gd name="connsiteX104" fmla="*/ 2679608 w 4542389"/>
                <a:gd name="connsiteY104" fmla="*/ 911921 h 5199624"/>
                <a:gd name="connsiteX105" fmla="*/ 2728188 w 4542389"/>
                <a:gd name="connsiteY105" fmla="*/ 932571 h 5199624"/>
                <a:gd name="connsiteX106" fmla="*/ 2698766 w 4542389"/>
                <a:gd name="connsiteY106" fmla="*/ 944273 h 5199624"/>
                <a:gd name="connsiteX107" fmla="*/ 2650186 w 4542389"/>
                <a:gd name="connsiteY107" fmla="*/ 922934 h 5199624"/>
                <a:gd name="connsiteX108" fmla="*/ 2605027 w 4542389"/>
                <a:gd name="connsiteY108" fmla="*/ 902284 h 5199624"/>
                <a:gd name="connsiteX109" fmla="*/ 2561920 w 4542389"/>
                <a:gd name="connsiteY109" fmla="*/ 883010 h 5199624"/>
                <a:gd name="connsiteX110" fmla="*/ 2522919 w 4542389"/>
                <a:gd name="connsiteY110" fmla="*/ 863737 h 5199624"/>
                <a:gd name="connsiteX111" fmla="*/ 2296051 w 4542389"/>
                <a:gd name="connsiteY111" fmla="*/ 702664 h 5199624"/>
                <a:gd name="connsiteX112" fmla="*/ 2319366 w 4542389"/>
                <a:gd name="connsiteY112" fmla="*/ 719701 h 5199624"/>
                <a:gd name="connsiteX113" fmla="*/ 2345424 w 4542389"/>
                <a:gd name="connsiteY113" fmla="*/ 738100 h 5199624"/>
                <a:gd name="connsiteX114" fmla="*/ 2374225 w 4542389"/>
                <a:gd name="connsiteY114" fmla="*/ 756500 h 5199624"/>
                <a:gd name="connsiteX115" fmla="*/ 2407141 w 4542389"/>
                <a:gd name="connsiteY115" fmla="*/ 776262 h 5199624"/>
                <a:gd name="connsiteX116" fmla="*/ 2374225 w 4542389"/>
                <a:gd name="connsiteY116" fmla="*/ 783758 h 5199624"/>
                <a:gd name="connsiteX117" fmla="*/ 2341995 w 4542389"/>
                <a:gd name="connsiteY117" fmla="*/ 763314 h 5199624"/>
                <a:gd name="connsiteX118" fmla="*/ 2311823 w 4542389"/>
                <a:gd name="connsiteY118" fmla="*/ 744233 h 5199624"/>
                <a:gd name="connsiteX119" fmla="*/ 2285764 w 4542389"/>
                <a:gd name="connsiteY119" fmla="*/ 725834 h 5199624"/>
                <a:gd name="connsiteX120" fmla="*/ 2262449 w 4542389"/>
                <a:gd name="connsiteY120" fmla="*/ 708116 h 5199624"/>
                <a:gd name="connsiteX121" fmla="*/ 2203777 w 4542389"/>
                <a:gd name="connsiteY121" fmla="*/ 563342 h 5199624"/>
                <a:gd name="connsiteX122" fmla="*/ 2205186 w 4542389"/>
                <a:gd name="connsiteY122" fmla="*/ 579264 h 5199624"/>
                <a:gd name="connsiteX123" fmla="*/ 2209412 w 4542389"/>
                <a:gd name="connsiteY123" fmla="*/ 596571 h 5199624"/>
                <a:gd name="connsiteX124" fmla="*/ 2217160 w 4542389"/>
                <a:gd name="connsiteY124" fmla="*/ 613878 h 5199624"/>
                <a:gd name="connsiteX125" fmla="*/ 2228430 w 4542389"/>
                <a:gd name="connsiteY125" fmla="*/ 632569 h 5199624"/>
                <a:gd name="connsiteX126" fmla="*/ 2193212 w 4542389"/>
                <a:gd name="connsiteY126" fmla="*/ 635339 h 5199624"/>
                <a:gd name="connsiteX127" fmla="*/ 2181943 w 4542389"/>
                <a:gd name="connsiteY127" fmla="*/ 616647 h 5199624"/>
                <a:gd name="connsiteX128" fmla="*/ 2174195 w 4542389"/>
                <a:gd name="connsiteY128" fmla="*/ 597956 h 5199624"/>
                <a:gd name="connsiteX129" fmla="*/ 2169969 w 4542389"/>
                <a:gd name="connsiteY129" fmla="*/ 580649 h 5199624"/>
                <a:gd name="connsiteX130" fmla="*/ 2168560 w 4542389"/>
                <a:gd name="connsiteY130" fmla="*/ 564034 h 5199624"/>
                <a:gd name="connsiteX131" fmla="*/ 2270964 w 4542389"/>
                <a:gd name="connsiteY131" fmla="*/ 442193 h 5199624"/>
                <a:gd name="connsiteX132" fmla="*/ 2298099 w 4542389"/>
                <a:gd name="connsiteY132" fmla="*/ 447123 h 5199624"/>
                <a:gd name="connsiteX133" fmla="*/ 2277226 w 4542389"/>
                <a:gd name="connsiteY133" fmla="*/ 459802 h 5199624"/>
                <a:gd name="connsiteX134" fmla="*/ 2258440 w 4542389"/>
                <a:gd name="connsiteY134" fmla="*/ 473184 h 5199624"/>
                <a:gd name="connsiteX135" fmla="*/ 2241741 w 4542389"/>
                <a:gd name="connsiteY135" fmla="*/ 486567 h 5199624"/>
                <a:gd name="connsiteX136" fmla="*/ 2227129 w 4542389"/>
                <a:gd name="connsiteY136" fmla="*/ 502063 h 5199624"/>
                <a:gd name="connsiteX137" fmla="*/ 2195819 w 4542389"/>
                <a:gd name="connsiteY137" fmla="*/ 499245 h 5199624"/>
                <a:gd name="connsiteX138" fmla="*/ 2210430 w 4542389"/>
                <a:gd name="connsiteY138" fmla="*/ 483749 h 5199624"/>
                <a:gd name="connsiteX139" fmla="*/ 2228521 w 4542389"/>
                <a:gd name="connsiteY139" fmla="*/ 468958 h 5199624"/>
                <a:gd name="connsiteX140" fmla="*/ 2248699 w 4542389"/>
                <a:gd name="connsiteY140" fmla="*/ 455576 h 5199624"/>
                <a:gd name="connsiteX141" fmla="*/ 2270964 w 4542389"/>
                <a:gd name="connsiteY141" fmla="*/ 442193 h 5199624"/>
                <a:gd name="connsiteX142" fmla="*/ 2495440 w 4542389"/>
                <a:gd name="connsiteY142" fmla="*/ 360421 h 5199624"/>
                <a:gd name="connsiteX143" fmla="*/ 2516170 w 4542389"/>
                <a:gd name="connsiteY143" fmla="*/ 366478 h 5199624"/>
                <a:gd name="connsiteX144" fmla="*/ 2485765 w 4542389"/>
                <a:gd name="connsiteY144" fmla="*/ 374555 h 5199624"/>
                <a:gd name="connsiteX145" fmla="*/ 2456052 w 4542389"/>
                <a:gd name="connsiteY145" fmla="*/ 383304 h 5199624"/>
                <a:gd name="connsiteX146" fmla="*/ 2427029 w 4542389"/>
                <a:gd name="connsiteY146" fmla="*/ 392727 h 5199624"/>
                <a:gd name="connsiteX147" fmla="*/ 2398698 w 4542389"/>
                <a:gd name="connsiteY147" fmla="*/ 402150 h 5199624"/>
                <a:gd name="connsiteX148" fmla="*/ 2374512 w 4542389"/>
                <a:gd name="connsiteY148" fmla="*/ 396765 h 5199624"/>
                <a:gd name="connsiteX149" fmla="*/ 2404226 w 4542389"/>
                <a:gd name="connsiteY149" fmla="*/ 387343 h 5199624"/>
                <a:gd name="connsiteX150" fmla="*/ 2433939 w 4542389"/>
                <a:gd name="connsiteY150" fmla="*/ 377247 h 5199624"/>
                <a:gd name="connsiteX151" fmla="*/ 2464344 w 4542389"/>
                <a:gd name="connsiteY151" fmla="*/ 369170 h 5199624"/>
                <a:gd name="connsiteX152" fmla="*/ 2495440 w 4542389"/>
                <a:gd name="connsiteY152" fmla="*/ 360421 h 5199624"/>
                <a:gd name="connsiteX153" fmla="*/ 2748358 w 4542389"/>
                <a:gd name="connsiteY153" fmla="*/ 302874 h 5199624"/>
                <a:gd name="connsiteX154" fmla="*/ 2767559 w 4542389"/>
                <a:gd name="connsiteY154" fmla="*/ 308871 h 5199624"/>
                <a:gd name="connsiteX155" fmla="*/ 2757273 w 4542389"/>
                <a:gd name="connsiteY155" fmla="*/ 311536 h 5199624"/>
                <a:gd name="connsiteX156" fmla="*/ 2746301 w 4542389"/>
                <a:gd name="connsiteY156" fmla="*/ 313535 h 5199624"/>
                <a:gd name="connsiteX157" fmla="*/ 2733958 w 4542389"/>
                <a:gd name="connsiteY157" fmla="*/ 316867 h 5199624"/>
                <a:gd name="connsiteX158" fmla="*/ 2721614 w 4542389"/>
                <a:gd name="connsiteY158" fmla="*/ 318866 h 5199624"/>
                <a:gd name="connsiteX159" fmla="*/ 2701728 w 4542389"/>
                <a:gd name="connsiteY159" fmla="*/ 322864 h 5199624"/>
                <a:gd name="connsiteX160" fmla="*/ 2682527 w 4542389"/>
                <a:gd name="connsiteY160" fmla="*/ 326862 h 5199624"/>
                <a:gd name="connsiteX161" fmla="*/ 2661954 w 4542389"/>
                <a:gd name="connsiteY161" fmla="*/ 331526 h 5199624"/>
                <a:gd name="connsiteX162" fmla="*/ 2641382 w 4542389"/>
                <a:gd name="connsiteY162" fmla="*/ 335525 h 5199624"/>
                <a:gd name="connsiteX163" fmla="*/ 2622867 w 4542389"/>
                <a:gd name="connsiteY163" fmla="*/ 329527 h 5199624"/>
                <a:gd name="connsiteX164" fmla="*/ 2643439 w 4542389"/>
                <a:gd name="connsiteY164" fmla="*/ 325529 h 5199624"/>
                <a:gd name="connsiteX165" fmla="*/ 2663326 w 4542389"/>
                <a:gd name="connsiteY165" fmla="*/ 320865 h 5199624"/>
                <a:gd name="connsiteX166" fmla="*/ 2683898 w 4542389"/>
                <a:gd name="connsiteY166" fmla="*/ 316867 h 5199624"/>
                <a:gd name="connsiteX167" fmla="*/ 2703785 w 4542389"/>
                <a:gd name="connsiteY167" fmla="*/ 312869 h 5199624"/>
                <a:gd name="connsiteX168" fmla="*/ 2715443 w 4542389"/>
                <a:gd name="connsiteY168" fmla="*/ 310870 h 5199624"/>
                <a:gd name="connsiteX169" fmla="*/ 2727100 w 4542389"/>
                <a:gd name="connsiteY169" fmla="*/ 308205 h 5199624"/>
                <a:gd name="connsiteX170" fmla="*/ 2737386 w 4542389"/>
                <a:gd name="connsiteY170" fmla="*/ 305539 h 5199624"/>
                <a:gd name="connsiteX171" fmla="*/ 2748358 w 4542389"/>
                <a:gd name="connsiteY171" fmla="*/ 302874 h 5199624"/>
                <a:gd name="connsiteX172" fmla="*/ 2887318 w 4542389"/>
                <a:gd name="connsiteY172" fmla="*/ 236240 h 5199624"/>
                <a:gd name="connsiteX173" fmla="*/ 2912932 w 4542389"/>
                <a:gd name="connsiteY173" fmla="*/ 237575 h 5199624"/>
                <a:gd name="connsiteX174" fmla="*/ 2906701 w 4542389"/>
                <a:gd name="connsiteY174" fmla="*/ 246918 h 5199624"/>
                <a:gd name="connsiteX175" fmla="*/ 2897009 w 4542389"/>
                <a:gd name="connsiteY175" fmla="*/ 256261 h 5199624"/>
                <a:gd name="connsiteX176" fmla="*/ 2883856 w 4542389"/>
                <a:gd name="connsiteY176" fmla="*/ 265604 h 5199624"/>
                <a:gd name="connsiteX177" fmla="*/ 2865165 w 4542389"/>
                <a:gd name="connsiteY177" fmla="*/ 274947 h 5199624"/>
                <a:gd name="connsiteX178" fmla="*/ 2840935 w 4542389"/>
                <a:gd name="connsiteY178" fmla="*/ 270942 h 5199624"/>
                <a:gd name="connsiteX179" fmla="*/ 2858242 w 4542389"/>
                <a:gd name="connsiteY179" fmla="*/ 262267 h 5199624"/>
                <a:gd name="connsiteX180" fmla="*/ 2871395 w 4542389"/>
                <a:gd name="connsiteY180" fmla="*/ 253591 h 5199624"/>
                <a:gd name="connsiteX181" fmla="*/ 2880395 w 4542389"/>
                <a:gd name="connsiteY181" fmla="*/ 244248 h 5199624"/>
                <a:gd name="connsiteX182" fmla="*/ 2887318 w 4542389"/>
                <a:gd name="connsiteY182" fmla="*/ 236240 h 5199624"/>
                <a:gd name="connsiteX183" fmla="*/ 2864054 w 4542389"/>
                <a:gd name="connsiteY183" fmla="*/ 160523 h 5199624"/>
                <a:gd name="connsiteX184" fmla="*/ 2876973 w 4542389"/>
                <a:gd name="connsiteY184" fmla="*/ 169114 h 5199624"/>
                <a:gd name="connsiteX185" fmla="*/ 2888531 w 4542389"/>
                <a:gd name="connsiteY185" fmla="*/ 177704 h 5199624"/>
                <a:gd name="connsiteX186" fmla="*/ 2898730 w 4542389"/>
                <a:gd name="connsiteY186" fmla="*/ 186956 h 5199624"/>
                <a:gd name="connsiteX187" fmla="*/ 2906889 w 4542389"/>
                <a:gd name="connsiteY187" fmla="*/ 195546 h 5199624"/>
                <a:gd name="connsiteX188" fmla="*/ 2881732 w 4542389"/>
                <a:gd name="connsiteY188" fmla="*/ 196207 h 5199624"/>
                <a:gd name="connsiteX189" fmla="*/ 2874253 w 4542389"/>
                <a:gd name="connsiteY189" fmla="*/ 186956 h 5199624"/>
                <a:gd name="connsiteX190" fmla="*/ 2865414 w 4542389"/>
                <a:gd name="connsiteY190" fmla="*/ 179026 h 5199624"/>
                <a:gd name="connsiteX191" fmla="*/ 2853855 w 4542389"/>
                <a:gd name="connsiteY191" fmla="*/ 170435 h 5199624"/>
                <a:gd name="connsiteX192" fmla="*/ 2840937 w 4542389"/>
                <a:gd name="connsiteY192" fmla="*/ 162505 h 5199624"/>
                <a:gd name="connsiteX193" fmla="*/ 2726659 w 4542389"/>
                <a:gd name="connsiteY193" fmla="*/ 99951 h 5199624"/>
                <a:gd name="connsiteX194" fmla="*/ 2744967 w 4542389"/>
                <a:gd name="connsiteY194" fmla="*/ 106535 h 5199624"/>
                <a:gd name="connsiteX195" fmla="*/ 2762596 w 4542389"/>
                <a:gd name="connsiteY195" fmla="*/ 113119 h 5199624"/>
                <a:gd name="connsiteX196" fmla="*/ 2780904 w 4542389"/>
                <a:gd name="connsiteY196" fmla="*/ 120362 h 5199624"/>
                <a:gd name="connsiteX197" fmla="*/ 2797856 w 4542389"/>
                <a:gd name="connsiteY197" fmla="*/ 127604 h 5199624"/>
                <a:gd name="connsiteX198" fmla="*/ 2777514 w 4542389"/>
                <a:gd name="connsiteY198" fmla="*/ 129579 h 5199624"/>
                <a:gd name="connsiteX199" fmla="*/ 2760562 w 4542389"/>
                <a:gd name="connsiteY199" fmla="*/ 122337 h 5199624"/>
                <a:gd name="connsiteX200" fmla="*/ 2742932 w 4542389"/>
                <a:gd name="connsiteY200" fmla="*/ 115753 h 5199624"/>
                <a:gd name="connsiteX201" fmla="*/ 2725303 w 4542389"/>
                <a:gd name="connsiteY201" fmla="*/ 108510 h 5199624"/>
                <a:gd name="connsiteX202" fmla="*/ 2707673 w 4542389"/>
                <a:gd name="connsiteY202" fmla="*/ 102585 h 5199624"/>
                <a:gd name="connsiteX203" fmla="*/ 2598639 w 4542389"/>
                <a:gd name="connsiteY203" fmla="*/ 48462 h 5199624"/>
                <a:gd name="connsiteX204" fmla="*/ 2620446 w 4542389"/>
                <a:gd name="connsiteY204" fmla="*/ 48462 h 5199624"/>
                <a:gd name="connsiteX205" fmla="*/ 2620446 w 4542389"/>
                <a:gd name="connsiteY205" fmla="*/ 49904 h 5199624"/>
                <a:gd name="connsiteX206" fmla="*/ 2620446 w 4542389"/>
                <a:gd name="connsiteY206" fmla="*/ 51346 h 5199624"/>
                <a:gd name="connsiteX207" fmla="*/ 2620446 w 4542389"/>
                <a:gd name="connsiteY207" fmla="*/ 52789 h 5199624"/>
                <a:gd name="connsiteX208" fmla="*/ 2620446 w 4542389"/>
                <a:gd name="connsiteY208" fmla="*/ 54952 h 5199624"/>
                <a:gd name="connsiteX209" fmla="*/ 2623853 w 4542389"/>
                <a:gd name="connsiteY209" fmla="*/ 59279 h 5199624"/>
                <a:gd name="connsiteX210" fmla="*/ 2629305 w 4542389"/>
                <a:gd name="connsiteY210" fmla="*/ 64326 h 5199624"/>
                <a:gd name="connsiteX211" fmla="*/ 2637482 w 4542389"/>
                <a:gd name="connsiteY211" fmla="*/ 69374 h 5199624"/>
                <a:gd name="connsiteX212" fmla="*/ 2648386 w 4542389"/>
                <a:gd name="connsiteY212" fmla="*/ 74422 h 5199624"/>
                <a:gd name="connsiteX213" fmla="*/ 2649749 w 4542389"/>
                <a:gd name="connsiteY213" fmla="*/ 74422 h 5199624"/>
                <a:gd name="connsiteX214" fmla="*/ 2650430 w 4542389"/>
                <a:gd name="connsiteY214" fmla="*/ 75143 h 5199624"/>
                <a:gd name="connsiteX215" fmla="*/ 2651793 w 4542389"/>
                <a:gd name="connsiteY215" fmla="*/ 75143 h 5199624"/>
                <a:gd name="connsiteX216" fmla="*/ 2652475 w 4542389"/>
                <a:gd name="connsiteY216" fmla="*/ 75143 h 5199624"/>
                <a:gd name="connsiteX217" fmla="*/ 2634075 w 4542389"/>
                <a:gd name="connsiteY217" fmla="*/ 78028 h 5199624"/>
                <a:gd name="connsiteX218" fmla="*/ 2632712 w 4542389"/>
                <a:gd name="connsiteY218" fmla="*/ 78028 h 5199624"/>
                <a:gd name="connsiteX219" fmla="*/ 2632031 w 4542389"/>
                <a:gd name="connsiteY219" fmla="*/ 77307 h 5199624"/>
                <a:gd name="connsiteX220" fmla="*/ 2630668 w 4542389"/>
                <a:gd name="connsiteY220" fmla="*/ 76586 h 5199624"/>
                <a:gd name="connsiteX221" fmla="*/ 2629986 w 4542389"/>
                <a:gd name="connsiteY221" fmla="*/ 76586 h 5199624"/>
                <a:gd name="connsiteX222" fmla="*/ 2617038 w 4542389"/>
                <a:gd name="connsiteY222" fmla="*/ 70817 h 5199624"/>
                <a:gd name="connsiteX223" fmla="*/ 2608861 w 4542389"/>
                <a:gd name="connsiteY223" fmla="*/ 65769 h 5199624"/>
                <a:gd name="connsiteX224" fmla="*/ 2602046 w 4542389"/>
                <a:gd name="connsiteY224" fmla="*/ 60000 h 5199624"/>
                <a:gd name="connsiteX225" fmla="*/ 2599320 w 4542389"/>
                <a:gd name="connsiteY225" fmla="*/ 54952 h 5199624"/>
                <a:gd name="connsiteX226" fmla="*/ 2599320 w 4542389"/>
                <a:gd name="connsiteY226" fmla="*/ 52789 h 5199624"/>
                <a:gd name="connsiteX227" fmla="*/ 2598639 w 4542389"/>
                <a:gd name="connsiteY227" fmla="*/ 51346 h 5199624"/>
                <a:gd name="connsiteX228" fmla="*/ 2598639 w 4542389"/>
                <a:gd name="connsiteY228" fmla="*/ 49904 h 5199624"/>
                <a:gd name="connsiteX229" fmla="*/ 2598639 w 4542389"/>
                <a:gd name="connsiteY229" fmla="*/ 48462 h 5199624"/>
                <a:gd name="connsiteX230" fmla="*/ 2676246 w 4542389"/>
                <a:gd name="connsiteY230" fmla="*/ 0 h 5199624"/>
                <a:gd name="connsiteX231" fmla="*/ 2694868 w 4542389"/>
                <a:gd name="connsiteY231" fmla="*/ 2019 h 5199624"/>
                <a:gd name="connsiteX232" fmla="*/ 2681074 w 4542389"/>
                <a:gd name="connsiteY232" fmla="*/ 7403 h 5199624"/>
                <a:gd name="connsiteX233" fmla="*/ 2667969 w 4542389"/>
                <a:gd name="connsiteY233" fmla="*/ 12788 h 5199624"/>
                <a:gd name="connsiteX234" fmla="*/ 2656244 w 4542389"/>
                <a:gd name="connsiteY234" fmla="*/ 18172 h 5199624"/>
                <a:gd name="connsiteX235" fmla="*/ 2645899 w 4542389"/>
                <a:gd name="connsiteY235" fmla="*/ 23557 h 5199624"/>
                <a:gd name="connsiteX236" fmla="*/ 2625897 w 4542389"/>
                <a:gd name="connsiteY236" fmla="*/ 22211 h 5199624"/>
                <a:gd name="connsiteX237" fmla="*/ 2636932 w 4542389"/>
                <a:gd name="connsiteY237" fmla="*/ 16153 h 5199624"/>
                <a:gd name="connsiteX238" fmla="*/ 2649347 w 4542389"/>
                <a:gd name="connsiteY238" fmla="*/ 10769 h 5199624"/>
                <a:gd name="connsiteX239" fmla="*/ 2662452 w 4542389"/>
                <a:gd name="connsiteY239" fmla="*/ 5384 h 5199624"/>
                <a:gd name="connsiteX240" fmla="*/ 2676246 w 4542389"/>
                <a:gd name="connsiteY240" fmla="*/ 0 h 519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4542389" h="5199624">
                  <a:moveTo>
                    <a:pt x="634944" y="4900464"/>
                  </a:moveTo>
                  <a:lnTo>
                    <a:pt x="638372" y="5076400"/>
                  </a:lnTo>
                  <a:cubicBezTo>
                    <a:pt x="559518" y="5115421"/>
                    <a:pt x="479979" y="5155126"/>
                    <a:pt x="400440" y="5194147"/>
                  </a:cubicBezTo>
                  <a:cubicBezTo>
                    <a:pt x="395640" y="5196201"/>
                    <a:pt x="392211" y="5197570"/>
                    <a:pt x="388097" y="5199624"/>
                  </a:cubicBezTo>
                  <a:lnTo>
                    <a:pt x="0" y="5199624"/>
                  </a:lnTo>
                  <a:cubicBezTo>
                    <a:pt x="56226" y="5173610"/>
                    <a:pt x="112452" y="5147596"/>
                    <a:pt x="167992" y="5121582"/>
                  </a:cubicBezTo>
                  <a:cubicBezTo>
                    <a:pt x="247532" y="5084615"/>
                    <a:pt x="325700" y="5047648"/>
                    <a:pt x="404554" y="5010681"/>
                  </a:cubicBezTo>
                  <a:cubicBezTo>
                    <a:pt x="481350" y="4973714"/>
                    <a:pt x="558147" y="4937431"/>
                    <a:pt x="634944" y="4900464"/>
                  </a:cubicBezTo>
                  <a:close/>
                  <a:moveTo>
                    <a:pt x="2163147" y="4112998"/>
                  </a:moveTo>
                  <a:lnTo>
                    <a:pt x="2213305" y="4240630"/>
                  </a:lnTo>
                  <a:cubicBezTo>
                    <a:pt x="2156963" y="4272881"/>
                    <a:pt x="2099934" y="4305133"/>
                    <a:pt x="2042218" y="4337384"/>
                  </a:cubicBezTo>
                  <a:cubicBezTo>
                    <a:pt x="1983128" y="4370321"/>
                    <a:pt x="1924038" y="4403258"/>
                    <a:pt x="1863573" y="4436196"/>
                  </a:cubicBezTo>
                  <a:cubicBezTo>
                    <a:pt x="1803109" y="4469819"/>
                    <a:pt x="1741270" y="4503443"/>
                    <a:pt x="1678745" y="4537066"/>
                  </a:cubicBezTo>
                  <a:cubicBezTo>
                    <a:pt x="1616219" y="4571376"/>
                    <a:pt x="1552319" y="4604999"/>
                    <a:pt x="1487732" y="4639309"/>
                  </a:cubicBezTo>
                  <a:lnTo>
                    <a:pt x="1456813" y="4489719"/>
                  </a:lnTo>
                  <a:cubicBezTo>
                    <a:pt x="1520026" y="4456781"/>
                    <a:pt x="1581864" y="4424530"/>
                    <a:pt x="1643016" y="4392965"/>
                  </a:cubicBezTo>
                  <a:cubicBezTo>
                    <a:pt x="1704167" y="4360714"/>
                    <a:pt x="1763945" y="4329836"/>
                    <a:pt x="1823035" y="4297584"/>
                  </a:cubicBezTo>
                  <a:cubicBezTo>
                    <a:pt x="1881438" y="4266706"/>
                    <a:pt x="1939154" y="4235827"/>
                    <a:pt x="1996183" y="4204262"/>
                  </a:cubicBezTo>
                  <a:cubicBezTo>
                    <a:pt x="2052525" y="4174070"/>
                    <a:pt x="2108179" y="4143191"/>
                    <a:pt x="2163147" y="4112998"/>
                  </a:cubicBezTo>
                  <a:close/>
                  <a:moveTo>
                    <a:pt x="3268994" y="3440623"/>
                  </a:moveTo>
                  <a:lnTo>
                    <a:pt x="3343019" y="3532056"/>
                  </a:lnTo>
                  <a:cubicBezTo>
                    <a:pt x="3304636" y="3558868"/>
                    <a:pt x="3264882" y="3587054"/>
                    <a:pt x="3224443" y="3613866"/>
                  </a:cubicBezTo>
                  <a:cubicBezTo>
                    <a:pt x="3183318" y="3642739"/>
                    <a:pt x="3141508" y="3670238"/>
                    <a:pt x="3099013" y="3698425"/>
                  </a:cubicBezTo>
                  <a:cubicBezTo>
                    <a:pt x="3056517" y="3727298"/>
                    <a:pt x="3011966" y="3756172"/>
                    <a:pt x="2967414" y="3785046"/>
                  </a:cubicBezTo>
                  <a:cubicBezTo>
                    <a:pt x="2922177" y="3813920"/>
                    <a:pt x="2876254" y="3843481"/>
                    <a:pt x="2829647" y="3873042"/>
                  </a:cubicBezTo>
                  <a:lnTo>
                    <a:pt x="2765218" y="3765109"/>
                  </a:lnTo>
                  <a:cubicBezTo>
                    <a:pt x="2811140" y="3736923"/>
                    <a:pt x="2856378" y="3708737"/>
                    <a:pt x="2900929" y="3681238"/>
                  </a:cubicBezTo>
                  <a:cubicBezTo>
                    <a:pt x="2944110" y="3653739"/>
                    <a:pt x="2987291" y="3626240"/>
                    <a:pt x="3029101" y="3599429"/>
                  </a:cubicBezTo>
                  <a:cubicBezTo>
                    <a:pt x="3071596" y="3572617"/>
                    <a:pt x="3112721" y="3545806"/>
                    <a:pt x="3152475" y="3518994"/>
                  </a:cubicBezTo>
                  <a:cubicBezTo>
                    <a:pt x="3192228" y="3492871"/>
                    <a:pt x="3231297" y="3466747"/>
                    <a:pt x="3268994" y="3440623"/>
                  </a:cubicBezTo>
                  <a:close/>
                  <a:moveTo>
                    <a:pt x="4015835" y="2850023"/>
                  </a:moveTo>
                  <a:lnTo>
                    <a:pt x="4100194" y="2911740"/>
                  </a:lnTo>
                  <a:cubicBezTo>
                    <a:pt x="4076876" y="2935741"/>
                    <a:pt x="4051499" y="2959742"/>
                    <a:pt x="4026123" y="2984429"/>
                  </a:cubicBezTo>
                  <a:cubicBezTo>
                    <a:pt x="4000061" y="3009116"/>
                    <a:pt x="3973999" y="3033803"/>
                    <a:pt x="3945879" y="3058490"/>
                  </a:cubicBezTo>
                  <a:cubicBezTo>
                    <a:pt x="3917760" y="3083177"/>
                    <a:pt x="3888955" y="3109235"/>
                    <a:pt x="3859463" y="3134608"/>
                  </a:cubicBezTo>
                  <a:cubicBezTo>
                    <a:pt x="3829286" y="3159980"/>
                    <a:pt x="3798423" y="3186039"/>
                    <a:pt x="3766189" y="3212783"/>
                  </a:cubicBezTo>
                  <a:lnTo>
                    <a:pt x="3685945" y="3136665"/>
                  </a:lnTo>
                  <a:cubicBezTo>
                    <a:pt x="3717494" y="3111978"/>
                    <a:pt x="3748357" y="3087291"/>
                    <a:pt x="3777848" y="3062604"/>
                  </a:cubicBezTo>
                  <a:cubicBezTo>
                    <a:pt x="3807339" y="3037917"/>
                    <a:pt x="3835459" y="3013916"/>
                    <a:pt x="3863578" y="2989915"/>
                  </a:cubicBezTo>
                  <a:cubicBezTo>
                    <a:pt x="3891012" y="2965914"/>
                    <a:pt x="3917074" y="2942599"/>
                    <a:pt x="3943136" y="2919283"/>
                  </a:cubicBezTo>
                  <a:cubicBezTo>
                    <a:pt x="3968512" y="2895282"/>
                    <a:pt x="3992517" y="2873338"/>
                    <a:pt x="4015835" y="2850023"/>
                  </a:cubicBezTo>
                  <a:close/>
                  <a:moveTo>
                    <a:pt x="4415170" y="2310911"/>
                  </a:moveTo>
                  <a:lnTo>
                    <a:pt x="4499982" y="2345801"/>
                  </a:lnTo>
                  <a:cubicBezTo>
                    <a:pt x="4491018" y="2367692"/>
                    <a:pt x="4482055" y="2389584"/>
                    <a:pt x="4471711" y="2412160"/>
                  </a:cubicBezTo>
                  <a:cubicBezTo>
                    <a:pt x="4461368" y="2434736"/>
                    <a:pt x="4450336" y="2457312"/>
                    <a:pt x="4437235" y="2479887"/>
                  </a:cubicBezTo>
                  <a:cubicBezTo>
                    <a:pt x="4424134" y="2503147"/>
                    <a:pt x="4411032" y="2526407"/>
                    <a:pt x="4395863" y="2549667"/>
                  </a:cubicBezTo>
                  <a:cubicBezTo>
                    <a:pt x="4380003" y="2573611"/>
                    <a:pt x="4364144" y="2598240"/>
                    <a:pt x="4346905" y="2622184"/>
                  </a:cubicBezTo>
                  <a:lnTo>
                    <a:pt x="4261403" y="2573611"/>
                  </a:lnTo>
                  <a:cubicBezTo>
                    <a:pt x="4278641" y="2550351"/>
                    <a:pt x="4295190" y="2527776"/>
                    <a:pt x="4310360" y="2505200"/>
                  </a:cubicBezTo>
                  <a:cubicBezTo>
                    <a:pt x="4324840" y="2482624"/>
                    <a:pt x="4339321" y="2460732"/>
                    <a:pt x="4352422" y="2438156"/>
                  </a:cubicBezTo>
                  <a:cubicBezTo>
                    <a:pt x="4364833" y="2416265"/>
                    <a:pt x="4376556" y="2395057"/>
                    <a:pt x="4386899" y="2373165"/>
                  </a:cubicBezTo>
                  <a:cubicBezTo>
                    <a:pt x="4397931" y="2351958"/>
                    <a:pt x="4406895" y="2331434"/>
                    <a:pt x="4415170" y="2310911"/>
                  </a:cubicBezTo>
                  <a:close/>
                  <a:moveTo>
                    <a:pt x="4394665" y="1814202"/>
                  </a:moveTo>
                  <a:lnTo>
                    <a:pt x="4462372" y="1819720"/>
                  </a:lnTo>
                  <a:cubicBezTo>
                    <a:pt x="4473998" y="1839724"/>
                    <a:pt x="4484941" y="1860417"/>
                    <a:pt x="4493832" y="1881111"/>
                  </a:cubicBezTo>
                  <a:cubicBezTo>
                    <a:pt x="4503406" y="1901804"/>
                    <a:pt x="4511613" y="1922498"/>
                    <a:pt x="4517768" y="1943881"/>
                  </a:cubicBezTo>
                  <a:cubicBezTo>
                    <a:pt x="4524607" y="1965954"/>
                    <a:pt x="4530079" y="1987337"/>
                    <a:pt x="4534182" y="2009410"/>
                  </a:cubicBezTo>
                  <a:cubicBezTo>
                    <a:pt x="4538286" y="2032173"/>
                    <a:pt x="4541021" y="2054246"/>
                    <a:pt x="4542389" y="2077009"/>
                  </a:cubicBezTo>
                  <a:lnTo>
                    <a:pt x="4463740" y="2056315"/>
                  </a:lnTo>
                  <a:cubicBezTo>
                    <a:pt x="4463056" y="2034242"/>
                    <a:pt x="4461004" y="2013549"/>
                    <a:pt x="4457585" y="1992166"/>
                  </a:cubicBezTo>
                  <a:cubicBezTo>
                    <a:pt x="4454849" y="1971472"/>
                    <a:pt x="4450062" y="1950779"/>
                    <a:pt x="4443906" y="1930775"/>
                  </a:cubicBezTo>
                  <a:cubicBezTo>
                    <a:pt x="4438435" y="1910771"/>
                    <a:pt x="4430912" y="1890768"/>
                    <a:pt x="4423389" y="1871454"/>
                  </a:cubicBezTo>
                  <a:cubicBezTo>
                    <a:pt x="4414498" y="1852140"/>
                    <a:pt x="4405608" y="1833516"/>
                    <a:pt x="4394665" y="1814202"/>
                  </a:cubicBezTo>
                  <a:close/>
                  <a:moveTo>
                    <a:pt x="3991362" y="1420471"/>
                  </a:moveTo>
                  <a:cubicBezTo>
                    <a:pt x="4017566" y="1434258"/>
                    <a:pt x="4043080" y="1448046"/>
                    <a:pt x="4067215" y="1461833"/>
                  </a:cubicBezTo>
                  <a:cubicBezTo>
                    <a:pt x="4091350" y="1476310"/>
                    <a:pt x="4114796" y="1490787"/>
                    <a:pt x="4137551" y="1505953"/>
                  </a:cubicBezTo>
                  <a:cubicBezTo>
                    <a:pt x="4160307" y="1520429"/>
                    <a:pt x="4182374" y="1534906"/>
                    <a:pt x="4203061" y="1550072"/>
                  </a:cubicBezTo>
                  <a:cubicBezTo>
                    <a:pt x="4224438" y="1565928"/>
                    <a:pt x="4245125" y="1581094"/>
                    <a:pt x="4263743" y="1596949"/>
                  </a:cubicBezTo>
                  <a:lnTo>
                    <a:pt x="4212715" y="1604532"/>
                  </a:lnTo>
                  <a:cubicBezTo>
                    <a:pt x="4194786" y="1590056"/>
                    <a:pt x="4176168" y="1574890"/>
                    <a:pt x="4156170" y="1560413"/>
                  </a:cubicBezTo>
                  <a:cubicBezTo>
                    <a:pt x="4136862" y="1545936"/>
                    <a:pt x="4116175" y="1532149"/>
                    <a:pt x="4094798" y="1517672"/>
                  </a:cubicBezTo>
                  <a:cubicBezTo>
                    <a:pt x="4073421" y="1503195"/>
                    <a:pt x="4050665" y="1489408"/>
                    <a:pt x="4027909" y="1475620"/>
                  </a:cubicBezTo>
                  <a:cubicBezTo>
                    <a:pt x="4004464" y="1462522"/>
                    <a:pt x="3980329" y="1448046"/>
                    <a:pt x="3955504" y="1434948"/>
                  </a:cubicBezTo>
                  <a:close/>
                  <a:moveTo>
                    <a:pt x="3420217" y="1187259"/>
                  </a:moveTo>
                  <a:cubicBezTo>
                    <a:pt x="3422967" y="1188617"/>
                    <a:pt x="3425717" y="1189295"/>
                    <a:pt x="3429154" y="1189974"/>
                  </a:cubicBezTo>
                  <a:cubicBezTo>
                    <a:pt x="3431903" y="1191332"/>
                    <a:pt x="3434653" y="1192011"/>
                    <a:pt x="3437403" y="1192690"/>
                  </a:cubicBezTo>
                  <a:cubicBezTo>
                    <a:pt x="3440152" y="1194047"/>
                    <a:pt x="3442902" y="1194726"/>
                    <a:pt x="3446339" y="1195405"/>
                  </a:cubicBezTo>
                  <a:cubicBezTo>
                    <a:pt x="3449089" y="1196763"/>
                    <a:pt x="3451838" y="1197442"/>
                    <a:pt x="3454588" y="1198799"/>
                  </a:cubicBezTo>
                  <a:cubicBezTo>
                    <a:pt x="3476585" y="1205588"/>
                    <a:pt x="3497895" y="1213055"/>
                    <a:pt x="3519205" y="1220523"/>
                  </a:cubicBezTo>
                  <a:cubicBezTo>
                    <a:pt x="3540515" y="1227311"/>
                    <a:pt x="3561824" y="1234779"/>
                    <a:pt x="3582447" y="1242246"/>
                  </a:cubicBezTo>
                  <a:cubicBezTo>
                    <a:pt x="3603069" y="1249714"/>
                    <a:pt x="3623692" y="1257181"/>
                    <a:pt x="3643627" y="1264648"/>
                  </a:cubicBezTo>
                  <a:cubicBezTo>
                    <a:pt x="3663562" y="1272116"/>
                    <a:pt x="3684184" y="1280262"/>
                    <a:pt x="3703432" y="1287730"/>
                  </a:cubicBezTo>
                  <a:lnTo>
                    <a:pt x="3676622" y="1304701"/>
                  </a:lnTo>
                  <a:cubicBezTo>
                    <a:pt x="3658062" y="1297234"/>
                    <a:pt x="3638815" y="1289766"/>
                    <a:pt x="3618880" y="1282299"/>
                  </a:cubicBezTo>
                  <a:cubicBezTo>
                    <a:pt x="3598945" y="1274831"/>
                    <a:pt x="3579010" y="1267364"/>
                    <a:pt x="3559075" y="1260575"/>
                  </a:cubicBezTo>
                  <a:cubicBezTo>
                    <a:pt x="3537765" y="1252429"/>
                    <a:pt x="3517143" y="1244962"/>
                    <a:pt x="3496520" y="1238173"/>
                  </a:cubicBezTo>
                  <a:cubicBezTo>
                    <a:pt x="3475898" y="1230706"/>
                    <a:pt x="3454588" y="1223917"/>
                    <a:pt x="3433278" y="1216450"/>
                  </a:cubicBezTo>
                  <a:cubicBezTo>
                    <a:pt x="3429841" y="1215092"/>
                    <a:pt x="3427091" y="1214413"/>
                    <a:pt x="3424342" y="1213734"/>
                  </a:cubicBezTo>
                  <a:cubicBezTo>
                    <a:pt x="3421592" y="1213055"/>
                    <a:pt x="3418155" y="1211698"/>
                    <a:pt x="3415405" y="1211019"/>
                  </a:cubicBezTo>
                  <a:cubicBezTo>
                    <a:pt x="3412656" y="1209661"/>
                    <a:pt x="3409906" y="1208982"/>
                    <a:pt x="3407156" y="1207625"/>
                  </a:cubicBezTo>
                  <a:cubicBezTo>
                    <a:pt x="3403719" y="1206946"/>
                    <a:pt x="3400970" y="1205588"/>
                    <a:pt x="3398220" y="1204909"/>
                  </a:cubicBezTo>
                  <a:close/>
                  <a:moveTo>
                    <a:pt x="2931924" y="1011593"/>
                  </a:moveTo>
                  <a:cubicBezTo>
                    <a:pt x="2949042" y="1018551"/>
                    <a:pt x="2966843" y="1024813"/>
                    <a:pt x="2984645" y="1031771"/>
                  </a:cubicBezTo>
                  <a:cubicBezTo>
                    <a:pt x="3003132" y="1039424"/>
                    <a:pt x="3021618" y="1045686"/>
                    <a:pt x="3040790" y="1053340"/>
                  </a:cubicBezTo>
                  <a:cubicBezTo>
                    <a:pt x="3059961" y="1060298"/>
                    <a:pt x="3079132" y="1067256"/>
                    <a:pt x="3099673" y="1074909"/>
                  </a:cubicBezTo>
                  <a:cubicBezTo>
                    <a:pt x="3119528" y="1081867"/>
                    <a:pt x="3140754" y="1089521"/>
                    <a:pt x="3161294" y="1097174"/>
                  </a:cubicBezTo>
                  <a:lnTo>
                    <a:pt x="3136646" y="1113873"/>
                  </a:lnTo>
                  <a:cubicBezTo>
                    <a:pt x="3115420" y="1105524"/>
                    <a:pt x="3094195" y="1097870"/>
                    <a:pt x="3074339" y="1090912"/>
                  </a:cubicBezTo>
                  <a:cubicBezTo>
                    <a:pt x="3053799" y="1083259"/>
                    <a:pt x="3033943" y="1074909"/>
                    <a:pt x="3014771" y="1067951"/>
                  </a:cubicBezTo>
                  <a:cubicBezTo>
                    <a:pt x="2995600" y="1060994"/>
                    <a:pt x="2976429" y="1054036"/>
                    <a:pt x="2957943" y="1047078"/>
                  </a:cubicBezTo>
                  <a:cubicBezTo>
                    <a:pt x="2940141" y="1039424"/>
                    <a:pt x="2922339" y="1032466"/>
                    <a:pt x="2904537" y="1026204"/>
                  </a:cubicBezTo>
                  <a:close/>
                  <a:moveTo>
                    <a:pt x="2553709" y="854100"/>
                  </a:moveTo>
                  <a:cubicBezTo>
                    <a:pt x="2566710" y="860295"/>
                    <a:pt x="2579026" y="866490"/>
                    <a:pt x="2592710" y="871997"/>
                  </a:cubicBezTo>
                  <a:cubicBezTo>
                    <a:pt x="2606395" y="878880"/>
                    <a:pt x="2620764" y="885075"/>
                    <a:pt x="2635133" y="891270"/>
                  </a:cubicBezTo>
                  <a:cubicBezTo>
                    <a:pt x="2649501" y="898154"/>
                    <a:pt x="2664554" y="905037"/>
                    <a:pt x="2679608" y="911921"/>
                  </a:cubicBezTo>
                  <a:cubicBezTo>
                    <a:pt x="2695345" y="918804"/>
                    <a:pt x="2711082" y="924999"/>
                    <a:pt x="2728188" y="932571"/>
                  </a:cubicBezTo>
                  <a:lnTo>
                    <a:pt x="2698766" y="944273"/>
                  </a:lnTo>
                  <a:cubicBezTo>
                    <a:pt x="2681660" y="937389"/>
                    <a:pt x="2665923" y="930506"/>
                    <a:pt x="2650186" y="922934"/>
                  </a:cubicBezTo>
                  <a:cubicBezTo>
                    <a:pt x="2634448" y="916739"/>
                    <a:pt x="2619395" y="909167"/>
                    <a:pt x="2605027" y="902284"/>
                  </a:cubicBezTo>
                  <a:cubicBezTo>
                    <a:pt x="2589973" y="896089"/>
                    <a:pt x="2576289" y="889894"/>
                    <a:pt x="2561920" y="883010"/>
                  </a:cubicBezTo>
                  <a:cubicBezTo>
                    <a:pt x="2548920" y="876127"/>
                    <a:pt x="2535235" y="869932"/>
                    <a:pt x="2522919" y="863737"/>
                  </a:cubicBezTo>
                  <a:close/>
                  <a:moveTo>
                    <a:pt x="2296051" y="702664"/>
                  </a:moveTo>
                  <a:cubicBezTo>
                    <a:pt x="2303594" y="708116"/>
                    <a:pt x="2311137" y="714249"/>
                    <a:pt x="2319366" y="719701"/>
                  </a:cubicBezTo>
                  <a:cubicBezTo>
                    <a:pt x="2327595" y="725834"/>
                    <a:pt x="2335824" y="731285"/>
                    <a:pt x="2345424" y="738100"/>
                  </a:cubicBezTo>
                  <a:cubicBezTo>
                    <a:pt x="2354339" y="744233"/>
                    <a:pt x="2363939" y="750367"/>
                    <a:pt x="2374225" y="756500"/>
                  </a:cubicBezTo>
                  <a:cubicBezTo>
                    <a:pt x="2385197" y="762633"/>
                    <a:pt x="2395484" y="769448"/>
                    <a:pt x="2407141" y="776262"/>
                  </a:cubicBezTo>
                  <a:lnTo>
                    <a:pt x="2374225" y="783758"/>
                  </a:lnTo>
                  <a:cubicBezTo>
                    <a:pt x="2363254" y="776944"/>
                    <a:pt x="2352282" y="770129"/>
                    <a:pt x="2341995" y="763314"/>
                  </a:cubicBezTo>
                  <a:cubicBezTo>
                    <a:pt x="2331024" y="757181"/>
                    <a:pt x="2320737" y="750367"/>
                    <a:pt x="2311823" y="744233"/>
                  </a:cubicBezTo>
                  <a:cubicBezTo>
                    <a:pt x="2302908" y="738100"/>
                    <a:pt x="2293993" y="731967"/>
                    <a:pt x="2285764" y="725834"/>
                  </a:cubicBezTo>
                  <a:cubicBezTo>
                    <a:pt x="2277535" y="719701"/>
                    <a:pt x="2269992" y="714249"/>
                    <a:pt x="2262449" y="708116"/>
                  </a:cubicBezTo>
                  <a:close/>
                  <a:moveTo>
                    <a:pt x="2203777" y="563342"/>
                  </a:moveTo>
                  <a:cubicBezTo>
                    <a:pt x="2203777" y="568880"/>
                    <a:pt x="2204482" y="574418"/>
                    <a:pt x="2205186" y="579264"/>
                  </a:cubicBezTo>
                  <a:cubicBezTo>
                    <a:pt x="2205890" y="584802"/>
                    <a:pt x="2208004" y="590341"/>
                    <a:pt x="2209412" y="596571"/>
                  </a:cubicBezTo>
                  <a:cubicBezTo>
                    <a:pt x="2211525" y="602109"/>
                    <a:pt x="2214343" y="607648"/>
                    <a:pt x="2217160" y="613878"/>
                  </a:cubicBezTo>
                  <a:cubicBezTo>
                    <a:pt x="2220682" y="620109"/>
                    <a:pt x="2224204" y="626339"/>
                    <a:pt x="2228430" y="632569"/>
                  </a:cubicBezTo>
                  <a:lnTo>
                    <a:pt x="2193212" y="635339"/>
                  </a:lnTo>
                  <a:cubicBezTo>
                    <a:pt x="2188986" y="629108"/>
                    <a:pt x="2185464" y="622878"/>
                    <a:pt x="2181943" y="616647"/>
                  </a:cubicBezTo>
                  <a:cubicBezTo>
                    <a:pt x="2179125" y="610417"/>
                    <a:pt x="2176308" y="604186"/>
                    <a:pt x="2174195" y="597956"/>
                  </a:cubicBezTo>
                  <a:cubicBezTo>
                    <a:pt x="2172082" y="591725"/>
                    <a:pt x="2170673" y="586187"/>
                    <a:pt x="2169969" y="580649"/>
                  </a:cubicBezTo>
                  <a:cubicBezTo>
                    <a:pt x="2168560" y="575111"/>
                    <a:pt x="2168560" y="569572"/>
                    <a:pt x="2168560" y="564034"/>
                  </a:cubicBezTo>
                  <a:close/>
                  <a:moveTo>
                    <a:pt x="2270964" y="442193"/>
                  </a:moveTo>
                  <a:lnTo>
                    <a:pt x="2298099" y="447123"/>
                  </a:lnTo>
                  <a:cubicBezTo>
                    <a:pt x="2291141" y="451349"/>
                    <a:pt x="2284184" y="455576"/>
                    <a:pt x="2277226" y="459802"/>
                  </a:cubicBezTo>
                  <a:cubicBezTo>
                    <a:pt x="2270964" y="464028"/>
                    <a:pt x="2264702" y="468254"/>
                    <a:pt x="2258440" y="473184"/>
                  </a:cubicBezTo>
                  <a:cubicBezTo>
                    <a:pt x="2252177" y="477410"/>
                    <a:pt x="2246611" y="482341"/>
                    <a:pt x="2241741" y="486567"/>
                  </a:cubicBezTo>
                  <a:cubicBezTo>
                    <a:pt x="2236174" y="492202"/>
                    <a:pt x="2231304" y="496428"/>
                    <a:pt x="2227129" y="502063"/>
                  </a:cubicBezTo>
                  <a:lnTo>
                    <a:pt x="2195819" y="499245"/>
                  </a:lnTo>
                  <a:cubicBezTo>
                    <a:pt x="2199994" y="494315"/>
                    <a:pt x="2205560" y="488680"/>
                    <a:pt x="2210430" y="483749"/>
                  </a:cubicBezTo>
                  <a:cubicBezTo>
                    <a:pt x="2215997" y="478819"/>
                    <a:pt x="2222259" y="473889"/>
                    <a:pt x="2228521" y="468958"/>
                  </a:cubicBezTo>
                  <a:cubicBezTo>
                    <a:pt x="2234783" y="464028"/>
                    <a:pt x="2241741" y="459802"/>
                    <a:pt x="2248699" y="455576"/>
                  </a:cubicBezTo>
                  <a:cubicBezTo>
                    <a:pt x="2255656" y="450645"/>
                    <a:pt x="2263310" y="446419"/>
                    <a:pt x="2270964" y="442193"/>
                  </a:cubicBezTo>
                  <a:close/>
                  <a:moveTo>
                    <a:pt x="2495440" y="360421"/>
                  </a:moveTo>
                  <a:lnTo>
                    <a:pt x="2516170" y="366478"/>
                  </a:lnTo>
                  <a:cubicBezTo>
                    <a:pt x="2506496" y="369170"/>
                    <a:pt x="2496131" y="371863"/>
                    <a:pt x="2485765" y="374555"/>
                  </a:cubicBezTo>
                  <a:cubicBezTo>
                    <a:pt x="2475400" y="377247"/>
                    <a:pt x="2466417" y="380612"/>
                    <a:pt x="2456052" y="383304"/>
                  </a:cubicBezTo>
                  <a:cubicBezTo>
                    <a:pt x="2446378" y="386670"/>
                    <a:pt x="2436703" y="389362"/>
                    <a:pt x="2427029" y="392727"/>
                  </a:cubicBezTo>
                  <a:cubicBezTo>
                    <a:pt x="2416664" y="396092"/>
                    <a:pt x="2407681" y="398785"/>
                    <a:pt x="2398698" y="402150"/>
                  </a:cubicBezTo>
                  <a:lnTo>
                    <a:pt x="2374512" y="396765"/>
                  </a:lnTo>
                  <a:cubicBezTo>
                    <a:pt x="2384186" y="393400"/>
                    <a:pt x="2393860" y="390035"/>
                    <a:pt x="2404226" y="387343"/>
                  </a:cubicBezTo>
                  <a:cubicBezTo>
                    <a:pt x="2413900" y="383978"/>
                    <a:pt x="2423574" y="380612"/>
                    <a:pt x="2433939" y="377247"/>
                  </a:cubicBezTo>
                  <a:cubicBezTo>
                    <a:pt x="2444304" y="374555"/>
                    <a:pt x="2453979" y="371863"/>
                    <a:pt x="2464344" y="369170"/>
                  </a:cubicBezTo>
                  <a:cubicBezTo>
                    <a:pt x="2474709" y="365805"/>
                    <a:pt x="2485074" y="363113"/>
                    <a:pt x="2495440" y="360421"/>
                  </a:cubicBezTo>
                  <a:close/>
                  <a:moveTo>
                    <a:pt x="2748358" y="302874"/>
                  </a:moveTo>
                  <a:lnTo>
                    <a:pt x="2767559" y="308871"/>
                  </a:lnTo>
                  <a:cubicBezTo>
                    <a:pt x="2764816" y="309537"/>
                    <a:pt x="2760702" y="310870"/>
                    <a:pt x="2757273" y="311536"/>
                  </a:cubicBezTo>
                  <a:cubicBezTo>
                    <a:pt x="2753844" y="312203"/>
                    <a:pt x="2749730" y="312869"/>
                    <a:pt x="2746301" y="313535"/>
                  </a:cubicBezTo>
                  <a:cubicBezTo>
                    <a:pt x="2742187" y="314868"/>
                    <a:pt x="2738072" y="315534"/>
                    <a:pt x="2733958" y="316867"/>
                  </a:cubicBezTo>
                  <a:cubicBezTo>
                    <a:pt x="2730529" y="317533"/>
                    <a:pt x="2725729" y="318200"/>
                    <a:pt x="2721614" y="318866"/>
                  </a:cubicBezTo>
                  <a:cubicBezTo>
                    <a:pt x="2715443" y="320199"/>
                    <a:pt x="2708585" y="321531"/>
                    <a:pt x="2701728" y="322864"/>
                  </a:cubicBezTo>
                  <a:cubicBezTo>
                    <a:pt x="2695556" y="324197"/>
                    <a:pt x="2688699" y="325529"/>
                    <a:pt x="2682527" y="326862"/>
                  </a:cubicBezTo>
                  <a:cubicBezTo>
                    <a:pt x="2675669" y="328195"/>
                    <a:pt x="2668812" y="329527"/>
                    <a:pt x="2661954" y="331526"/>
                  </a:cubicBezTo>
                  <a:cubicBezTo>
                    <a:pt x="2655783" y="332859"/>
                    <a:pt x="2648925" y="334192"/>
                    <a:pt x="2641382" y="335525"/>
                  </a:cubicBezTo>
                  <a:lnTo>
                    <a:pt x="2622867" y="329527"/>
                  </a:lnTo>
                  <a:cubicBezTo>
                    <a:pt x="2629724" y="328195"/>
                    <a:pt x="2636582" y="326862"/>
                    <a:pt x="2643439" y="325529"/>
                  </a:cubicBezTo>
                  <a:cubicBezTo>
                    <a:pt x="2650297" y="323530"/>
                    <a:pt x="2657154" y="322198"/>
                    <a:pt x="2663326" y="320865"/>
                  </a:cubicBezTo>
                  <a:cubicBezTo>
                    <a:pt x="2670183" y="319532"/>
                    <a:pt x="2677041" y="318200"/>
                    <a:pt x="2683898" y="316867"/>
                  </a:cubicBezTo>
                  <a:cubicBezTo>
                    <a:pt x="2690070" y="315534"/>
                    <a:pt x="2696927" y="314202"/>
                    <a:pt x="2703785" y="312869"/>
                  </a:cubicBezTo>
                  <a:cubicBezTo>
                    <a:pt x="2707899" y="312203"/>
                    <a:pt x="2712014" y="311536"/>
                    <a:pt x="2715443" y="310870"/>
                  </a:cubicBezTo>
                  <a:cubicBezTo>
                    <a:pt x="2719557" y="309537"/>
                    <a:pt x="2722986" y="308871"/>
                    <a:pt x="2727100" y="308205"/>
                  </a:cubicBezTo>
                  <a:cubicBezTo>
                    <a:pt x="2730529" y="307538"/>
                    <a:pt x="2733958" y="306206"/>
                    <a:pt x="2737386" y="305539"/>
                  </a:cubicBezTo>
                  <a:cubicBezTo>
                    <a:pt x="2740815" y="304873"/>
                    <a:pt x="2744930" y="304207"/>
                    <a:pt x="2748358" y="302874"/>
                  </a:cubicBezTo>
                  <a:close/>
                  <a:moveTo>
                    <a:pt x="2887318" y="236240"/>
                  </a:moveTo>
                  <a:lnTo>
                    <a:pt x="2912932" y="237575"/>
                  </a:lnTo>
                  <a:cubicBezTo>
                    <a:pt x="2911547" y="240911"/>
                    <a:pt x="2909470" y="243581"/>
                    <a:pt x="2906701" y="246918"/>
                  </a:cubicBezTo>
                  <a:cubicBezTo>
                    <a:pt x="2904624" y="249587"/>
                    <a:pt x="2901163" y="252924"/>
                    <a:pt x="2897009" y="256261"/>
                  </a:cubicBezTo>
                  <a:cubicBezTo>
                    <a:pt x="2893548" y="258930"/>
                    <a:pt x="2888702" y="262267"/>
                    <a:pt x="2883856" y="265604"/>
                  </a:cubicBezTo>
                  <a:cubicBezTo>
                    <a:pt x="2878318" y="268940"/>
                    <a:pt x="2872087" y="271610"/>
                    <a:pt x="2865165" y="274947"/>
                  </a:cubicBezTo>
                  <a:lnTo>
                    <a:pt x="2840935" y="270942"/>
                  </a:lnTo>
                  <a:cubicBezTo>
                    <a:pt x="2847858" y="268273"/>
                    <a:pt x="2852704" y="265604"/>
                    <a:pt x="2858242" y="262267"/>
                  </a:cubicBezTo>
                  <a:cubicBezTo>
                    <a:pt x="2863088" y="258930"/>
                    <a:pt x="2867241" y="256261"/>
                    <a:pt x="2871395" y="253591"/>
                  </a:cubicBezTo>
                  <a:cubicBezTo>
                    <a:pt x="2874857" y="250922"/>
                    <a:pt x="2878318" y="247585"/>
                    <a:pt x="2880395" y="244248"/>
                  </a:cubicBezTo>
                  <a:cubicBezTo>
                    <a:pt x="2883164" y="241579"/>
                    <a:pt x="2885241" y="238909"/>
                    <a:pt x="2887318" y="236240"/>
                  </a:cubicBezTo>
                  <a:close/>
                  <a:moveTo>
                    <a:pt x="2864054" y="160523"/>
                  </a:moveTo>
                  <a:cubicBezTo>
                    <a:pt x="2868134" y="163827"/>
                    <a:pt x="2872893" y="166470"/>
                    <a:pt x="2876973" y="169114"/>
                  </a:cubicBezTo>
                  <a:cubicBezTo>
                    <a:pt x="2881052" y="172418"/>
                    <a:pt x="2885132" y="175061"/>
                    <a:pt x="2888531" y="177704"/>
                  </a:cubicBezTo>
                  <a:cubicBezTo>
                    <a:pt x="2892611" y="181008"/>
                    <a:pt x="2896010" y="183652"/>
                    <a:pt x="2898730" y="186956"/>
                  </a:cubicBezTo>
                  <a:cubicBezTo>
                    <a:pt x="2901450" y="189599"/>
                    <a:pt x="2904849" y="192903"/>
                    <a:pt x="2906889" y="195546"/>
                  </a:cubicBezTo>
                  <a:lnTo>
                    <a:pt x="2881732" y="196207"/>
                  </a:lnTo>
                  <a:cubicBezTo>
                    <a:pt x="2880372" y="193564"/>
                    <a:pt x="2877653" y="190260"/>
                    <a:pt x="2874253" y="186956"/>
                  </a:cubicBezTo>
                  <a:cubicBezTo>
                    <a:pt x="2871533" y="184312"/>
                    <a:pt x="2868134" y="181669"/>
                    <a:pt x="2865414" y="179026"/>
                  </a:cubicBezTo>
                  <a:cubicBezTo>
                    <a:pt x="2862014" y="176383"/>
                    <a:pt x="2857935" y="173739"/>
                    <a:pt x="2853855" y="170435"/>
                  </a:cubicBezTo>
                  <a:cubicBezTo>
                    <a:pt x="2849776" y="167792"/>
                    <a:pt x="2845696" y="165149"/>
                    <a:pt x="2840937" y="162505"/>
                  </a:cubicBezTo>
                  <a:close/>
                  <a:moveTo>
                    <a:pt x="2726659" y="99951"/>
                  </a:moveTo>
                  <a:cubicBezTo>
                    <a:pt x="2732761" y="102585"/>
                    <a:pt x="2738864" y="104560"/>
                    <a:pt x="2744967" y="106535"/>
                  </a:cubicBezTo>
                  <a:cubicBezTo>
                    <a:pt x="2750391" y="108510"/>
                    <a:pt x="2757172" y="111144"/>
                    <a:pt x="2762596" y="113119"/>
                  </a:cubicBezTo>
                  <a:cubicBezTo>
                    <a:pt x="2768699" y="115753"/>
                    <a:pt x="2774802" y="118386"/>
                    <a:pt x="2780904" y="120362"/>
                  </a:cubicBezTo>
                  <a:cubicBezTo>
                    <a:pt x="2786329" y="122995"/>
                    <a:pt x="2792431" y="125629"/>
                    <a:pt x="2797856" y="127604"/>
                  </a:cubicBezTo>
                  <a:lnTo>
                    <a:pt x="2777514" y="129579"/>
                  </a:lnTo>
                  <a:cubicBezTo>
                    <a:pt x="2772089" y="126946"/>
                    <a:pt x="2765987" y="124971"/>
                    <a:pt x="2760562" y="122337"/>
                  </a:cubicBezTo>
                  <a:cubicBezTo>
                    <a:pt x="2754460" y="119703"/>
                    <a:pt x="2749035" y="117728"/>
                    <a:pt x="2742932" y="115753"/>
                  </a:cubicBezTo>
                  <a:cubicBezTo>
                    <a:pt x="2736830" y="113119"/>
                    <a:pt x="2731405" y="111144"/>
                    <a:pt x="2725303" y="108510"/>
                  </a:cubicBezTo>
                  <a:cubicBezTo>
                    <a:pt x="2719200" y="106535"/>
                    <a:pt x="2713776" y="104560"/>
                    <a:pt x="2707673" y="102585"/>
                  </a:cubicBezTo>
                  <a:close/>
                  <a:moveTo>
                    <a:pt x="2598639" y="48462"/>
                  </a:moveTo>
                  <a:lnTo>
                    <a:pt x="2620446" y="48462"/>
                  </a:lnTo>
                  <a:cubicBezTo>
                    <a:pt x="2620446" y="49183"/>
                    <a:pt x="2620446" y="49183"/>
                    <a:pt x="2620446" y="49904"/>
                  </a:cubicBezTo>
                  <a:cubicBezTo>
                    <a:pt x="2620446" y="50625"/>
                    <a:pt x="2620446" y="51346"/>
                    <a:pt x="2620446" y="51346"/>
                  </a:cubicBezTo>
                  <a:cubicBezTo>
                    <a:pt x="2620446" y="52067"/>
                    <a:pt x="2620446" y="52789"/>
                    <a:pt x="2620446" y="52789"/>
                  </a:cubicBezTo>
                  <a:cubicBezTo>
                    <a:pt x="2620446" y="53510"/>
                    <a:pt x="2620446" y="53510"/>
                    <a:pt x="2620446" y="54952"/>
                  </a:cubicBezTo>
                  <a:cubicBezTo>
                    <a:pt x="2621127" y="56394"/>
                    <a:pt x="2622490" y="57836"/>
                    <a:pt x="2623853" y="59279"/>
                  </a:cubicBezTo>
                  <a:cubicBezTo>
                    <a:pt x="2625216" y="61442"/>
                    <a:pt x="2627260" y="62884"/>
                    <a:pt x="2629305" y="64326"/>
                  </a:cubicBezTo>
                  <a:cubicBezTo>
                    <a:pt x="2631349" y="66490"/>
                    <a:pt x="2634757" y="67932"/>
                    <a:pt x="2637482" y="69374"/>
                  </a:cubicBezTo>
                  <a:cubicBezTo>
                    <a:pt x="2640890" y="70817"/>
                    <a:pt x="2644297" y="72259"/>
                    <a:pt x="2648386" y="74422"/>
                  </a:cubicBezTo>
                  <a:cubicBezTo>
                    <a:pt x="2648386" y="74422"/>
                    <a:pt x="2649067" y="74422"/>
                    <a:pt x="2649749" y="74422"/>
                  </a:cubicBezTo>
                  <a:cubicBezTo>
                    <a:pt x="2649749" y="74422"/>
                    <a:pt x="2649749" y="74422"/>
                    <a:pt x="2650430" y="75143"/>
                  </a:cubicBezTo>
                  <a:cubicBezTo>
                    <a:pt x="2650430" y="75143"/>
                    <a:pt x="2651112" y="75143"/>
                    <a:pt x="2651793" y="75143"/>
                  </a:cubicBezTo>
                  <a:lnTo>
                    <a:pt x="2652475" y="75143"/>
                  </a:lnTo>
                  <a:lnTo>
                    <a:pt x="2634075" y="78028"/>
                  </a:lnTo>
                  <a:lnTo>
                    <a:pt x="2632712" y="78028"/>
                  </a:lnTo>
                  <a:lnTo>
                    <a:pt x="2632031" y="77307"/>
                  </a:lnTo>
                  <a:cubicBezTo>
                    <a:pt x="2631349" y="77307"/>
                    <a:pt x="2631349" y="76586"/>
                    <a:pt x="2630668" y="76586"/>
                  </a:cubicBezTo>
                  <a:cubicBezTo>
                    <a:pt x="2629986" y="76586"/>
                    <a:pt x="2629986" y="76586"/>
                    <a:pt x="2629986" y="76586"/>
                  </a:cubicBezTo>
                  <a:cubicBezTo>
                    <a:pt x="2625216" y="74422"/>
                    <a:pt x="2621127" y="72980"/>
                    <a:pt x="2617038" y="70817"/>
                  </a:cubicBezTo>
                  <a:cubicBezTo>
                    <a:pt x="2614313" y="69374"/>
                    <a:pt x="2610905" y="67211"/>
                    <a:pt x="2608861" y="65769"/>
                  </a:cubicBezTo>
                  <a:cubicBezTo>
                    <a:pt x="2606135" y="63605"/>
                    <a:pt x="2604091" y="62163"/>
                    <a:pt x="2602046" y="60000"/>
                  </a:cubicBezTo>
                  <a:cubicBezTo>
                    <a:pt x="2601365" y="58558"/>
                    <a:pt x="2600002" y="56394"/>
                    <a:pt x="2599320" y="54952"/>
                  </a:cubicBezTo>
                  <a:cubicBezTo>
                    <a:pt x="2599320" y="53510"/>
                    <a:pt x="2599320" y="53510"/>
                    <a:pt x="2599320" y="52789"/>
                  </a:cubicBezTo>
                  <a:cubicBezTo>
                    <a:pt x="2598639" y="52789"/>
                    <a:pt x="2598639" y="52067"/>
                    <a:pt x="2598639" y="51346"/>
                  </a:cubicBezTo>
                  <a:cubicBezTo>
                    <a:pt x="2598639" y="50625"/>
                    <a:pt x="2598639" y="49904"/>
                    <a:pt x="2598639" y="49904"/>
                  </a:cubicBezTo>
                  <a:cubicBezTo>
                    <a:pt x="2598639" y="49183"/>
                    <a:pt x="2598639" y="48462"/>
                    <a:pt x="2598639" y="48462"/>
                  </a:cubicBezTo>
                  <a:close/>
                  <a:moveTo>
                    <a:pt x="2676246" y="0"/>
                  </a:moveTo>
                  <a:lnTo>
                    <a:pt x="2694868" y="2019"/>
                  </a:lnTo>
                  <a:cubicBezTo>
                    <a:pt x="2690040" y="4038"/>
                    <a:pt x="2685212" y="6057"/>
                    <a:pt x="2681074" y="7403"/>
                  </a:cubicBezTo>
                  <a:cubicBezTo>
                    <a:pt x="2676246" y="9423"/>
                    <a:pt x="2672108" y="10769"/>
                    <a:pt x="2667969" y="12788"/>
                  </a:cubicBezTo>
                  <a:cubicBezTo>
                    <a:pt x="2663831" y="14134"/>
                    <a:pt x="2660383" y="16826"/>
                    <a:pt x="2656244" y="18172"/>
                  </a:cubicBezTo>
                  <a:cubicBezTo>
                    <a:pt x="2652796" y="19518"/>
                    <a:pt x="2649347" y="22211"/>
                    <a:pt x="2645899" y="23557"/>
                  </a:cubicBezTo>
                  <a:lnTo>
                    <a:pt x="2625897" y="22211"/>
                  </a:lnTo>
                  <a:cubicBezTo>
                    <a:pt x="2629346" y="19518"/>
                    <a:pt x="2632794" y="18172"/>
                    <a:pt x="2636932" y="16153"/>
                  </a:cubicBezTo>
                  <a:cubicBezTo>
                    <a:pt x="2640381" y="14134"/>
                    <a:pt x="2644519" y="12788"/>
                    <a:pt x="2649347" y="10769"/>
                  </a:cubicBezTo>
                  <a:cubicBezTo>
                    <a:pt x="2653486" y="9423"/>
                    <a:pt x="2657624" y="6730"/>
                    <a:pt x="2662452" y="5384"/>
                  </a:cubicBezTo>
                  <a:cubicBezTo>
                    <a:pt x="2666590" y="4038"/>
                    <a:pt x="2671418" y="2019"/>
                    <a:pt x="267624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265" dirty="0">
                <a:latin typeface="Questrial" pitchFamily="2" charset="0"/>
              </a:endParaRPr>
            </a:p>
          </p:txBody>
        </p:sp>
      </p:grpSp>
      <p:grpSp>
        <p:nvGrpSpPr>
          <p:cNvPr id="65" name="Graphic 63">
            <a:extLst>
              <a:ext uri="{FF2B5EF4-FFF2-40B4-BE49-F238E27FC236}">
                <a16:creationId xmlns:a16="http://schemas.microsoft.com/office/drawing/2014/main" id="{B6D046AB-3FA8-90B4-F8B4-4E8521EF75B6}"/>
              </a:ext>
            </a:extLst>
          </p:cNvPr>
          <p:cNvGrpSpPr/>
          <p:nvPr/>
        </p:nvGrpSpPr>
        <p:grpSpPr>
          <a:xfrm>
            <a:off x="8232427" y="1534078"/>
            <a:ext cx="919291" cy="919291"/>
            <a:chOff x="9782175" y="4451350"/>
            <a:chExt cx="4813300" cy="4813300"/>
          </a:xfrm>
        </p:grpSpPr>
        <p:grpSp>
          <p:nvGrpSpPr>
            <p:cNvPr id="66" name="Graphic 63">
              <a:extLst>
                <a:ext uri="{FF2B5EF4-FFF2-40B4-BE49-F238E27FC236}">
                  <a16:creationId xmlns:a16="http://schemas.microsoft.com/office/drawing/2014/main" id="{E4C49973-40C9-6FB4-6DAA-CB0A7B30DB28}"/>
                </a:ext>
              </a:extLst>
            </p:cNvPr>
            <p:cNvGrpSpPr/>
            <p:nvPr/>
          </p:nvGrpSpPr>
          <p:grpSpPr>
            <a:xfrm>
              <a:off x="9954350" y="4623525"/>
              <a:ext cx="4472754" cy="4468949"/>
              <a:chOff x="9954350" y="4623525"/>
              <a:chExt cx="4472754" cy="4468949"/>
            </a:xfrm>
            <a:solidFill>
              <a:srgbClr val="FFBE3B"/>
            </a:solidFill>
          </p:grpSpPr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B87BAD65-4ACF-1F68-4F62-D1720B83DE15}"/>
                  </a:ext>
                </a:extLst>
              </p:cNvPr>
              <p:cNvSpPr/>
              <p:nvPr/>
            </p:nvSpPr>
            <p:spPr>
              <a:xfrm>
                <a:off x="10813324" y="6858000"/>
                <a:ext cx="172175" cy="172175"/>
              </a:xfrm>
              <a:custGeom>
                <a:avLst/>
                <a:gdLst>
                  <a:gd name="connsiteX0" fmla="*/ 0 w 172175"/>
                  <a:gd name="connsiteY0" fmla="*/ 0 h 172175"/>
                  <a:gd name="connsiteX1" fmla="*/ 172175 w 172175"/>
                  <a:gd name="connsiteY1" fmla="*/ 0 h 172175"/>
                  <a:gd name="connsiteX2" fmla="*/ 172175 w 172175"/>
                  <a:gd name="connsiteY2" fmla="*/ 172175 h 172175"/>
                  <a:gd name="connsiteX3" fmla="*/ 0 w 172175"/>
                  <a:gd name="connsiteY3" fmla="*/ 172175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175" h="172175">
                    <a:moveTo>
                      <a:pt x="0" y="0"/>
                    </a:moveTo>
                    <a:lnTo>
                      <a:pt x="172175" y="0"/>
                    </a:lnTo>
                    <a:lnTo>
                      <a:pt x="172175" y="172175"/>
                    </a:lnTo>
                    <a:lnTo>
                      <a:pt x="0" y="172175"/>
                    </a:lnTo>
                    <a:close/>
                  </a:path>
                </a:pathLst>
              </a:custGeom>
              <a:solidFill>
                <a:srgbClr val="FFBE3B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8AA90DFC-42BB-DB8B-CF91-AD81F0139005}"/>
                  </a:ext>
                </a:extLst>
              </p:cNvPr>
              <p:cNvSpPr/>
              <p:nvPr/>
            </p:nvSpPr>
            <p:spPr>
              <a:xfrm>
                <a:off x="10813324" y="6342425"/>
                <a:ext cx="344350" cy="515574"/>
              </a:xfrm>
              <a:custGeom>
                <a:avLst/>
                <a:gdLst>
                  <a:gd name="connsiteX0" fmla="*/ 172175 w 344350"/>
                  <a:gd name="connsiteY0" fmla="*/ 171224 h 515574"/>
                  <a:gd name="connsiteX1" fmla="*/ 172175 w 344350"/>
                  <a:gd name="connsiteY1" fmla="*/ 343399 h 515574"/>
                  <a:gd name="connsiteX2" fmla="*/ 172175 w 344350"/>
                  <a:gd name="connsiteY2" fmla="*/ 515575 h 515574"/>
                  <a:gd name="connsiteX3" fmla="*/ 344351 w 344350"/>
                  <a:gd name="connsiteY3" fmla="*/ 515575 h 515574"/>
                  <a:gd name="connsiteX4" fmla="*/ 344351 w 344350"/>
                  <a:gd name="connsiteY4" fmla="*/ 343399 h 515574"/>
                  <a:gd name="connsiteX5" fmla="*/ 344351 w 344350"/>
                  <a:gd name="connsiteY5" fmla="*/ 171224 h 515574"/>
                  <a:gd name="connsiteX6" fmla="*/ 344351 w 344350"/>
                  <a:gd name="connsiteY6" fmla="*/ 0 h 515574"/>
                  <a:gd name="connsiteX7" fmla="*/ 172175 w 344350"/>
                  <a:gd name="connsiteY7" fmla="*/ 0 h 515574"/>
                  <a:gd name="connsiteX8" fmla="*/ 0 w 344350"/>
                  <a:gd name="connsiteY8" fmla="*/ 0 h 515574"/>
                  <a:gd name="connsiteX9" fmla="*/ 0 w 344350"/>
                  <a:gd name="connsiteY9" fmla="*/ 171224 h 51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4350" h="515574">
                    <a:moveTo>
                      <a:pt x="172175" y="171224"/>
                    </a:moveTo>
                    <a:lnTo>
                      <a:pt x="172175" y="343399"/>
                    </a:lnTo>
                    <a:lnTo>
                      <a:pt x="172175" y="515575"/>
                    </a:lnTo>
                    <a:lnTo>
                      <a:pt x="344351" y="515575"/>
                    </a:lnTo>
                    <a:lnTo>
                      <a:pt x="344351" y="343399"/>
                    </a:lnTo>
                    <a:lnTo>
                      <a:pt x="344351" y="171224"/>
                    </a:lnTo>
                    <a:lnTo>
                      <a:pt x="344351" y="0"/>
                    </a:lnTo>
                    <a:lnTo>
                      <a:pt x="172175" y="0"/>
                    </a:lnTo>
                    <a:lnTo>
                      <a:pt x="0" y="0"/>
                    </a:lnTo>
                    <a:lnTo>
                      <a:pt x="0" y="171224"/>
                    </a:lnTo>
                    <a:close/>
                  </a:path>
                </a:pathLst>
              </a:custGeom>
              <a:solidFill>
                <a:srgbClr val="FFBE3B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251E3DAC-073D-AE66-1468-1EC1984A8D37}"/>
                  </a:ext>
                </a:extLst>
              </p:cNvPr>
              <p:cNvSpPr/>
              <p:nvPr/>
            </p:nvSpPr>
            <p:spPr>
              <a:xfrm>
                <a:off x="11501074" y="7545750"/>
                <a:ext cx="859925" cy="1546724"/>
              </a:xfrm>
              <a:custGeom>
                <a:avLst/>
                <a:gdLst>
                  <a:gd name="connsiteX0" fmla="*/ 687750 w 859925"/>
                  <a:gd name="connsiteY0" fmla="*/ 686799 h 1546724"/>
                  <a:gd name="connsiteX1" fmla="*/ 687750 w 859925"/>
                  <a:gd name="connsiteY1" fmla="*/ 515575 h 1546724"/>
                  <a:gd name="connsiteX2" fmla="*/ 687750 w 859925"/>
                  <a:gd name="connsiteY2" fmla="*/ 343400 h 1546724"/>
                  <a:gd name="connsiteX3" fmla="*/ 687750 w 859925"/>
                  <a:gd name="connsiteY3" fmla="*/ 171224 h 1546724"/>
                  <a:gd name="connsiteX4" fmla="*/ 687750 w 859925"/>
                  <a:gd name="connsiteY4" fmla="*/ 0 h 1546724"/>
                  <a:gd name="connsiteX5" fmla="*/ 515575 w 859925"/>
                  <a:gd name="connsiteY5" fmla="*/ 0 h 1546724"/>
                  <a:gd name="connsiteX6" fmla="*/ 343400 w 859925"/>
                  <a:gd name="connsiteY6" fmla="*/ 0 h 1546724"/>
                  <a:gd name="connsiteX7" fmla="*/ 343400 w 859925"/>
                  <a:gd name="connsiteY7" fmla="*/ 171224 h 1546724"/>
                  <a:gd name="connsiteX8" fmla="*/ 343400 w 859925"/>
                  <a:gd name="connsiteY8" fmla="*/ 343400 h 1546724"/>
                  <a:gd name="connsiteX9" fmla="*/ 515575 w 859925"/>
                  <a:gd name="connsiteY9" fmla="*/ 343400 h 1546724"/>
                  <a:gd name="connsiteX10" fmla="*/ 515575 w 859925"/>
                  <a:gd name="connsiteY10" fmla="*/ 515575 h 1546724"/>
                  <a:gd name="connsiteX11" fmla="*/ 515575 w 859925"/>
                  <a:gd name="connsiteY11" fmla="*/ 686799 h 1546724"/>
                  <a:gd name="connsiteX12" fmla="*/ 343400 w 859925"/>
                  <a:gd name="connsiteY12" fmla="*/ 686799 h 1546724"/>
                  <a:gd name="connsiteX13" fmla="*/ 343400 w 859925"/>
                  <a:gd name="connsiteY13" fmla="*/ 858974 h 1546724"/>
                  <a:gd name="connsiteX14" fmla="*/ 343400 w 859925"/>
                  <a:gd name="connsiteY14" fmla="*/ 1031150 h 1546724"/>
                  <a:gd name="connsiteX15" fmla="*/ 343400 w 859925"/>
                  <a:gd name="connsiteY15" fmla="*/ 1203325 h 1546724"/>
                  <a:gd name="connsiteX16" fmla="*/ 172175 w 859925"/>
                  <a:gd name="connsiteY16" fmla="*/ 1203325 h 1546724"/>
                  <a:gd name="connsiteX17" fmla="*/ 172175 w 859925"/>
                  <a:gd name="connsiteY17" fmla="*/ 1203325 h 1546724"/>
                  <a:gd name="connsiteX18" fmla="*/ 172175 w 859925"/>
                  <a:gd name="connsiteY18" fmla="*/ 1374549 h 1546724"/>
                  <a:gd name="connsiteX19" fmla="*/ 0 w 859925"/>
                  <a:gd name="connsiteY19" fmla="*/ 1374549 h 1546724"/>
                  <a:gd name="connsiteX20" fmla="*/ 0 w 859925"/>
                  <a:gd name="connsiteY20" fmla="*/ 1546725 h 1546724"/>
                  <a:gd name="connsiteX21" fmla="*/ 172175 w 859925"/>
                  <a:gd name="connsiteY21" fmla="*/ 1546725 h 1546724"/>
                  <a:gd name="connsiteX22" fmla="*/ 343400 w 859925"/>
                  <a:gd name="connsiteY22" fmla="*/ 1546725 h 1546724"/>
                  <a:gd name="connsiteX23" fmla="*/ 515575 w 859925"/>
                  <a:gd name="connsiteY23" fmla="*/ 1546725 h 1546724"/>
                  <a:gd name="connsiteX24" fmla="*/ 687750 w 859925"/>
                  <a:gd name="connsiteY24" fmla="*/ 1546725 h 1546724"/>
                  <a:gd name="connsiteX25" fmla="*/ 687750 w 859925"/>
                  <a:gd name="connsiteY25" fmla="*/ 1374549 h 1546724"/>
                  <a:gd name="connsiteX26" fmla="*/ 687750 w 859925"/>
                  <a:gd name="connsiteY26" fmla="*/ 1203325 h 1546724"/>
                  <a:gd name="connsiteX27" fmla="*/ 687750 w 859925"/>
                  <a:gd name="connsiteY27" fmla="*/ 1203325 h 1546724"/>
                  <a:gd name="connsiteX28" fmla="*/ 515575 w 859925"/>
                  <a:gd name="connsiteY28" fmla="*/ 1203325 h 1546724"/>
                  <a:gd name="connsiteX29" fmla="*/ 515575 w 859925"/>
                  <a:gd name="connsiteY29" fmla="*/ 1031150 h 1546724"/>
                  <a:gd name="connsiteX30" fmla="*/ 687750 w 859925"/>
                  <a:gd name="connsiteY30" fmla="*/ 1031150 h 1546724"/>
                  <a:gd name="connsiteX31" fmla="*/ 687750 w 859925"/>
                  <a:gd name="connsiteY31" fmla="*/ 1203325 h 1546724"/>
                  <a:gd name="connsiteX32" fmla="*/ 859926 w 859925"/>
                  <a:gd name="connsiteY32" fmla="*/ 1203325 h 1546724"/>
                  <a:gd name="connsiteX33" fmla="*/ 859926 w 859925"/>
                  <a:gd name="connsiteY33" fmla="*/ 1031150 h 1546724"/>
                  <a:gd name="connsiteX34" fmla="*/ 859926 w 859925"/>
                  <a:gd name="connsiteY34" fmla="*/ 858974 h 1546724"/>
                  <a:gd name="connsiteX35" fmla="*/ 687750 w 859925"/>
                  <a:gd name="connsiteY35" fmla="*/ 858974 h 1546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859925" h="1546724">
                    <a:moveTo>
                      <a:pt x="687750" y="686799"/>
                    </a:moveTo>
                    <a:lnTo>
                      <a:pt x="687750" y="515575"/>
                    </a:lnTo>
                    <a:lnTo>
                      <a:pt x="687750" y="343400"/>
                    </a:lnTo>
                    <a:lnTo>
                      <a:pt x="687750" y="171224"/>
                    </a:lnTo>
                    <a:lnTo>
                      <a:pt x="687750" y="0"/>
                    </a:lnTo>
                    <a:lnTo>
                      <a:pt x="515575" y="0"/>
                    </a:lnTo>
                    <a:lnTo>
                      <a:pt x="343400" y="0"/>
                    </a:lnTo>
                    <a:lnTo>
                      <a:pt x="343400" y="171224"/>
                    </a:lnTo>
                    <a:lnTo>
                      <a:pt x="343400" y="343400"/>
                    </a:lnTo>
                    <a:lnTo>
                      <a:pt x="515575" y="343400"/>
                    </a:lnTo>
                    <a:lnTo>
                      <a:pt x="515575" y="515575"/>
                    </a:lnTo>
                    <a:lnTo>
                      <a:pt x="515575" y="686799"/>
                    </a:lnTo>
                    <a:lnTo>
                      <a:pt x="343400" y="686799"/>
                    </a:lnTo>
                    <a:lnTo>
                      <a:pt x="343400" y="858974"/>
                    </a:lnTo>
                    <a:lnTo>
                      <a:pt x="343400" y="1031150"/>
                    </a:lnTo>
                    <a:lnTo>
                      <a:pt x="343400" y="1203325"/>
                    </a:lnTo>
                    <a:lnTo>
                      <a:pt x="172175" y="1203325"/>
                    </a:lnTo>
                    <a:lnTo>
                      <a:pt x="172175" y="1203325"/>
                    </a:lnTo>
                    <a:lnTo>
                      <a:pt x="172175" y="1374549"/>
                    </a:lnTo>
                    <a:lnTo>
                      <a:pt x="0" y="1374549"/>
                    </a:lnTo>
                    <a:lnTo>
                      <a:pt x="0" y="1546725"/>
                    </a:lnTo>
                    <a:lnTo>
                      <a:pt x="172175" y="1546725"/>
                    </a:lnTo>
                    <a:lnTo>
                      <a:pt x="343400" y="1546725"/>
                    </a:lnTo>
                    <a:lnTo>
                      <a:pt x="515575" y="1546725"/>
                    </a:lnTo>
                    <a:lnTo>
                      <a:pt x="687750" y="1546725"/>
                    </a:lnTo>
                    <a:lnTo>
                      <a:pt x="687750" y="1374549"/>
                    </a:lnTo>
                    <a:lnTo>
                      <a:pt x="687750" y="1203325"/>
                    </a:lnTo>
                    <a:lnTo>
                      <a:pt x="687750" y="1203325"/>
                    </a:lnTo>
                    <a:lnTo>
                      <a:pt x="515575" y="1203325"/>
                    </a:lnTo>
                    <a:lnTo>
                      <a:pt x="515575" y="1031150"/>
                    </a:lnTo>
                    <a:lnTo>
                      <a:pt x="687750" y="1031150"/>
                    </a:lnTo>
                    <a:lnTo>
                      <a:pt x="687750" y="1203325"/>
                    </a:lnTo>
                    <a:lnTo>
                      <a:pt x="859926" y="1203325"/>
                    </a:lnTo>
                    <a:lnTo>
                      <a:pt x="859926" y="1031150"/>
                    </a:lnTo>
                    <a:lnTo>
                      <a:pt x="859926" y="858974"/>
                    </a:lnTo>
                    <a:lnTo>
                      <a:pt x="687750" y="858974"/>
                    </a:lnTo>
                    <a:close/>
                  </a:path>
                </a:pathLst>
              </a:custGeom>
              <a:solidFill>
                <a:srgbClr val="FFBE3B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FA736CDA-B0DF-0A3C-FBBC-1ACA6C3C40E3}"/>
                  </a:ext>
                </a:extLst>
              </p:cNvPr>
              <p:cNvSpPr/>
              <p:nvPr/>
            </p:nvSpPr>
            <p:spPr>
              <a:xfrm>
                <a:off x="13392150" y="6858000"/>
                <a:ext cx="172175" cy="172175"/>
              </a:xfrm>
              <a:custGeom>
                <a:avLst/>
                <a:gdLst>
                  <a:gd name="connsiteX0" fmla="*/ 0 w 172175"/>
                  <a:gd name="connsiteY0" fmla="*/ 0 h 172175"/>
                  <a:gd name="connsiteX1" fmla="*/ 172175 w 172175"/>
                  <a:gd name="connsiteY1" fmla="*/ 0 h 172175"/>
                  <a:gd name="connsiteX2" fmla="*/ 172175 w 172175"/>
                  <a:gd name="connsiteY2" fmla="*/ 172175 h 172175"/>
                  <a:gd name="connsiteX3" fmla="*/ 0 w 172175"/>
                  <a:gd name="connsiteY3" fmla="*/ 172175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175" h="172175">
                    <a:moveTo>
                      <a:pt x="0" y="0"/>
                    </a:moveTo>
                    <a:lnTo>
                      <a:pt x="172175" y="0"/>
                    </a:lnTo>
                    <a:lnTo>
                      <a:pt x="172175" y="172175"/>
                    </a:lnTo>
                    <a:lnTo>
                      <a:pt x="0" y="172175"/>
                    </a:lnTo>
                    <a:close/>
                  </a:path>
                </a:pathLst>
              </a:custGeom>
              <a:solidFill>
                <a:srgbClr val="FFBE3B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F5E3377D-2C30-82E9-9DC4-403DA11721F9}"/>
                  </a:ext>
                </a:extLst>
              </p:cNvPr>
              <p:cNvSpPr/>
              <p:nvPr/>
            </p:nvSpPr>
            <p:spPr>
              <a:xfrm>
                <a:off x="13219974" y="6342425"/>
                <a:ext cx="343399" cy="515574"/>
              </a:xfrm>
              <a:custGeom>
                <a:avLst/>
                <a:gdLst>
                  <a:gd name="connsiteX0" fmla="*/ 0 w 343399"/>
                  <a:gd name="connsiteY0" fmla="*/ 0 h 515574"/>
                  <a:gd name="connsiteX1" fmla="*/ 0 w 343399"/>
                  <a:gd name="connsiteY1" fmla="*/ 171224 h 515574"/>
                  <a:gd name="connsiteX2" fmla="*/ 0 w 343399"/>
                  <a:gd name="connsiteY2" fmla="*/ 343399 h 515574"/>
                  <a:gd name="connsiteX3" fmla="*/ 0 w 343399"/>
                  <a:gd name="connsiteY3" fmla="*/ 515575 h 515574"/>
                  <a:gd name="connsiteX4" fmla="*/ 172175 w 343399"/>
                  <a:gd name="connsiteY4" fmla="*/ 515575 h 515574"/>
                  <a:gd name="connsiteX5" fmla="*/ 172175 w 343399"/>
                  <a:gd name="connsiteY5" fmla="*/ 343399 h 515574"/>
                  <a:gd name="connsiteX6" fmla="*/ 172175 w 343399"/>
                  <a:gd name="connsiteY6" fmla="*/ 171224 h 515574"/>
                  <a:gd name="connsiteX7" fmla="*/ 343400 w 343399"/>
                  <a:gd name="connsiteY7" fmla="*/ 171224 h 515574"/>
                  <a:gd name="connsiteX8" fmla="*/ 343400 w 343399"/>
                  <a:gd name="connsiteY8" fmla="*/ 0 h 515574"/>
                  <a:gd name="connsiteX9" fmla="*/ 172175 w 343399"/>
                  <a:gd name="connsiteY9" fmla="*/ 0 h 51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3399" h="515574">
                    <a:moveTo>
                      <a:pt x="0" y="0"/>
                    </a:moveTo>
                    <a:lnTo>
                      <a:pt x="0" y="171224"/>
                    </a:lnTo>
                    <a:lnTo>
                      <a:pt x="0" y="343399"/>
                    </a:lnTo>
                    <a:lnTo>
                      <a:pt x="0" y="515575"/>
                    </a:lnTo>
                    <a:lnTo>
                      <a:pt x="172175" y="515575"/>
                    </a:lnTo>
                    <a:lnTo>
                      <a:pt x="172175" y="343399"/>
                    </a:lnTo>
                    <a:lnTo>
                      <a:pt x="172175" y="171224"/>
                    </a:lnTo>
                    <a:lnTo>
                      <a:pt x="343400" y="171224"/>
                    </a:lnTo>
                    <a:lnTo>
                      <a:pt x="343400" y="0"/>
                    </a:lnTo>
                    <a:lnTo>
                      <a:pt x="172175" y="0"/>
                    </a:lnTo>
                    <a:close/>
                  </a:path>
                </a:pathLst>
              </a:custGeom>
              <a:solidFill>
                <a:srgbClr val="FFBE3B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FC429524-B3D6-4E93-9103-F893457B86D8}"/>
                  </a:ext>
                </a:extLst>
              </p:cNvPr>
              <p:cNvSpPr/>
              <p:nvPr/>
            </p:nvSpPr>
            <p:spPr>
              <a:xfrm>
                <a:off x="13563374" y="5998074"/>
                <a:ext cx="172175" cy="344350"/>
              </a:xfrm>
              <a:custGeom>
                <a:avLst/>
                <a:gdLst>
                  <a:gd name="connsiteX0" fmla="*/ 0 w 172175"/>
                  <a:gd name="connsiteY0" fmla="*/ 172175 h 344350"/>
                  <a:gd name="connsiteX1" fmla="*/ 0 w 172175"/>
                  <a:gd name="connsiteY1" fmla="*/ 344351 h 344350"/>
                  <a:gd name="connsiteX2" fmla="*/ 172175 w 172175"/>
                  <a:gd name="connsiteY2" fmla="*/ 344351 h 344350"/>
                  <a:gd name="connsiteX3" fmla="*/ 172175 w 172175"/>
                  <a:gd name="connsiteY3" fmla="*/ 172175 h 344350"/>
                  <a:gd name="connsiteX4" fmla="*/ 172175 w 172175"/>
                  <a:gd name="connsiteY4" fmla="*/ 0 h 344350"/>
                  <a:gd name="connsiteX5" fmla="*/ 0 w 172175"/>
                  <a:gd name="connsiteY5" fmla="*/ 0 h 34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175" h="344350">
                    <a:moveTo>
                      <a:pt x="0" y="172175"/>
                    </a:moveTo>
                    <a:lnTo>
                      <a:pt x="0" y="344351"/>
                    </a:lnTo>
                    <a:lnTo>
                      <a:pt x="172175" y="344351"/>
                    </a:lnTo>
                    <a:lnTo>
                      <a:pt x="172175" y="172175"/>
                    </a:lnTo>
                    <a:lnTo>
                      <a:pt x="17217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E3B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6A066EC3-371B-FCC8-0165-B3017B3CB139}"/>
                  </a:ext>
                </a:extLst>
              </p:cNvPr>
              <p:cNvSpPr/>
              <p:nvPr/>
            </p:nvSpPr>
            <p:spPr>
              <a:xfrm>
                <a:off x="9954350" y="4623525"/>
                <a:ext cx="4472754" cy="2577874"/>
              </a:xfrm>
              <a:custGeom>
                <a:avLst/>
                <a:gdLst>
                  <a:gd name="connsiteX0" fmla="*/ 4448022 w 4472754"/>
                  <a:gd name="connsiteY0" fmla="*/ 171224 h 2577874"/>
                  <a:gd name="connsiteX1" fmla="*/ 4296774 w 4472754"/>
                  <a:gd name="connsiteY1" fmla="*/ 171224 h 2577874"/>
                  <a:gd name="connsiteX2" fmla="*/ 4296774 w 4472754"/>
                  <a:gd name="connsiteY2" fmla="*/ 171224 h 2577874"/>
                  <a:gd name="connsiteX3" fmla="*/ 4296774 w 4472754"/>
                  <a:gd name="connsiteY3" fmla="*/ 0 h 2577874"/>
                  <a:gd name="connsiteX4" fmla="*/ 4124599 w 4472754"/>
                  <a:gd name="connsiteY4" fmla="*/ 0 h 2577874"/>
                  <a:gd name="connsiteX5" fmla="*/ 3952423 w 4472754"/>
                  <a:gd name="connsiteY5" fmla="*/ 0 h 2577874"/>
                  <a:gd name="connsiteX6" fmla="*/ 3780248 w 4472754"/>
                  <a:gd name="connsiteY6" fmla="*/ 0 h 2577874"/>
                  <a:gd name="connsiteX7" fmla="*/ 3780248 w 4472754"/>
                  <a:gd name="connsiteY7" fmla="*/ 172175 h 2577874"/>
                  <a:gd name="connsiteX8" fmla="*/ 3780248 w 4472754"/>
                  <a:gd name="connsiteY8" fmla="*/ 344351 h 2577874"/>
                  <a:gd name="connsiteX9" fmla="*/ 3952423 w 4472754"/>
                  <a:gd name="connsiteY9" fmla="*/ 344351 h 2577874"/>
                  <a:gd name="connsiteX10" fmla="*/ 3952423 w 4472754"/>
                  <a:gd name="connsiteY10" fmla="*/ 516526 h 2577874"/>
                  <a:gd name="connsiteX11" fmla="*/ 3780248 w 4472754"/>
                  <a:gd name="connsiteY11" fmla="*/ 516526 h 2577874"/>
                  <a:gd name="connsiteX12" fmla="*/ 3608073 w 4472754"/>
                  <a:gd name="connsiteY12" fmla="*/ 516526 h 2577874"/>
                  <a:gd name="connsiteX13" fmla="*/ 3608073 w 4472754"/>
                  <a:gd name="connsiteY13" fmla="*/ 516526 h 2577874"/>
                  <a:gd name="connsiteX14" fmla="*/ 3435897 w 4472754"/>
                  <a:gd name="connsiteY14" fmla="*/ 516526 h 2577874"/>
                  <a:gd name="connsiteX15" fmla="*/ 3435897 w 4472754"/>
                  <a:gd name="connsiteY15" fmla="*/ 343399 h 2577874"/>
                  <a:gd name="connsiteX16" fmla="*/ 3263722 w 4472754"/>
                  <a:gd name="connsiteY16" fmla="*/ 343399 h 2577874"/>
                  <a:gd name="connsiteX17" fmla="*/ 3091547 w 4472754"/>
                  <a:gd name="connsiteY17" fmla="*/ 343399 h 2577874"/>
                  <a:gd name="connsiteX18" fmla="*/ 2919371 w 4472754"/>
                  <a:gd name="connsiteY18" fmla="*/ 343399 h 2577874"/>
                  <a:gd name="connsiteX19" fmla="*/ 2747196 w 4472754"/>
                  <a:gd name="connsiteY19" fmla="*/ 343399 h 2577874"/>
                  <a:gd name="connsiteX20" fmla="*/ 2575020 w 4472754"/>
                  <a:gd name="connsiteY20" fmla="*/ 343399 h 2577874"/>
                  <a:gd name="connsiteX21" fmla="*/ 2402845 w 4472754"/>
                  <a:gd name="connsiteY21" fmla="*/ 343399 h 2577874"/>
                  <a:gd name="connsiteX22" fmla="*/ 2234475 w 4472754"/>
                  <a:gd name="connsiteY22" fmla="*/ 343399 h 2577874"/>
                  <a:gd name="connsiteX23" fmla="*/ 2062299 w 4472754"/>
                  <a:gd name="connsiteY23" fmla="*/ 343399 h 2577874"/>
                  <a:gd name="connsiteX24" fmla="*/ 1890124 w 4472754"/>
                  <a:gd name="connsiteY24" fmla="*/ 343399 h 2577874"/>
                  <a:gd name="connsiteX25" fmla="*/ 1717949 w 4472754"/>
                  <a:gd name="connsiteY25" fmla="*/ 343399 h 2577874"/>
                  <a:gd name="connsiteX26" fmla="*/ 1545773 w 4472754"/>
                  <a:gd name="connsiteY26" fmla="*/ 343399 h 2577874"/>
                  <a:gd name="connsiteX27" fmla="*/ 1373598 w 4472754"/>
                  <a:gd name="connsiteY27" fmla="*/ 343399 h 2577874"/>
                  <a:gd name="connsiteX28" fmla="*/ 1201423 w 4472754"/>
                  <a:gd name="connsiteY28" fmla="*/ 343399 h 2577874"/>
                  <a:gd name="connsiteX29" fmla="*/ 1029247 w 4472754"/>
                  <a:gd name="connsiteY29" fmla="*/ 343399 h 2577874"/>
                  <a:gd name="connsiteX30" fmla="*/ 1029247 w 4472754"/>
                  <a:gd name="connsiteY30" fmla="*/ 515575 h 2577874"/>
                  <a:gd name="connsiteX31" fmla="*/ 857072 w 4472754"/>
                  <a:gd name="connsiteY31" fmla="*/ 515575 h 2577874"/>
                  <a:gd name="connsiteX32" fmla="*/ 857072 w 4472754"/>
                  <a:gd name="connsiteY32" fmla="*/ 515575 h 2577874"/>
                  <a:gd name="connsiteX33" fmla="*/ 687750 w 4472754"/>
                  <a:gd name="connsiteY33" fmla="*/ 515575 h 2577874"/>
                  <a:gd name="connsiteX34" fmla="*/ 515575 w 4472754"/>
                  <a:gd name="connsiteY34" fmla="*/ 515575 h 2577874"/>
                  <a:gd name="connsiteX35" fmla="*/ 515575 w 4472754"/>
                  <a:gd name="connsiteY35" fmla="*/ 343399 h 2577874"/>
                  <a:gd name="connsiteX36" fmla="*/ 687750 w 4472754"/>
                  <a:gd name="connsiteY36" fmla="*/ 343399 h 2577874"/>
                  <a:gd name="connsiteX37" fmla="*/ 687750 w 4472754"/>
                  <a:gd name="connsiteY37" fmla="*/ 171224 h 2577874"/>
                  <a:gd name="connsiteX38" fmla="*/ 687750 w 4472754"/>
                  <a:gd name="connsiteY38" fmla="*/ 0 h 2577874"/>
                  <a:gd name="connsiteX39" fmla="*/ 515575 w 4472754"/>
                  <a:gd name="connsiteY39" fmla="*/ 0 h 2577874"/>
                  <a:gd name="connsiteX40" fmla="*/ 343399 w 4472754"/>
                  <a:gd name="connsiteY40" fmla="*/ 0 h 2577874"/>
                  <a:gd name="connsiteX41" fmla="*/ 171224 w 4472754"/>
                  <a:gd name="connsiteY41" fmla="*/ 0 h 2577874"/>
                  <a:gd name="connsiteX42" fmla="*/ 171224 w 4472754"/>
                  <a:gd name="connsiteY42" fmla="*/ 172175 h 2577874"/>
                  <a:gd name="connsiteX43" fmla="*/ 171224 w 4472754"/>
                  <a:gd name="connsiteY43" fmla="*/ 172175 h 2577874"/>
                  <a:gd name="connsiteX44" fmla="*/ 0 w 4472754"/>
                  <a:gd name="connsiteY44" fmla="*/ 172175 h 2577874"/>
                  <a:gd name="connsiteX45" fmla="*/ 0 w 4472754"/>
                  <a:gd name="connsiteY45" fmla="*/ 515575 h 2577874"/>
                  <a:gd name="connsiteX46" fmla="*/ 0 w 4472754"/>
                  <a:gd name="connsiteY46" fmla="*/ 687750 h 2577874"/>
                  <a:gd name="connsiteX47" fmla="*/ 172175 w 4472754"/>
                  <a:gd name="connsiteY47" fmla="*/ 687750 h 2577874"/>
                  <a:gd name="connsiteX48" fmla="*/ 172175 w 4472754"/>
                  <a:gd name="connsiteY48" fmla="*/ 1031150 h 2577874"/>
                  <a:gd name="connsiteX49" fmla="*/ 209274 w 4472754"/>
                  <a:gd name="connsiteY49" fmla="*/ 1031150 h 2577874"/>
                  <a:gd name="connsiteX50" fmla="*/ 344351 w 4472754"/>
                  <a:gd name="connsiteY50" fmla="*/ 1031150 h 2577874"/>
                  <a:gd name="connsiteX51" fmla="*/ 344351 w 4472754"/>
                  <a:gd name="connsiteY51" fmla="*/ 1203325 h 2577874"/>
                  <a:gd name="connsiteX52" fmla="*/ 344351 w 4472754"/>
                  <a:gd name="connsiteY52" fmla="*/ 1375500 h 2577874"/>
                  <a:gd name="connsiteX53" fmla="*/ 516526 w 4472754"/>
                  <a:gd name="connsiteY53" fmla="*/ 1375500 h 2577874"/>
                  <a:gd name="connsiteX54" fmla="*/ 516526 w 4472754"/>
                  <a:gd name="connsiteY54" fmla="*/ 1375500 h 2577874"/>
                  <a:gd name="connsiteX55" fmla="*/ 688701 w 4472754"/>
                  <a:gd name="connsiteY55" fmla="*/ 1375500 h 2577874"/>
                  <a:gd name="connsiteX56" fmla="*/ 688701 w 4472754"/>
                  <a:gd name="connsiteY56" fmla="*/ 1547676 h 2577874"/>
                  <a:gd name="connsiteX57" fmla="*/ 688701 w 4472754"/>
                  <a:gd name="connsiteY57" fmla="*/ 1719851 h 2577874"/>
                  <a:gd name="connsiteX58" fmla="*/ 860877 w 4472754"/>
                  <a:gd name="connsiteY58" fmla="*/ 1719851 h 2577874"/>
                  <a:gd name="connsiteX59" fmla="*/ 860877 w 4472754"/>
                  <a:gd name="connsiteY59" fmla="*/ 1547676 h 2577874"/>
                  <a:gd name="connsiteX60" fmla="*/ 860877 w 4472754"/>
                  <a:gd name="connsiteY60" fmla="*/ 1375500 h 2577874"/>
                  <a:gd name="connsiteX61" fmla="*/ 687750 w 4472754"/>
                  <a:gd name="connsiteY61" fmla="*/ 1375500 h 2577874"/>
                  <a:gd name="connsiteX62" fmla="*/ 687750 w 4472754"/>
                  <a:gd name="connsiteY62" fmla="*/ 1032101 h 2577874"/>
                  <a:gd name="connsiteX63" fmla="*/ 515575 w 4472754"/>
                  <a:gd name="connsiteY63" fmla="*/ 1032101 h 2577874"/>
                  <a:gd name="connsiteX64" fmla="*/ 515575 w 4472754"/>
                  <a:gd name="connsiteY64" fmla="*/ 859926 h 2577874"/>
                  <a:gd name="connsiteX65" fmla="*/ 515575 w 4472754"/>
                  <a:gd name="connsiteY65" fmla="*/ 686799 h 2577874"/>
                  <a:gd name="connsiteX66" fmla="*/ 687750 w 4472754"/>
                  <a:gd name="connsiteY66" fmla="*/ 686799 h 2577874"/>
                  <a:gd name="connsiteX67" fmla="*/ 859926 w 4472754"/>
                  <a:gd name="connsiteY67" fmla="*/ 686799 h 2577874"/>
                  <a:gd name="connsiteX68" fmla="*/ 859926 w 4472754"/>
                  <a:gd name="connsiteY68" fmla="*/ 686799 h 2577874"/>
                  <a:gd name="connsiteX69" fmla="*/ 1032101 w 4472754"/>
                  <a:gd name="connsiteY69" fmla="*/ 686799 h 2577874"/>
                  <a:gd name="connsiteX70" fmla="*/ 1204276 w 4472754"/>
                  <a:gd name="connsiteY70" fmla="*/ 686799 h 2577874"/>
                  <a:gd name="connsiteX71" fmla="*/ 1376452 w 4472754"/>
                  <a:gd name="connsiteY71" fmla="*/ 686799 h 2577874"/>
                  <a:gd name="connsiteX72" fmla="*/ 1376452 w 4472754"/>
                  <a:gd name="connsiteY72" fmla="*/ 858974 h 2577874"/>
                  <a:gd name="connsiteX73" fmla="*/ 1376452 w 4472754"/>
                  <a:gd name="connsiteY73" fmla="*/ 1031150 h 2577874"/>
                  <a:gd name="connsiteX74" fmla="*/ 1376452 w 4472754"/>
                  <a:gd name="connsiteY74" fmla="*/ 1203325 h 2577874"/>
                  <a:gd name="connsiteX75" fmla="*/ 1376452 w 4472754"/>
                  <a:gd name="connsiteY75" fmla="*/ 1375500 h 2577874"/>
                  <a:gd name="connsiteX76" fmla="*/ 1376452 w 4472754"/>
                  <a:gd name="connsiteY76" fmla="*/ 1547676 h 2577874"/>
                  <a:gd name="connsiteX77" fmla="*/ 1376452 w 4472754"/>
                  <a:gd name="connsiteY77" fmla="*/ 1719851 h 2577874"/>
                  <a:gd name="connsiteX78" fmla="*/ 1548627 w 4472754"/>
                  <a:gd name="connsiteY78" fmla="*/ 1719851 h 2577874"/>
                  <a:gd name="connsiteX79" fmla="*/ 1548627 w 4472754"/>
                  <a:gd name="connsiteY79" fmla="*/ 1892026 h 2577874"/>
                  <a:gd name="connsiteX80" fmla="*/ 1720802 w 4472754"/>
                  <a:gd name="connsiteY80" fmla="*/ 1892026 h 2577874"/>
                  <a:gd name="connsiteX81" fmla="*/ 1720802 w 4472754"/>
                  <a:gd name="connsiteY81" fmla="*/ 2064202 h 2577874"/>
                  <a:gd name="connsiteX82" fmla="*/ 1720802 w 4472754"/>
                  <a:gd name="connsiteY82" fmla="*/ 2234475 h 2577874"/>
                  <a:gd name="connsiteX83" fmla="*/ 1892978 w 4472754"/>
                  <a:gd name="connsiteY83" fmla="*/ 2234475 h 2577874"/>
                  <a:gd name="connsiteX84" fmla="*/ 1892978 w 4472754"/>
                  <a:gd name="connsiteY84" fmla="*/ 2405699 h 2577874"/>
                  <a:gd name="connsiteX85" fmla="*/ 1892978 w 4472754"/>
                  <a:gd name="connsiteY85" fmla="*/ 2405699 h 2577874"/>
                  <a:gd name="connsiteX86" fmla="*/ 1892978 w 4472754"/>
                  <a:gd name="connsiteY86" fmla="*/ 2577874 h 2577874"/>
                  <a:gd name="connsiteX87" fmla="*/ 2065153 w 4472754"/>
                  <a:gd name="connsiteY87" fmla="*/ 2577874 h 2577874"/>
                  <a:gd name="connsiteX88" fmla="*/ 2234475 w 4472754"/>
                  <a:gd name="connsiteY88" fmla="*/ 2577874 h 2577874"/>
                  <a:gd name="connsiteX89" fmla="*/ 2234475 w 4472754"/>
                  <a:gd name="connsiteY89" fmla="*/ 2405699 h 2577874"/>
                  <a:gd name="connsiteX90" fmla="*/ 2406650 w 4472754"/>
                  <a:gd name="connsiteY90" fmla="*/ 2405699 h 2577874"/>
                  <a:gd name="connsiteX91" fmla="*/ 2406650 w 4472754"/>
                  <a:gd name="connsiteY91" fmla="*/ 2234475 h 2577874"/>
                  <a:gd name="connsiteX92" fmla="*/ 2578826 w 4472754"/>
                  <a:gd name="connsiteY92" fmla="*/ 2234475 h 2577874"/>
                  <a:gd name="connsiteX93" fmla="*/ 2578826 w 4472754"/>
                  <a:gd name="connsiteY93" fmla="*/ 2062299 h 2577874"/>
                  <a:gd name="connsiteX94" fmla="*/ 2751001 w 4472754"/>
                  <a:gd name="connsiteY94" fmla="*/ 2062299 h 2577874"/>
                  <a:gd name="connsiteX95" fmla="*/ 2751001 w 4472754"/>
                  <a:gd name="connsiteY95" fmla="*/ 1890124 h 2577874"/>
                  <a:gd name="connsiteX96" fmla="*/ 2751001 w 4472754"/>
                  <a:gd name="connsiteY96" fmla="*/ 1717949 h 2577874"/>
                  <a:gd name="connsiteX97" fmla="*/ 2751001 w 4472754"/>
                  <a:gd name="connsiteY97" fmla="*/ 1545773 h 2577874"/>
                  <a:gd name="connsiteX98" fmla="*/ 2923176 w 4472754"/>
                  <a:gd name="connsiteY98" fmla="*/ 1545773 h 2577874"/>
                  <a:gd name="connsiteX99" fmla="*/ 2923176 w 4472754"/>
                  <a:gd name="connsiteY99" fmla="*/ 1373598 h 2577874"/>
                  <a:gd name="connsiteX100" fmla="*/ 2923176 w 4472754"/>
                  <a:gd name="connsiteY100" fmla="*/ 1201423 h 2577874"/>
                  <a:gd name="connsiteX101" fmla="*/ 2923176 w 4472754"/>
                  <a:gd name="connsiteY101" fmla="*/ 1029247 h 2577874"/>
                  <a:gd name="connsiteX102" fmla="*/ 2923176 w 4472754"/>
                  <a:gd name="connsiteY102" fmla="*/ 857072 h 2577874"/>
                  <a:gd name="connsiteX103" fmla="*/ 2751001 w 4472754"/>
                  <a:gd name="connsiteY103" fmla="*/ 857072 h 2577874"/>
                  <a:gd name="connsiteX104" fmla="*/ 2578826 w 4472754"/>
                  <a:gd name="connsiteY104" fmla="*/ 857072 h 2577874"/>
                  <a:gd name="connsiteX105" fmla="*/ 2406650 w 4472754"/>
                  <a:gd name="connsiteY105" fmla="*/ 857072 h 2577874"/>
                  <a:gd name="connsiteX106" fmla="*/ 2234475 w 4472754"/>
                  <a:gd name="connsiteY106" fmla="*/ 857072 h 2577874"/>
                  <a:gd name="connsiteX107" fmla="*/ 2062299 w 4472754"/>
                  <a:gd name="connsiteY107" fmla="*/ 857072 h 2577874"/>
                  <a:gd name="connsiteX108" fmla="*/ 1890124 w 4472754"/>
                  <a:gd name="connsiteY108" fmla="*/ 857072 h 2577874"/>
                  <a:gd name="connsiteX109" fmla="*/ 1717949 w 4472754"/>
                  <a:gd name="connsiteY109" fmla="*/ 857072 h 2577874"/>
                  <a:gd name="connsiteX110" fmla="*/ 1545773 w 4472754"/>
                  <a:gd name="connsiteY110" fmla="*/ 857072 h 2577874"/>
                  <a:gd name="connsiteX111" fmla="*/ 1545773 w 4472754"/>
                  <a:gd name="connsiteY111" fmla="*/ 686799 h 2577874"/>
                  <a:gd name="connsiteX112" fmla="*/ 1717949 w 4472754"/>
                  <a:gd name="connsiteY112" fmla="*/ 686799 h 2577874"/>
                  <a:gd name="connsiteX113" fmla="*/ 1890124 w 4472754"/>
                  <a:gd name="connsiteY113" fmla="*/ 686799 h 2577874"/>
                  <a:gd name="connsiteX114" fmla="*/ 2062299 w 4472754"/>
                  <a:gd name="connsiteY114" fmla="*/ 686799 h 2577874"/>
                  <a:gd name="connsiteX115" fmla="*/ 2234475 w 4472754"/>
                  <a:gd name="connsiteY115" fmla="*/ 686799 h 2577874"/>
                  <a:gd name="connsiteX116" fmla="*/ 2406650 w 4472754"/>
                  <a:gd name="connsiteY116" fmla="*/ 686799 h 2577874"/>
                  <a:gd name="connsiteX117" fmla="*/ 2578826 w 4472754"/>
                  <a:gd name="connsiteY117" fmla="*/ 686799 h 2577874"/>
                  <a:gd name="connsiteX118" fmla="*/ 2751001 w 4472754"/>
                  <a:gd name="connsiteY118" fmla="*/ 686799 h 2577874"/>
                  <a:gd name="connsiteX119" fmla="*/ 2923176 w 4472754"/>
                  <a:gd name="connsiteY119" fmla="*/ 686799 h 2577874"/>
                  <a:gd name="connsiteX120" fmla="*/ 3095352 w 4472754"/>
                  <a:gd name="connsiteY120" fmla="*/ 686799 h 2577874"/>
                  <a:gd name="connsiteX121" fmla="*/ 3267527 w 4472754"/>
                  <a:gd name="connsiteY121" fmla="*/ 686799 h 2577874"/>
                  <a:gd name="connsiteX122" fmla="*/ 3439702 w 4472754"/>
                  <a:gd name="connsiteY122" fmla="*/ 686799 h 2577874"/>
                  <a:gd name="connsiteX123" fmla="*/ 3611877 w 4472754"/>
                  <a:gd name="connsiteY123" fmla="*/ 686799 h 2577874"/>
                  <a:gd name="connsiteX124" fmla="*/ 3611877 w 4472754"/>
                  <a:gd name="connsiteY124" fmla="*/ 686799 h 2577874"/>
                  <a:gd name="connsiteX125" fmla="*/ 3784053 w 4472754"/>
                  <a:gd name="connsiteY125" fmla="*/ 686799 h 2577874"/>
                  <a:gd name="connsiteX126" fmla="*/ 3956228 w 4472754"/>
                  <a:gd name="connsiteY126" fmla="*/ 686799 h 2577874"/>
                  <a:gd name="connsiteX127" fmla="*/ 3956228 w 4472754"/>
                  <a:gd name="connsiteY127" fmla="*/ 1030198 h 2577874"/>
                  <a:gd name="connsiteX128" fmla="*/ 3784053 w 4472754"/>
                  <a:gd name="connsiteY128" fmla="*/ 1030198 h 2577874"/>
                  <a:gd name="connsiteX129" fmla="*/ 3784053 w 4472754"/>
                  <a:gd name="connsiteY129" fmla="*/ 1030198 h 2577874"/>
                  <a:gd name="connsiteX130" fmla="*/ 3784053 w 4472754"/>
                  <a:gd name="connsiteY130" fmla="*/ 1202374 h 2577874"/>
                  <a:gd name="connsiteX131" fmla="*/ 3784053 w 4472754"/>
                  <a:gd name="connsiteY131" fmla="*/ 1374549 h 2577874"/>
                  <a:gd name="connsiteX132" fmla="*/ 3784053 w 4472754"/>
                  <a:gd name="connsiteY132" fmla="*/ 1374549 h 2577874"/>
                  <a:gd name="connsiteX133" fmla="*/ 3956228 w 4472754"/>
                  <a:gd name="connsiteY133" fmla="*/ 1374549 h 2577874"/>
                  <a:gd name="connsiteX134" fmla="*/ 3956228 w 4472754"/>
                  <a:gd name="connsiteY134" fmla="*/ 1374549 h 2577874"/>
                  <a:gd name="connsiteX135" fmla="*/ 4128404 w 4472754"/>
                  <a:gd name="connsiteY135" fmla="*/ 1374549 h 2577874"/>
                  <a:gd name="connsiteX136" fmla="*/ 4128404 w 4472754"/>
                  <a:gd name="connsiteY136" fmla="*/ 1202374 h 2577874"/>
                  <a:gd name="connsiteX137" fmla="*/ 4128404 w 4472754"/>
                  <a:gd name="connsiteY137" fmla="*/ 1030198 h 2577874"/>
                  <a:gd name="connsiteX138" fmla="*/ 4300579 w 4472754"/>
                  <a:gd name="connsiteY138" fmla="*/ 1030198 h 2577874"/>
                  <a:gd name="connsiteX139" fmla="*/ 4300579 w 4472754"/>
                  <a:gd name="connsiteY139" fmla="*/ 1030198 h 2577874"/>
                  <a:gd name="connsiteX140" fmla="*/ 4300579 w 4472754"/>
                  <a:gd name="connsiteY140" fmla="*/ 686799 h 2577874"/>
                  <a:gd name="connsiteX141" fmla="*/ 4472754 w 4472754"/>
                  <a:gd name="connsiteY141" fmla="*/ 686799 h 2577874"/>
                  <a:gd name="connsiteX142" fmla="*/ 4472754 w 4472754"/>
                  <a:gd name="connsiteY142" fmla="*/ 515575 h 2577874"/>
                  <a:gd name="connsiteX143" fmla="*/ 4472754 w 4472754"/>
                  <a:gd name="connsiteY143" fmla="*/ 343399 h 2577874"/>
                  <a:gd name="connsiteX144" fmla="*/ 4472754 w 4472754"/>
                  <a:gd name="connsiteY144" fmla="*/ 171224 h 2577874"/>
                  <a:gd name="connsiteX145" fmla="*/ 4448022 w 4472754"/>
                  <a:gd name="connsiteY145" fmla="*/ 171224 h 2577874"/>
                  <a:gd name="connsiteX146" fmla="*/ 2062299 w 4472754"/>
                  <a:gd name="connsiteY146" fmla="*/ 1890124 h 2577874"/>
                  <a:gd name="connsiteX147" fmla="*/ 2062299 w 4472754"/>
                  <a:gd name="connsiteY147" fmla="*/ 2062299 h 2577874"/>
                  <a:gd name="connsiteX148" fmla="*/ 1890124 w 4472754"/>
                  <a:gd name="connsiteY148" fmla="*/ 2062299 h 2577874"/>
                  <a:gd name="connsiteX149" fmla="*/ 1890124 w 4472754"/>
                  <a:gd name="connsiteY149" fmla="*/ 1890124 h 2577874"/>
                  <a:gd name="connsiteX150" fmla="*/ 2062299 w 4472754"/>
                  <a:gd name="connsiteY150" fmla="*/ 1890124 h 2577874"/>
                  <a:gd name="connsiteX151" fmla="*/ 1718900 w 4472754"/>
                  <a:gd name="connsiteY151" fmla="*/ 1031150 h 2577874"/>
                  <a:gd name="connsiteX152" fmla="*/ 1718900 w 4472754"/>
                  <a:gd name="connsiteY152" fmla="*/ 1203325 h 2577874"/>
                  <a:gd name="connsiteX153" fmla="*/ 1718900 w 4472754"/>
                  <a:gd name="connsiteY153" fmla="*/ 1375500 h 2577874"/>
                  <a:gd name="connsiteX154" fmla="*/ 1718900 w 4472754"/>
                  <a:gd name="connsiteY154" fmla="*/ 1547676 h 2577874"/>
                  <a:gd name="connsiteX155" fmla="*/ 1891075 w 4472754"/>
                  <a:gd name="connsiteY155" fmla="*/ 1547676 h 2577874"/>
                  <a:gd name="connsiteX156" fmla="*/ 1891075 w 4472754"/>
                  <a:gd name="connsiteY156" fmla="*/ 1719851 h 2577874"/>
                  <a:gd name="connsiteX157" fmla="*/ 1718900 w 4472754"/>
                  <a:gd name="connsiteY157" fmla="*/ 1719851 h 2577874"/>
                  <a:gd name="connsiteX158" fmla="*/ 1718900 w 4472754"/>
                  <a:gd name="connsiteY158" fmla="*/ 1547676 h 2577874"/>
                  <a:gd name="connsiteX159" fmla="*/ 1546724 w 4472754"/>
                  <a:gd name="connsiteY159" fmla="*/ 1547676 h 2577874"/>
                  <a:gd name="connsiteX160" fmla="*/ 1546724 w 4472754"/>
                  <a:gd name="connsiteY160" fmla="*/ 1375500 h 2577874"/>
                  <a:gd name="connsiteX161" fmla="*/ 1546724 w 4472754"/>
                  <a:gd name="connsiteY161" fmla="*/ 1203325 h 2577874"/>
                  <a:gd name="connsiteX162" fmla="*/ 1546724 w 4472754"/>
                  <a:gd name="connsiteY162" fmla="*/ 1031150 h 2577874"/>
                  <a:gd name="connsiteX163" fmla="*/ 1718900 w 4472754"/>
                  <a:gd name="connsiteY163" fmla="*/ 1031150 h 2577874"/>
                  <a:gd name="connsiteX164" fmla="*/ 4296774 w 4472754"/>
                  <a:gd name="connsiteY164" fmla="*/ 515575 h 2577874"/>
                  <a:gd name="connsiteX165" fmla="*/ 4124599 w 4472754"/>
                  <a:gd name="connsiteY165" fmla="*/ 515575 h 2577874"/>
                  <a:gd name="connsiteX166" fmla="*/ 4124599 w 4472754"/>
                  <a:gd name="connsiteY166" fmla="*/ 343399 h 2577874"/>
                  <a:gd name="connsiteX167" fmla="*/ 4296774 w 4472754"/>
                  <a:gd name="connsiteY167" fmla="*/ 343399 h 2577874"/>
                  <a:gd name="connsiteX168" fmla="*/ 4296774 w 4472754"/>
                  <a:gd name="connsiteY168" fmla="*/ 515575 h 2577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4472754" h="2577874">
                    <a:moveTo>
                      <a:pt x="4448022" y="171224"/>
                    </a:moveTo>
                    <a:lnTo>
                      <a:pt x="4296774" y="171224"/>
                    </a:lnTo>
                    <a:lnTo>
                      <a:pt x="4296774" y="171224"/>
                    </a:lnTo>
                    <a:lnTo>
                      <a:pt x="4296774" y="0"/>
                    </a:lnTo>
                    <a:lnTo>
                      <a:pt x="4124599" y="0"/>
                    </a:lnTo>
                    <a:lnTo>
                      <a:pt x="3952423" y="0"/>
                    </a:lnTo>
                    <a:lnTo>
                      <a:pt x="3780248" y="0"/>
                    </a:lnTo>
                    <a:lnTo>
                      <a:pt x="3780248" y="172175"/>
                    </a:lnTo>
                    <a:lnTo>
                      <a:pt x="3780248" y="344351"/>
                    </a:lnTo>
                    <a:lnTo>
                      <a:pt x="3952423" y="344351"/>
                    </a:lnTo>
                    <a:lnTo>
                      <a:pt x="3952423" y="516526"/>
                    </a:lnTo>
                    <a:lnTo>
                      <a:pt x="3780248" y="516526"/>
                    </a:lnTo>
                    <a:lnTo>
                      <a:pt x="3608073" y="516526"/>
                    </a:lnTo>
                    <a:lnTo>
                      <a:pt x="3608073" y="516526"/>
                    </a:lnTo>
                    <a:lnTo>
                      <a:pt x="3435897" y="516526"/>
                    </a:lnTo>
                    <a:lnTo>
                      <a:pt x="3435897" y="343399"/>
                    </a:lnTo>
                    <a:lnTo>
                      <a:pt x="3263722" y="343399"/>
                    </a:lnTo>
                    <a:lnTo>
                      <a:pt x="3091547" y="343399"/>
                    </a:lnTo>
                    <a:lnTo>
                      <a:pt x="2919371" y="343399"/>
                    </a:lnTo>
                    <a:lnTo>
                      <a:pt x="2747196" y="343399"/>
                    </a:lnTo>
                    <a:lnTo>
                      <a:pt x="2575020" y="343399"/>
                    </a:lnTo>
                    <a:lnTo>
                      <a:pt x="2402845" y="343399"/>
                    </a:lnTo>
                    <a:lnTo>
                      <a:pt x="2234475" y="343399"/>
                    </a:lnTo>
                    <a:lnTo>
                      <a:pt x="2062299" y="343399"/>
                    </a:lnTo>
                    <a:lnTo>
                      <a:pt x="1890124" y="343399"/>
                    </a:lnTo>
                    <a:lnTo>
                      <a:pt x="1717949" y="343399"/>
                    </a:lnTo>
                    <a:lnTo>
                      <a:pt x="1545773" y="343399"/>
                    </a:lnTo>
                    <a:lnTo>
                      <a:pt x="1373598" y="343399"/>
                    </a:lnTo>
                    <a:lnTo>
                      <a:pt x="1201423" y="343399"/>
                    </a:lnTo>
                    <a:lnTo>
                      <a:pt x="1029247" y="343399"/>
                    </a:lnTo>
                    <a:lnTo>
                      <a:pt x="1029247" y="515575"/>
                    </a:lnTo>
                    <a:lnTo>
                      <a:pt x="857072" y="515575"/>
                    </a:lnTo>
                    <a:lnTo>
                      <a:pt x="857072" y="515575"/>
                    </a:lnTo>
                    <a:lnTo>
                      <a:pt x="687750" y="515575"/>
                    </a:lnTo>
                    <a:lnTo>
                      <a:pt x="515575" y="515575"/>
                    </a:lnTo>
                    <a:lnTo>
                      <a:pt x="515575" y="343399"/>
                    </a:lnTo>
                    <a:lnTo>
                      <a:pt x="687750" y="343399"/>
                    </a:lnTo>
                    <a:lnTo>
                      <a:pt x="687750" y="171224"/>
                    </a:lnTo>
                    <a:lnTo>
                      <a:pt x="687750" y="0"/>
                    </a:lnTo>
                    <a:lnTo>
                      <a:pt x="515575" y="0"/>
                    </a:lnTo>
                    <a:lnTo>
                      <a:pt x="343399" y="0"/>
                    </a:lnTo>
                    <a:lnTo>
                      <a:pt x="171224" y="0"/>
                    </a:lnTo>
                    <a:lnTo>
                      <a:pt x="171224" y="172175"/>
                    </a:lnTo>
                    <a:lnTo>
                      <a:pt x="171224" y="172175"/>
                    </a:lnTo>
                    <a:lnTo>
                      <a:pt x="0" y="172175"/>
                    </a:lnTo>
                    <a:lnTo>
                      <a:pt x="0" y="515575"/>
                    </a:lnTo>
                    <a:lnTo>
                      <a:pt x="0" y="687750"/>
                    </a:lnTo>
                    <a:lnTo>
                      <a:pt x="172175" y="687750"/>
                    </a:lnTo>
                    <a:lnTo>
                      <a:pt x="172175" y="1031150"/>
                    </a:lnTo>
                    <a:lnTo>
                      <a:pt x="209274" y="1031150"/>
                    </a:lnTo>
                    <a:lnTo>
                      <a:pt x="344351" y="1031150"/>
                    </a:lnTo>
                    <a:lnTo>
                      <a:pt x="344351" y="1203325"/>
                    </a:lnTo>
                    <a:lnTo>
                      <a:pt x="344351" y="1375500"/>
                    </a:lnTo>
                    <a:lnTo>
                      <a:pt x="516526" y="1375500"/>
                    </a:lnTo>
                    <a:lnTo>
                      <a:pt x="516526" y="1375500"/>
                    </a:lnTo>
                    <a:lnTo>
                      <a:pt x="688701" y="1375500"/>
                    </a:lnTo>
                    <a:lnTo>
                      <a:pt x="688701" y="1547676"/>
                    </a:lnTo>
                    <a:lnTo>
                      <a:pt x="688701" y="1719851"/>
                    </a:lnTo>
                    <a:lnTo>
                      <a:pt x="860877" y="1719851"/>
                    </a:lnTo>
                    <a:lnTo>
                      <a:pt x="860877" y="1547676"/>
                    </a:lnTo>
                    <a:lnTo>
                      <a:pt x="860877" y="1375500"/>
                    </a:lnTo>
                    <a:lnTo>
                      <a:pt x="687750" y="1375500"/>
                    </a:lnTo>
                    <a:lnTo>
                      <a:pt x="687750" y="1032101"/>
                    </a:lnTo>
                    <a:lnTo>
                      <a:pt x="515575" y="1032101"/>
                    </a:lnTo>
                    <a:lnTo>
                      <a:pt x="515575" y="859926"/>
                    </a:lnTo>
                    <a:lnTo>
                      <a:pt x="515575" y="686799"/>
                    </a:lnTo>
                    <a:lnTo>
                      <a:pt x="687750" y="686799"/>
                    </a:lnTo>
                    <a:lnTo>
                      <a:pt x="859926" y="686799"/>
                    </a:lnTo>
                    <a:lnTo>
                      <a:pt x="859926" y="686799"/>
                    </a:lnTo>
                    <a:lnTo>
                      <a:pt x="1032101" y="686799"/>
                    </a:lnTo>
                    <a:lnTo>
                      <a:pt x="1204276" y="686799"/>
                    </a:lnTo>
                    <a:lnTo>
                      <a:pt x="1376452" y="686799"/>
                    </a:lnTo>
                    <a:lnTo>
                      <a:pt x="1376452" y="858974"/>
                    </a:lnTo>
                    <a:lnTo>
                      <a:pt x="1376452" y="1031150"/>
                    </a:lnTo>
                    <a:lnTo>
                      <a:pt x="1376452" y="1203325"/>
                    </a:lnTo>
                    <a:lnTo>
                      <a:pt x="1376452" y="1375500"/>
                    </a:lnTo>
                    <a:lnTo>
                      <a:pt x="1376452" y="1547676"/>
                    </a:lnTo>
                    <a:lnTo>
                      <a:pt x="1376452" y="1719851"/>
                    </a:lnTo>
                    <a:lnTo>
                      <a:pt x="1548627" y="1719851"/>
                    </a:lnTo>
                    <a:lnTo>
                      <a:pt x="1548627" y="1892026"/>
                    </a:lnTo>
                    <a:lnTo>
                      <a:pt x="1720802" y="1892026"/>
                    </a:lnTo>
                    <a:lnTo>
                      <a:pt x="1720802" y="2064202"/>
                    </a:lnTo>
                    <a:lnTo>
                      <a:pt x="1720802" y="2234475"/>
                    </a:lnTo>
                    <a:lnTo>
                      <a:pt x="1892978" y="2234475"/>
                    </a:lnTo>
                    <a:lnTo>
                      <a:pt x="1892978" y="2405699"/>
                    </a:lnTo>
                    <a:lnTo>
                      <a:pt x="1892978" y="2405699"/>
                    </a:lnTo>
                    <a:lnTo>
                      <a:pt x="1892978" y="2577874"/>
                    </a:lnTo>
                    <a:lnTo>
                      <a:pt x="2065153" y="2577874"/>
                    </a:lnTo>
                    <a:lnTo>
                      <a:pt x="2234475" y="2577874"/>
                    </a:lnTo>
                    <a:lnTo>
                      <a:pt x="2234475" y="2405699"/>
                    </a:lnTo>
                    <a:lnTo>
                      <a:pt x="2406650" y="2405699"/>
                    </a:lnTo>
                    <a:lnTo>
                      <a:pt x="2406650" y="2234475"/>
                    </a:lnTo>
                    <a:lnTo>
                      <a:pt x="2578826" y="2234475"/>
                    </a:lnTo>
                    <a:lnTo>
                      <a:pt x="2578826" y="2062299"/>
                    </a:lnTo>
                    <a:lnTo>
                      <a:pt x="2751001" y="2062299"/>
                    </a:lnTo>
                    <a:lnTo>
                      <a:pt x="2751001" y="1890124"/>
                    </a:lnTo>
                    <a:lnTo>
                      <a:pt x="2751001" y="1717949"/>
                    </a:lnTo>
                    <a:lnTo>
                      <a:pt x="2751001" y="1545773"/>
                    </a:lnTo>
                    <a:lnTo>
                      <a:pt x="2923176" y="1545773"/>
                    </a:lnTo>
                    <a:lnTo>
                      <a:pt x="2923176" y="1373598"/>
                    </a:lnTo>
                    <a:lnTo>
                      <a:pt x="2923176" y="1201423"/>
                    </a:lnTo>
                    <a:lnTo>
                      <a:pt x="2923176" y="1029247"/>
                    </a:lnTo>
                    <a:lnTo>
                      <a:pt x="2923176" y="857072"/>
                    </a:lnTo>
                    <a:lnTo>
                      <a:pt x="2751001" y="857072"/>
                    </a:lnTo>
                    <a:lnTo>
                      <a:pt x="2578826" y="857072"/>
                    </a:lnTo>
                    <a:lnTo>
                      <a:pt x="2406650" y="857072"/>
                    </a:lnTo>
                    <a:lnTo>
                      <a:pt x="2234475" y="857072"/>
                    </a:lnTo>
                    <a:lnTo>
                      <a:pt x="2062299" y="857072"/>
                    </a:lnTo>
                    <a:lnTo>
                      <a:pt x="1890124" y="857072"/>
                    </a:lnTo>
                    <a:lnTo>
                      <a:pt x="1717949" y="857072"/>
                    </a:lnTo>
                    <a:lnTo>
                      <a:pt x="1545773" y="857072"/>
                    </a:lnTo>
                    <a:lnTo>
                      <a:pt x="1545773" y="686799"/>
                    </a:lnTo>
                    <a:lnTo>
                      <a:pt x="1717949" y="686799"/>
                    </a:lnTo>
                    <a:lnTo>
                      <a:pt x="1890124" y="686799"/>
                    </a:lnTo>
                    <a:lnTo>
                      <a:pt x="2062299" y="686799"/>
                    </a:lnTo>
                    <a:lnTo>
                      <a:pt x="2234475" y="686799"/>
                    </a:lnTo>
                    <a:lnTo>
                      <a:pt x="2406650" y="686799"/>
                    </a:lnTo>
                    <a:lnTo>
                      <a:pt x="2578826" y="686799"/>
                    </a:lnTo>
                    <a:lnTo>
                      <a:pt x="2751001" y="686799"/>
                    </a:lnTo>
                    <a:lnTo>
                      <a:pt x="2923176" y="686799"/>
                    </a:lnTo>
                    <a:lnTo>
                      <a:pt x="3095352" y="686799"/>
                    </a:lnTo>
                    <a:lnTo>
                      <a:pt x="3267527" y="686799"/>
                    </a:lnTo>
                    <a:lnTo>
                      <a:pt x="3439702" y="686799"/>
                    </a:lnTo>
                    <a:lnTo>
                      <a:pt x="3611877" y="686799"/>
                    </a:lnTo>
                    <a:lnTo>
                      <a:pt x="3611877" y="686799"/>
                    </a:lnTo>
                    <a:lnTo>
                      <a:pt x="3784053" y="686799"/>
                    </a:lnTo>
                    <a:lnTo>
                      <a:pt x="3956228" y="686799"/>
                    </a:lnTo>
                    <a:lnTo>
                      <a:pt x="3956228" y="1030198"/>
                    </a:lnTo>
                    <a:lnTo>
                      <a:pt x="3784053" y="1030198"/>
                    </a:lnTo>
                    <a:lnTo>
                      <a:pt x="3784053" y="1030198"/>
                    </a:lnTo>
                    <a:lnTo>
                      <a:pt x="3784053" y="1202374"/>
                    </a:lnTo>
                    <a:lnTo>
                      <a:pt x="3784053" y="1374549"/>
                    </a:lnTo>
                    <a:lnTo>
                      <a:pt x="3784053" y="1374549"/>
                    </a:lnTo>
                    <a:lnTo>
                      <a:pt x="3956228" y="1374549"/>
                    </a:lnTo>
                    <a:lnTo>
                      <a:pt x="3956228" y="1374549"/>
                    </a:lnTo>
                    <a:lnTo>
                      <a:pt x="4128404" y="1374549"/>
                    </a:lnTo>
                    <a:lnTo>
                      <a:pt x="4128404" y="1202374"/>
                    </a:lnTo>
                    <a:lnTo>
                      <a:pt x="4128404" y="1030198"/>
                    </a:lnTo>
                    <a:lnTo>
                      <a:pt x="4300579" y="1030198"/>
                    </a:lnTo>
                    <a:lnTo>
                      <a:pt x="4300579" y="1030198"/>
                    </a:lnTo>
                    <a:lnTo>
                      <a:pt x="4300579" y="686799"/>
                    </a:lnTo>
                    <a:lnTo>
                      <a:pt x="4472754" y="686799"/>
                    </a:lnTo>
                    <a:lnTo>
                      <a:pt x="4472754" y="515575"/>
                    </a:lnTo>
                    <a:lnTo>
                      <a:pt x="4472754" y="343399"/>
                    </a:lnTo>
                    <a:lnTo>
                      <a:pt x="4472754" y="171224"/>
                    </a:lnTo>
                    <a:lnTo>
                      <a:pt x="4448022" y="171224"/>
                    </a:lnTo>
                    <a:close/>
                    <a:moveTo>
                      <a:pt x="2062299" y="1890124"/>
                    </a:moveTo>
                    <a:lnTo>
                      <a:pt x="2062299" y="2062299"/>
                    </a:lnTo>
                    <a:lnTo>
                      <a:pt x="1890124" y="2062299"/>
                    </a:lnTo>
                    <a:lnTo>
                      <a:pt x="1890124" y="1890124"/>
                    </a:lnTo>
                    <a:lnTo>
                      <a:pt x="2062299" y="1890124"/>
                    </a:lnTo>
                    <a:close/>
                    <a:moveTo>
                      <a:pt x="1718900" y="1031150"/>
                    </a:moveTo>
                    <a:lnTo>
                      <a:pt x="1718900" y="1203325"/>
                    </a:lnTo>
                    <a:lnTo>
                      <a:pt x="1718900" y="1375500"/>
                    </a:lnTo>
                    <a:lnTo>
                      <a:pt x="1718900" y="1547676"/>
                    </a:lnTo>
                    <a:lnTo>
                      <a:pt x="1891075" y="1547676"/>
                    </a:lnTo>
                    <a:lnTo>
                      <a:pt x="1891075" y="1719851"/>
                    </a:lnTo>
                    <a:lnTo>
                      <a:pt x="1718900" y="1719851"/>
                    </a:lnTo>
                    <a:lnTo>
                      <a:pt x="1718900" y="1547676"/>
                    </a:lnTo>
                    <a:lnTo>
                      <a:pt x="1546724" y="1547676"/>
                    </a:lnTo>
                    <a:lnTo>
                      <a:pt x="1546724" y="1375500"/>
                    </a:lnTo>
                    <a:lnTo>
                      <a:pt x="1546724" y="1203325"/>
                    </a:lnTo>
                    <a:lnTo>
                      <a:pt x="1546724" y="1031150"/>
                    </a:lnTo>
                    <a:lnTo>
                      <a:pt x="1718900" y="1031150"/>
                    </a:lnTo>
                    <a:close/>
                    <a:moveTo>
                      <a:pt x="4296774" y="515575"/>
                    </a:moveTo>
                    <a:lnTo>
                      <a:pt x="4124599" y="515575"/>
                    </a:lnTo>
                    <a:lnTo>
                      <a:pt x="4124599" y="343399"/>
                    </a:lnTo>
                    <a:lnTo>
                      <a:pt x="4296774" y="343399"/>
                    </a:lnTo>
                    <a:lnTo>
                      <a:pt x="4296774" y="515575"/>
                    </a:lnTo>
                    <a:close/>
                  </a:path>
                </a:pathLst>
              </a:custGeom>
              <a:solidFill>
                <a:srgbClr val="FFBE3B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</p:grpSp>
        <p:grpSp>
          <p:nvGrpSpPr>
            <p:cNvPr id="74" name="Graphic 63">
              <a:extLst>
                <a:ext uri="{FF2B5EF4-FFF2-40B4-BE49-F238E27FC236}">
                  <a16:creationId xmlns:a16="http://schemas.microsoft.com/office/drawing/2014/main" id="{43611868-8303-F70A-0459-7A605DC60F3D}"/>
                </a:ext>
              </a:extLst>
            </p:cNvPr>
            <p:cNvGrpSpPr/>
            <p:nvPr/>
          </p:nvGrpSpPr>
          <p:grpSpPr>
            <a:xfrm>
              <a:off x="10125574" y="4794749"/>
              <a:ext cx="344350" cy="344350"/>
              <a:chOff x="10125574" y="4794749"/>
              <a:chExt cx="344350" cy="344350"/>
            </a:xfrm>
            <a:solidFill>
              <a:srgbClr val="EDEDED"/>
            </a:solidFill>
          </p:grpSpPr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28839102-A4B4-506E-D731-01B8A58E1271}"/>
                  </a:ext>
                </a:extLst>
              </p:cNvPr>
              <p:cNvSpPr/>
              <p:nvPr/>
            </p:nvSpPr>
            <p:spPr>
              <a:xfrm>
                <a:off x="10297749" y="4794749"/>
                <a:ext cx="172175" cy="172175"/>
              </a:xfrm>
              <a:custGeom>
                <a:avLst/>
                <a:gdLst>
                  <a:gd name="connsiteX0" fmla="*/ 0 w 172175"/>
                  <a:gd name="connsiteY0" fmla="*/ 0 h 172175"/>
                  <a:gd name="connsiteX1" fmla="*/ 172175 w 172175"/>
                  <a:gd name="connsiteY1" fmla="*/ 0 h 172175"/>
                  <a:gd name="connsiteX2" fmla="*/ 172175 w 172175"/>
                  <a:gd name="connsiteY2" fmla="*/ 172175 h 172175"/>
                  <a:gd name="connsiteX3" fmla="*/ 0 w 172175"/>
                  <a:gd name="connsiteY3" fmla="*/ 172175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175" h="172175">
                    <a:moveTo>
                      <a:pt x="0" y="0"/>
                    </a:moveTo>
                    <a:lnTo>
                      <a:pt x="172175" y="0"/>
                    </a:lnTo>
                    <a:lnTo>
                      <a:pt x="172175" y="172175"/>
                    </a:lnTo>
                    <a:lnTo>
                      <a:pt x="0" y="172175"/>
                    </a:lnTo>
                    <a:close/>
                  </a:path>
                </a:pathLst>
              </a:custGeom>
              <a:solidFill>
                <a:srgbClr val="EDEDED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EFBCB137-6568-031C-D6FC-6124B754518F}"/>
                  </a:ext>
                </a:extLst>
              </p:cNvPr>
              <p:cNvSpPr/>
              <p:nvPr/>
            </p:nvSpPr>
            <p:spPr>
              <a:xfrm>
                <a:off x="10125574" y="4966924"/>
                <a:ext cx="172175" cy="172175"/>
              </a:xfrm>
              <a:custGeom>
                <a:avLst/>
                <a:gdLst>
                  <a:gd name="connsiteX0" fmla="*/ 0 w 172175"/>
                  <a:gd name="connsiteY0" fmla="*/ 0 h 172175"/>
                  <a:gd name="connsiteX1" fmla="*/ 172175 w 172175"/>
                  <a:gd name="connsiteY1" fmla="*/ 0 h 172175"/>
                  <a:gd name="connsiteX2" fmla="*/ 172175 w 172175"/>
                  <a:gd name="connsiteY2" fmla="*/ 172175 h 172175"/>
                  <a:gd name="connsiteX3" fmla="*/ 0 w 172175"/>
                  <a:gd name="connsiteY3" fmla="*/ 172175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175" h="172175">
                    <a:moveTo>
                      <a:pt x="0" y="0"/>
                    </a:moveTo>
                    <a:lnTo>
                      <a:pt x="172175" y="0"/>
                    </a:lnTo>
                    <a:lnTo>
                      <a:pt x="172175" y="172175"/>
                    </a:lnTo>
                    <a:lnTo>
                      <a:pt x="0" y="172175"/>
                    </a:lnTo>
                    <a:close/>
                  </a:path>
                </a:pathLst>
              </a:custGeom>
              <a:solidFill>
                <a:srgbClr val="EDEDED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</p:grp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BC0DF382-A03E-BFD7-24CC-600D609B1393}"/>
                </a:ext>
              </a:extLst>
            </p:cNvPr>
            <p:cNvSpPr/>
            <p:nvPr/>
          </p:nvSpPr>
          <p:spPr>
            <a:xfrm>
              <a:off x="12016649" y="8576899"/>
              <a:ext cx="172175" cy="172175"/>
            </a:xfrm>
            <a:custGeom>
              <a:avLst/>
              <a:gdLst>
                <a:gd name="connsiteX0" fmla="*/ 0 w 172175"/>
                <a:gd name="connsiteY0" fmla="*/ 0 h 172175"/>
                <a:gd name="connsiteX1" fmla="*/ 172175 w 172175"/>
                <a:gd name="connsiteY1" fmla="*/ 0 h 172175"/>
                <a:gd name="connsiteX2" fmla="*/ 172175 w 172175"/>
                <a:gd name="connsiteY2" fmla="*/ 172176 h 172175"/>
                <a:gd name="connsiteX3" fmla="*/ 0 w 172175"/>
                <a:gd name="connsiteY3" fmla="*/ 172176 h 17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175" h="172175">
                  <a:moveTo>
                    <a:pt x="0" y="0"/>
                  </a:moveTo>
                  <a:lnTo>
                    <a:pt x="172175" y="0"/>
                  </a:lnTo>
                  <a:lnTo>
                    <a:pt x="172175" y="172176"/>
                  </a:lnTo>
                  <a:lnTo>
                    <a:pt x="0" y="172176"/>
                  </a:lnTo>
                  <a:close/>
                </a:path>
              </a:pathLst>
            </a:custGeom>
            <a:solidFill>
              <a:srgbClr val="EDEDED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>
                <a:latin typeface="Questrial" pitchFamily="2" charset="0"/>
              </a:endParaRPr>
            </a:p>
          </p:txBody>
        </p:sp>
        <p:grpSp>
          <p:nvGrpSpPr>
            <p:cNvPr id="78" name="Graphic 63">
              <a:extLst>
                <a:ext uri="{FF2B5EF4-FFF2-40B4-BE49-F238E27FC236}">
                  <a16:creationId xmlns:a16="http://schemas.microsoft.com/office/drawing/2014/main" id="{39F168A0-BD46-05F1-CB9C-4ADCB6F68379}"/>
                </a:ext>
              </a:extLst>
            </p:cNvPr>
            <p:cNvGrpSpPr/>
            <p:nvPr/>
          </p:nvGrpSpPr>
          <p:grpSpPr>
            <a:xfrm>
              <a:off x="11501074" y="5654675"/>
              <a:ext cx="515574" cy="1031149"/>
              <a:chOff x="11501074" y="5654675"/>
              <a:chExt cx="515574" cy="1031149"/>
            </a:xfrm>
            <a:solidFill>
              <a:srgbClr val="EDEDED"/>
            </a:solidFill>
          </p:grpSpPr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AC11BD8C-503A-98C3-008A-E4BE67CE6E38}"/>
                  </a:ext>
                </a:extLst>
              </p:cNvPr>
              <p:cNvSpPr/>
              <p:nvPr/>
            </p:nvSpPr>
            <p:spPr>
              <a:xfrm>
                <a:off x="11501074" y="5654675"/>
                <a:ext cx="172175" cy="515574"/>
              </a:xfrm>
              <a:custGeom>
                <a:avLst/>
                <a:gdLst>
                  <a:gd name="connsiteX0" fmla="*/ 172175 w 172175"/>
                  <a:gd name="connsiteY0" fmla="*/ 172175 h 515574"/>
                  <a:gd name="connsiteX1" fmla="*/ 172175 w 172175"/>
                  <a:gd name="connsiteY1" fmla="*/ 0 h 515574"/>
                  <a:gd name="connsiteX2" fmla="*/ 0 w 172175"/>
                  <a:gd name="connsiteY2" fmla="*/ 0 h 515574"/>
                  <a:gd name="connsiteX3" fmla="*/ 0 w 172175"/>
                  <a:gd name="connsiteY3" fmla="*/ 172175 h 515574"/>
                  <a:gd name="connsiteX4" fmla="*/ 0 w 172175"/>
                  <a:gd name="connsiteY4" fmla="*/ 343400 h 515574"/>
                  <a:gd name="connsiteX5" fmla="*/ 0 w 172175"/>
                  <a:gd name="connsiteY5" fmla="*/ 515575 h 515574"/>
                  <a:gd name="connsiteX6" fmla="*/ 172175 w 172175"/>
                  <a:gd name="connsiteY6" fmla="*/ 515575 h 515574"/>
                  <a:gd name="connsiteX7" fmla="*/ 172175 w 172175"/>
                  <a:gd name="connsiteY7" fmla="*/ 343400 h 51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2175" h="515574">
                    <a:moveTo>
                      <a:pt x="172175" y="172175"/>
                    </a:moveTo>
                    <a:lnTo>
                      <a:pt x="172175" y="0"/>
                    </a:lnTo>
                    <a:lnTo>
                      <a:pt x="0" y="0"/>
                    </a:lnTo>
                    <a:lnTo>
                      <a:pt x="0" y="172175"/>
                    </a:lnTo>
                    <a:lnTo>
                      <a:pt x="0" y="343400"/>
                    </a:lnTo>
                    <a:lnTo>
                      <a:pt x="0" y="515575"/>
                    </a:lnTo>
                    <a:lnTo>
                      <a:pt x="172175" y="515575"/>
                    </a:lnTo>
                    <a:lnTo>
                      <a:pt x="172175" y="343400"/>
                    </a:lnTo>
                    <a:close/>
                  </a:path>
                </a:pathLst>
              </a:custGeom>
              <a:solidFill>
                <a:srgbClr val="EDEDED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4BD10F4F-D793-9EBB-EB69-301D41D65F6C}"/>
                  </a:ext>
                </a:extLst>
              </p:cNvPr>
              <p:cNvSpPr/>
              <p:nvPr/>
            </p:nvSpPr>
            <p:spPr>
              <a:xfrm>
                <a:off x="11673250" y="6170249"/>
                <a:ext cx="172175" cy="172175"/>
              </a:xfrm>
              <a:custGeom>
                <a:avLst/>
                <a:gdLst>
                  <a:gd name="connsiteX0" fmla="*/ 0 w 172175"/>
                  <a:gd name="connsiteY0" fmla="*/ 0 h 172175"/>
                  <a:gd name="connsiteX1" fmla="*/ 172175 w 172175"/>
                  <a:gd name="connsiteY1" fmla="*/ 0 h 172175"/>
                  <a:gd name="connsiteX2" fmla="*/ 172175 w 172175"/>
                  <a:gd name="connsiteY2" fmla="*/ 172175 h 172175"/>
                  <a:gd name="connsiteX3" fmla="*/ 0 w 172175"/>
                  <a:gd name="connsiteY3" fmla="*/ 172175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175" h="172175">
                    <a:moveTo>
                      <a:pt x="0" y="0"/>
                    </a:moveTo>
                    <a:lnTo>
                      <a:pt x="172175" y="0"/>
                    </a:lnTo>
                    <a:lnTo>
                      <a:pt x="172175" y="172175"/>
                    </a:lnTo>
                    <a:lnTo>
                      <a:pt x="0" y="172175"/>
                    </a:lnTo>
                    <a:close/>
                  </a:path>
                </a:pathLst>
              </a:custGeom>
              <a:solidFill>
                <a:srgbClr val="EDEDED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60660E42-CB72-A481-6873-5D9A3D81BA75}"/>
                  </a:ext>
                </a:extLst>
              </p:cNvPr>
              <p:cNvSpPr/>
              <p:nvPr/>
            </p:nvSpPr>
            <p:spPr>
              <a:xfrm>
                <a:off x="11844474" y="6513649"/>
                <a:ext cx="172175" cy="172175"/>
              </a:xfrm>
              <a:custGeom>
                <a:avLst/>
                <a:gdLst>
                  <a:gd name="connsiteX0" fmla="*/ 0 w 172175"/>
                  <a:gd name="connsiteY0" fmla="*/ 0 h 172175"/>
                  <a:gd name="connsiteX1" fmla="*/ 172175 w 172175"/>
                  <a:gd name="connsiteY1" fmla="*/ 0 h 172175"/>
                  <a:gd name="connsiteX2" fmla="*/ 172175 w 172175"/>
                  <a:gd name="connsiteY2" fmla="*/ 172175 h 172175"/>
                  <a:gd name="connsiteX3" fmla="*/ 0 w 172175"/>
                  <a:gd name="connsiteY3" fmla="*/ 172175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175" h="172175">
                    <a:moveTo>
                      <a:pt x="0" y="0"/>
                    </a:moveTo>
                    <a:lnTo>
                      <a:pt x="172175" y="0"/>
                    </a:lnTo>
                    <a:lnTo>
                      <a:pt x="172175" y="172175"/>
                    </a:lnTo>
                    <a:lnTo>
                      <a:pt x="0" y="172175"/>
                    </a:lnTo>
                    <a:close/>
                  </a:path>
                </a:pathLst>
              </a:custGeom>
              <a:solidFill>
                <a:srgbClr val="EDEDED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</p:grp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6D9E7EC2-F1CD-24D6-B193-2EF02E530DCC}"/>
                </a:ext>
              </a:extLst>
            </p:cNvPr>
            <p:cNvSpPr/>
            <p:nvPr/>
          </p:nvSpPr>
          <p:spPr>
            <a:xfrm>
              <a:off x="14079900" y="4966924"/>
              <a:ext cx="172175" cy="172175"/>
            </a:xfrm>
            <a:custGeom>
              <a:avLst/>
              <a:gdLst>
                <a:gd name="connsiteX0" fmla="*/ 0 w 172175"/>
                <a:gd name="connsiteY0" fmla="*/ 0 h 172175"/>
                <a:gd name="connsiteX1" fmla="*/ 172175 w 172175"/>
                <a:gd name="connsiteY1" fmla="*/ 0 h 172175"/>
                <a:gd name="connsiteX2" fmla="*/ 172175 w 172175"/>
                <a:gd name="connsiteY2" fmla="*/ 172175 h 172175"/>
                <a:gd name="connsiteX3" fmla="*/ 0 w 172175"/>
                <a:gd name="connsiteY3" fmla="*/ 172175 h 17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175" h="172175">
                  <a:moveTo>
                    <a:pt x="0" y="0"/>
                  </a:moveTo>
                  <a:lnTo>
                    <a:pt x="172175" y="0"/>
                  </a:lnTo>
                  <a:lnTo>
                    <a:pt x="172175" y="172175"/>
                  </a:lnTo>
                  <a:lnTo>
                    <a:pt x="0" y="172175"/>
                  </a:lnTo>
                  <a:close/>
                </a:path>
              </a:pathLst>
            </a:custGeom>
            <a:solidFill>
              <a:srgbClr val="EDEDED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900">
                <a:latin typeface="Questrial" pitchFamily="2" charset="0"/>
              </a:endParaRPr>
            </a:p>
          </p:txBody>
        </p:sp>
        <p:grpSp>
          <p:nvGrpSpPr>
            <p:cNvPr id="83" name="Graphic 63">
              <a:extLst>
                <a:ext uri="{FF2B5EF4-FFF2-40B4-BE49-F238E27FC236}">
                  <a16:creationId xmlns:a16="http://schemas.microsoft.com/office/drawing/2014/main" id="{F66C4B8C-E915-9FE0-BD41-E3349A434DBF}"/>
                </a:ext>
              </a:extLst>
            </p:cNvPr>
            <p:cNvGrpSpPr/>
            <p:nvPr/>
          </p:nvGrpSpPr>
          <p:grpSpPr>
            <a:xfrm>
              <a:off x="10642100" y="5310324"/>
              <a:ext cx="3093448" cy="3782150"/>
              <a:chOff x="10642100" y="5310324"/>
              <a:chExt cx="3093448" cy="3782150"/>
            </a:xfrm>
            <a:solidFill>
              <a:srgbClr val="F79B20"/>
            </a:solidFill>
          </p:grpSpPr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19C4D129-EB4A-E39F-C8E4-CB8E00452411}"/>
                  </a:ext>
                </a:extLst>
              </p:cNvPr>
              <p:cNvSpPr/>
              <p:nvPr/>
            </p:nvSpPr>
            <p:spPr>
              <a:xfrm>
                <a:off x="10985500" y="6858000"/>
                <a:ext cx="172175" cy="172175"/>
              </a:xfrm>
              <a:custGeom>
                <a:avLst/>
                <a:gdLst>
                  <a:gd name="connsiteX0" fmla="*/ 0 w 172175"/>
                  <a:gd name="connsiteY0" fmla="*/ 0 h 172175"/>
                  <a:gd name="connsiteX1" fmla="*/ 172175 w 172175"/>
                  <a:gd name="connsiteY1" fmla="*/ 0 h 172175"/>
                  <a:gd name="connsiteX2" fmla="*/ 172175 w 172175"/>
                  <a:gd name="connsiteY2" fmla="*/ 172175 h 172175"/>
                  <a:gd name="connsiteX3" fmla="*/ 0 w 172175"/>
                  <a:gd name="connsiteY3" fmla="*/ 172175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175" h="172175">
                    <a:moveTo>
                      <a:pt x="0" y="0"/>
                    </a:moveTo>
                    <a:lnTo>
                      <a:pt x="172175" y="0"/>
                    </a:lnTo>
                    <a:lnTo>
                      <a:pt x="172175" y="172175"/>
                    </a:lnTo>
                    <a:lnTo>
                      <a:pt x="0" y="172175"/>
                    </a:lnTo>
                    <a:close/>
                  </a:path>
                </a:pathLst>
              </a:custGeom>
              <a:solidFill>
                <a:srgbClr val="F79B20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A0BAFF44-3826-3EFB-4BCE-FE60877E2092}"/>
                  </a:ext>
                </a:extLst>
              </p:cNvPr>
              <p:cNvSpPr/>
              <p:nvPr/>
            </p:nvSpPr>
            <p:spPr>
              <a:xfrm>
                <a:off x="10642100" y="7030175"/>
                <a:ext cx="343399" cy="171224"/>
              </a:xfrm>
              <a:custGeom>
                <a:avLst/>
                <a:gdLst>
                  <a:gd name="connsiteX0" fmla="*/ 0 w 343399"/>
                  <a:gd name="connsiteY0" fmla="*/ 0 h 171224"/>
                  <a:gd name="connsiteX1" fmla="*/ 0 w 343399"/>
                  <a:gd name="connsiteY1" fmla="*/ 171224 h 171224"/>
                  <a:gd name="connsiteX2" fmla="*/ 171224 w 343399"/>
                  <a:gd name="connsiteY2" fmla="*/ 171224 h 171224"/>
                  <a:gd name="connsiteX3" fmla="*/ 343399 w 343399"/>
                  <a:gd name="connsiteY3" fmla="*/ 171224 h 171224"/>
                  <a:gd name="connsiteX4" fmla="*/ 343399 w 343399"/>
                  <a:gd name="connsiteY4" fmla="*/ 0 h 171224"/>
                  <a:gd name="connsiteX5" fmla="*/ 171224 w 343399"/>
                  <a:gd name="connsiteY5" fmla="*/ 0 h 171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399" h="171224">
                    <a:moveTo>
                      <a:pt x="0" y="0"/>
                    </a:moveTo>
                    <a:lnTo>
                      <a:pt x="0" y="171224"/>
                    </a:lnTo>
                    <a:lnTo>
                      <a:pt x="171224" y="171224"/>
                    </a:lnTo>
                    <a:lnTo>
                      <a:pt x="343399" y="171224"/>
                    </a:lnTo>
                    <a:lnTo>
                      <a:pt x="343399" y="0"/>
                    </a:lnTo>
                    <a:lnTo>
                      <a:pt x="171224" y="0"/>
                    </a:lnTo>
                    <a:close/>
                  </a:path>
                </a:pathLst>
              </a:custGeom>
              <a:solidFill>
                <a:srgbClr val="F79B20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BF985088-6511-D41D-A1E2-A63747C4163F}"/>
                  </a:ext>
                </a:extLst>
              </p:cNvPr>
              <p:cNvSpPr/>
              <p:nvPr/>
            </p:nvSpPr>
            <p:spPr>
              <a:xfrm>
                <a:off x="11157675" y="6342425"/>
                <a:ext cx="171224" cy="515574"/>
              </a:xfrm>
              <a:custGeom>
                <a:avLst/>
                <a:gdLst>
                  <a:gd name="connsiteX0" fmla="*/ 0 w 171224"/>
                  <a:gd name="connsiteY0" fmla="*/ 171224 h 515574"/>
                  <a:gd name="connsiteX1" fmla="*/ 0 w 171224"/>
                  <a:gd name="connsiteY1" fmla="*/ 343399 h 515574"/>
                  <a:gd name="connsiteX2" fmla="*/ 0 w 171224"/>
                  <a:gd name="connsiteY2" fmla="*/ 343399 h 515574"/>
                  <a:gd name="connsiteX3" fmla="*/ 0 w 171224"/>
                  <a:gd name="connsiteY3" fmla="*/ 515575 h 515574"/>
                  <a:gd name="connsiteX4" fmla="*/ 171224 w 171224"/>
                  <a:gd name="connsiteY4" fmla="*/ 515575 h 515574"/>
                  <a:gd name="connsiteX5" fmla="*/ 171224 w 171224"/>
                  <a:gd name="connsiteY5" fmla="*/ 343399 h 515574"/>
                  <a:gd name="connsiteX6" fmla="*/ 171224 w 171224"/>
                  <a:gd name="connsiteY6" fmla="*/ 343399 h 515574"/>
                  <a:gd name="connsiteX7" fmla="*/ 171224 w 171224"/>
                  <a:gd name="connsiteY7" fmla="*/ 171224 h 515574"/>
                  <a:gd name="connsiteX8" fmla="*/ 171224 w 171224"/>
                  <a:gd name="connsiteY8" fmla="*/ 0 h 515574"/>
                  <a:gd name="connsiteX9" fmla="*/ 0 w 171224"/>
                  <a:gd name="connsiteY9" fmla="*/ 0 h 51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1224" h="515574">
                    <a:moveTo>
                      <a:pt x="0" y="171224"/>
                    </a:moveTo>
                    <a:lnTo>
                      <a:pt x="0" y="343399"/>
                    </a:lnTo>
                    <a:lnTo>
                      <a:pt x="0" y="343399"/>
                    </a:lnTo>
                    <a:lnTo>
                      <a:pt x="0" y="515575"/>
                    </a:lnTo>
                    <a:lnTo>
                      <a:pt x="171224" y="515575"/>
                    </a:lnTo>
                    <a:lnTo>
                      <a:pt x="171224" y="343399"/>
                    </a:lnTo>
                    <a:lnTo>
                      <a:pt x="171224" y="343399"/>
                    </a:lnTo>
                    <a:lnTo>
                      <a:pt x="171224" y="171224"/>
                    </a:lnTo>
                    <a:lnTo>
                      <a:pt x="1712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9B20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7026E095-1AA4-A6CA-632C-50A710DDBC8C}"/>
                  </a:ext>
                </a:extLst>
              </p:cNvPr>
              <p:cNvSpPr/>
              <p:nvPr/>
            </p:nvSpPr>
            <p:spPr>
              <a:xfrm>
                <a:off x="13219974" y="6858000"/>
                <a:ext cx="172175" cy="172175"/>
              </a:xfrm>
              <a:custGeom>
                <a:avLst/>
                <a:gdLst>
                  <a:gd name="connsiteX0" fmla="*/ 0 w 172175"/>
                  <a:gd name="connsiteY0" fmla="*/ 0 h 172175"/>
                  <a:gd name="connsiteX1" fmla="*/ 172175 w 172175"/>
                  <a:gd name="connsiteY1" fmla="*/ 0 h 172175"/>
                  <a:gd name="connsiteX2" fmla="*/ 172175 w 172175"/>
                  <a:gd name="connsiteY2" fmla="*/ 172175 h 172175"/>
                  <a:gd name="connsiteX3" fmla="*/ 0 w 172175"/>
                  <a:gd name="connsiteY3" fmla="*/ 172175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175" h="172175">
                    <a:moveTo>
                      <a:pt x="0" y="0"/>
                    </a:moveTo>
                    <a:lnTo>
                      <a:pt x="172175" y="0"/>
                    </a:lnTo>
                    <a:lnTo>
                      <a:pt x="172175" y="172175"/>
                    </a:lnTo>
                    <a:lnTo>
                      <a:pt x="0" y="172175"/>
                    </a:lnTo>
                    <a:close/>
                  </a:path>
                </a:pathLst>
              </a:custGeom>
              <a:solidFill>
                <a:srgbClr val="F79B20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CC49D3A6-D9C3-CB3A-BE19-FA644DEA6EC5}"/>
                  </a:ext>
                </a:extLst>
              </p:cNvPr>
              <p:cNvSpPr/>
              <p:nvPr/>
            </p:nvSpPr>
            <p:spPr>
              <a:xfrm>
                <a:off x="13392150" y="7030175"/>
                <a:ext cx="343399" cy="171224"/>
              </a:xfrm>
              <a:custGeom>
                <a:avLst/>
                <a:gdLst>
                  <a:gd name="connsiteX0" fmla="*/ 171224 w 343399"/>
                  <a:gd name="connsiteY0" fmla="*/ 0 h 171224"/>
                  <a:gd name="connsiteX1" fmla="*/ 171224 w 343399"/>
                  <a:gd name="connsiteY1" fmla="*/ 0 h 171224"/>
                  <a:gd name="connsiteX2" fmla="*/ 0 w 343399"/>
                  <a:gd name="connsiteY2" fmla="*/ 0 h 171224"/>
                  <a:gd name="connsiteX3" fmla="*/ 0 w 343399"/>
                  <a:gd name="connsiteY3" fmla="*/ 171224 h 171224"/>
                  <a:gd name="connsiteX4" fmla="*/ 171224 w 343399"/>
                  <a:gd name="connsiteY4" fmla="*/ 171224 h 171224"/>
                  <a:gd name="connsiteX5" fmla="*/ 171224 w 343399"/>
                  <a:gd name="connsiteY5" fmla="*/ 171224 h 171224"/>
                  <a:gd name="connsiteX6" fmla="*/ 343400 w 343399"/>
                  <a:gd name="connsiteY6" fmla="*/ 171224 h 171224"/>
                  <a:gd name="connsiteX7" fmla="*/ 343400 w 343399"/>
                  <a:gd name="connsiteY7" fmla="*/ 0 h 171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3399" h="171224">
                    <a:moveTo>
                      <a:pt x="171224" y="0"/>
                    </a:moveTo>
                    <a:lnTo>
                      <a:pt x="171224" y="0"/>
                    </a:lnTo>
                    <a:lnTo>
                      <a:pt x="0" y="0"/>
                    </a:lnTo>
                    <a:lnTo>
                      <a:pt x="0" y="171224"/>
                    </a:lnTo>
                    <a:lnTo>
                      <a:pt x="171224" y="171224"/>
                    </a:lnTo>
                    <a:lnTo>
                      <a:pt x="171224" y="171224"/>
                    </a:lnTo>
                    <a:lnTo>
                      <a:pt x="343400" y="171224"/>
                    </a:lnTo>
                    <a:lnTo>
                      <a:pt x="343400" y="0"/>
                    </a:lnTo>
                    <a:close/>
                  </a:path>
                </a:pathLst>
              </a:custGeom>
              <a:solidFill>
                <a:srgbClr val="F79B20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7B48A490-39CF-66F8-FB3F-B1456C5D499E}"/>
                  </a:ext>
                </a:extLst>
              </p:cNvPr>
              <p:cNvSpPr/>
              <p:nvPr/>
            </p:nvSpPr>
            <p:spPr>
              <a:xfrm>
                <a:off x="13047799" y="6342425"/>
                <a:ext cx="172175" cy="515574"/>
              </a:xfrm>
              <a:custGeom>
                <a:avLst/>
                <a:gdLst>
                  <a:gd name="connsiteX0" fmla="*/ 0 w 172175"/>
                  <a:gd name="connsiteY0" fmla="*/ 343399 h 515574"/>
                  <a:gd name="connsiteX1" fmla="*/ 0 w 172175"/>
                  <a:gd name="connsiteY1" fmla="*/ 343399 h 515574"/>
                  <a:gd name="connsiteX2" fmla="*/ 0 w 172175"/>
                  <a:gd name="connsiteY2" fmla="*/ 515575 h 515574"/>
                  <a:gd name="connsiteX3" fmla="*/ 172175 w 172175"/>
                  <a:gd name="connsiteY3" fmla="*/ 515575 h 515574"/>
                  <a:gd name="connsiteX4" fmla="*/ 172175 w 172175"/>
                  <a:gd name="connsiteY4" fmla="*/ 343399 h 515574"/>
                  <a:gd name="connsiteX5" fmla="*/ 172175 w 172175"/>
                  <a:gd name="connsiteY5" fmla="*/ 343399 h 515574"/>
                  <a:gd name="connsiteX6" fmla="*/ 172175 w 172175"/>
                  <a:gd name="connsiteY6" fmla="*/ 171224 h 515574"/>
                  <a:gd name="connsiteX7" fmla="*/ 172175 w 172175"/>
                  <a:gd name="connsiteY7" fmla="*/ 0 h 515574"/>
                  <a:gd name="connsiteX8" fmla="*/ 0 w 172175"/>
                  <a:gd name="connsiteY8" fmla="*/ 0 h 515574"/>
                  <a:gd name="connsiteX9" fmla="*/ 0 w 172175"/>
                  <a:gd name="connsiteY9" fmla="*/ 171224 h 51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175" h="515574">
                    <a:moveTo>
                      <a:pt x="0" y="343399"/>
                    </a:moveTo>
                    <a:lnTo>
                      <a:pt x="0" y="343399"/>
                    </a:lnTo>
                    <a:lnTo>
                      <a:pt x="0" y="515575"/>
                    </a:lnTo>
                    <a:lnTo>
                      <a:pt x="172175" y="515575"/>
                    </a:lnTo>
                    <a:lnTo>
                      <a:pt x="172175" y="343399"/>
                    </a:lnTo>
                    <a:lnTo>
                      <a:pt x="172175" y="343399"/>
                    </a:lnTo>
                    <a:lnTo>
                      <a:pt x="172175" y="171224"/>
                    </a:lnTo>
                    <a:lnTo>
                      <a:pt x="172175" y="0"/>
                    </a:lnTo>
                    <a:lnTo>
                      <a:pt x="0" y="0"/>
                    </a:lnTo>
                    <a:lnTo>
                      <a:pt x="0" y="171224"/>
                    </a:lnTo>
                    <a:close/>
                  </a:path>
                </a:pathLst>
              </a:custGeom>
              <a:solidFill>
                <a:srgbClr val="F79B20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EB0CBD8F-F935-4570-C5F7-0E6D5F958E4D}"/>
                  </a:ext>
                </a:extLst>
              </p:cNvPr>
              <p:cNvSpPr/>
              <p:nvPr/>
            </p:nvSpPr>
            <p:spPr>
              <a:xfrm>
                <a:off x="11501074" y="5310324"/>
                <a:ext cx="1546724" cy="3782150"/>
              </a:xfrm>
              <a:custGeom>
                <a:avLst/>
                <a:gdLst>
                  <a:gd name="connsiteX0" fmla="*/ 1546724 w 1546724"/>
                  <a:gd name="connsiteY0" fmla="*/ 687750 h 3782150"/>
                  <a:gd name="connsiteX1" fmla="*/ 1546724 w 1546724"/>
                  <a:gd name="connsiteY1" fmla="*/ 516526 h 3782150"/>
                  <a:gd name="connsiteX2" fmla="*/ 1546724 w 1546724"/>
                  <a:gd name="connsiteY2" fmla="*/ 344351 h 3782150"/>
                  <a:gd name="connsiteX3" fmla="*/ 1546724 w 1546724"/>
                  <a:gd name="connsiteY3" fmla="*/ 172175 h 3782150"/>
                  <a:gd name="connsiteX4" fmla="*/ 1546724 w 1546724"/>
                  <a:gd name="connsiteY4" fmla="*/ 0 h 3782150"/>
                  <a:gd name="connsiteX5" fmla="*/ 1375500 w 1546724"/>
                  <a:gd name="connsiteY5" fmla="*/ 0 h 3782150"/>
                  <a:gd name="connsiteX6" fmla="*/ 1203325 w 1546724"/>
                  <a:gd name="connsiteY6" fmla="*/ 0 h 3782150"/>
                  <a:gd name="connsiteX7" fmla="*/ 1031150 w 1546724"/>
                  <a:gd name="connsiteY7" fmla="*/ 0 h 3782150"/>
                  <a:gd name="connsiteX8" fmla="*/ 859926 w 1546724"/>
                  <a:gd name="connsiteY8" fmla="*/ 0 h 3782150"/>
                  <a:gd name="connsiteX9" fmla="*/ 687750 w 1546724"/>
                  <a:gd name="connsiteY9" fmla="*/ 0 h 3782150"/>
                  <a:gd name="connsiteX10" fmla="*/ 515575 w 1546724"/>
                  <a:gd name="connsiteY10" fmla="*/ 0 h 3782150"/>
                  <a:gd name="connsiteX11" fmla="*/ 343400 w 1546724"/>
                  <a:gd name="connsiteY11" fmla="*/ 0 h 3782150"/>
                  <a:gd name="connsiteX12" fmla="*/ 172175 w 1546724"/>
                  <a:gd name="connsiteY12" fmla="*/ 0 h 3782150"/>
                  <a:gd name="connsiteX13" fmla="*/ 0 w 1546724"/>
                  <a:gd name="connsiteY13" fmla="*/ 0 h 3782150"/>
                  <a:gd name="connsiteX14" fmla="*/ 0 w 1546724"/>
                  <a:gd name="connsiteY14" fmla="*/ 172175 h 3782150"/>
                  <a:gd name="connsiteX15" fmla="*/ 172175 w 1546724"/>
                  <a:gd name="connsiteY15" fmla="*/ 172175 h 3782150"/>
                  <a:gd name="connsiteX16" fmla="*/ 343400 w 1546724"/>
                  <a:gd name="connsiteY16" fmla="*/ 172175 h 3782150"/>
                  <a:gd name="connsiteX17" fmla="*/ 515575 w 1546724"/>
                  <a:gd name="connsiteY17" fmla="*/ 172175 h 3782150"/>
                  <a:gd name="connsiteX18" fmla="*/ 687750 w 1546724"/>
                  <a:gd name="connsiteY18" fmla="*/ 172175 h 3782150"/>
                  <a:gd name="connsiteX19" fmla="*/ 859926 w 1546724"/>
                  <a:gd name="connsiteY19" fmla="*/ 172175 h 3782150"/>
                  <a:gd name="connsiteX20" fmla="*/ 1031150 w 1546724"/>
                  <a:gd name="connsiteY20" fmla="*/ 172175 h 3782150"/>
                  <a:gd name="connsiteX21" fmla="*/ 1203325 w 1546724"/>
                  <a:gd name="connsiteY21" fmla="*/ 172175 h 3782150"/>
                  <a:gd name="connsiteX22" fmla="*/ 1375500 w 1546724"/>
                  <a:gd name="connsiteY22" fmla="*/ 172175 h 3782150"/>
                  <a:gd name="connsiteX23" fmla="*/ 1375500 w 1546724"/>
                  <a:gd name="connsiteY23" fmla="*/ 344351 h 3782150"/>
                  <a:gd name="connsiteX24" fmla="*/ 1375500 w 1546724"/>
                  <a:gd name="connsiteY24" fmla="*/ 516526 h 3782150"/>
                  <a:gd name="connsiteX25" fmla="*/ 1375500 w 1546724"/>
                  <a:gd name="connsiteY25" fmla="*/ 687750 h 3782150"/>
                  <a:gd name="connsiteX26" fmla="*/ 1375500 w 1546724"/>
                  <a:gd name="connsiteY26" fmla="*/ 859926 h 3782150"/>
                  <a:gd name="connsiteX27" fmla="*/ 1203325 w 1546724"/>
                  <a:gd name="connsiteY27" fmla="*/ 859926 h 3782150"/>
                  <a:gd name="connsiteX28" fmla="*/ 1203325 w 1546724"/>
                  <a:gd name="connsiteY28" fmla="*/ 1032101 h 3782150"/>
                  <a:gd name="connsiteX29" fmla="*/ 1203325 w 1546724"/>
                  <a:gd name="connsiteY29" fmla="*/ 1203325 h 3782150"/>
                  <a:gd name="connsiteX30" fmla="*/ 1203325 w 1546724"/>
                  <a:gd name="connsiteY30" fmla="*/ 1375500 h 3782150"/>
                  <a:gd name="connsiteX31" fmla="*/ 1203325 w 1546724"/>
                  <a:gd name="connsiteY31" fmla="*/ 1375500 h 3782150"/>
                  <a:gd name="connsiteX32" fmla="*/ 1031150 w 1546724"/>
                  <a:gd name="connsiteY32" fmla="*/ 1375500 h 3782150"/>
                  <a:gd name="connsiteX33" fmla="*/ 1031150 w 1546724"/>
                  <a:gd name="connsiteY33" fmla="*/ 1547676 h 3782150"/>
                  <a:gd name="connsiteX34" fmla="*/ 859926 w 1546724"/>
                  <a:gd name="connsiteY34" fmla="*/ 1547676 h 3782150"/>
                  <a:gd name="connsiteX35" fmla="*/ 859926 w 1546724"/>
                  <a:gd name="connsiteY35" fmla="*/ 1718900 h 3782150"/>
                  <a:gd name="connsiteX36" fmla="*/ 687750 w 1546724"/>
                  <a:gd name="connsiteY36" fmla="*/ 1718900 h 3782150"/>
                  <a:gd name="connsiteX37" fmla="*/ 687750 w 1546724"/>
                  <a:gd name="connsiteY37" fmla="*/ 1891075 h 3782150"/>
                  <a:gd name="connsiteX38" fmla="*/ 515575 w 1546724"/>
                  <a:gd name="connsiteY38" fmla="*/ 1891075 h 3782150"/>
                  <a:gd name="connsiteX39" fmla="*/ 343400 w 1546724"/>
                  <a:gd name="connsiteY39" fmla="*/ 1891075 h 3782150"/>
                  <a:gd name="connsiteX40" fmla="*/ 343400 w 1546724"/>
                  <a:gd name="connsiteY40" fmla="*/ 1719851 h 3782150"/>
                  <a:gd name="connsiteX41" fmla="*/ 343400 w 1546724"/>
                  <a:gd name="connsiteY41" fmla="*/ 1718900 h 3782150"/>
                  <a:gd name="connsiteX42" fmla="*/ 343400 w 1546724"/>
                  <a:gd name="connsiteY42" fmla="*/ 1547676 h 3782150"/>
                  <a:gd name="connsiteX43" fmla="*/ 172175 w 1546724"/>
                  <a:gd name="connsiteY43" fmla="*/ 1547676 h 3782150"/>
                  <a:gd name="connsiteX44" fmla="*/ 172175 w 1546724"/>
                  <a:gd name="connsiteY44" fmla="*/ 1547676 h 3782150"/>
                  <a:gd name="connsiteX45" fmla="*/ 172175 w 1546724"/>
                  <a:gd name="connsiteY45" fmla="*/ 1375500 h 3782150"/>
                  <a:gd name="connsiteX46" fmla="*/ 172175 w 1546724"/>
                  <a:gd name="connsiteY46" fmla="*/ 1203325 h 3782150"/>
                  <a:gd name="connsiteX47" fmla="*/ 0 w 1546724"/>
                  <a:gd name="connsiteY47" fmla="*/ 1203325 h 3782150"/>
                  <a:gd name="connsiteX48" fmla="*/ 0 w 1546724"/>
                  <a:gd name="connsiteY48" fmla="*/ 1375500 h 3782150"/>
                  <a:gd name="connsiteX49" fmla="*/ 0 w 1546724"/>
                  <a:gd name="connsiteY49" fmla="*/ 1547676 h 3782150"/>
                  <a:gd name="connsiteX50" fmla="*/ 0 w 1546724"/>
                  <a:gd name="connsiteY50" fmla="*/ 1718900 h 3782150"/>
                  <a:gd name="connsiteX51" fmla="*/ 172175 w 1546724"/>
                  <a:gd name="connsiteY51" fmla="*/ 1718900 h 3782150"/>
                  <a:gd name="connsiteX52" fmla="*/ 172175 w 1546724"/>
                  <a:gd name="connsiteY52" fmla="*/ 1719851 h 3782150"/>
                  <a:gd name="connsiteX53" fmla="*/ 172175 w 1546724"/>
                  <a:gd name="connsiteY53" fmla="*/ 1891075 h 3782150"/>
                  <a:gd name="connsiteX54" fmla="*/ 172175 w 1546724"/>
                  <a:gd name="connsiteY54" fmla="*/ 2063251 h 3782150"/>
                  <a:gd name="connsiteX55" fmla="*/ 343400 w 1546724"/>
                  <a:gd name="connsiteY55" fmla="*/ 2063251 h 3782150"/>
                  <a:gd name="connsiteX56" fmla="*/ 515575 w 1546724"/>
                  <a:gd name="connsiteY56" fmla="*/ 2063251 h 3782150"/>
                  <a:gd name="connsiteX57" fmla="*/ 515575 w 1546724"/>
                  <a:gd name="connsiteY57" fmla="*/ 2235426 h 3782150"/>
                  <a:gd name="connsiteX58" fmla="*/ 687750 w 1546724"/>
                  <a:gd name="connsiteY58" fmla="*/ 2235426 h 3782150"/>
                  <a:gd name="connsiteX59" fmla="*/ 687750 w 1546724"/>
                  <a:gd name="connsiteY59" fmla="*/ 2406650 h 3782150"/>
                  <a:gd name="connsiteX60" fmla="*/ 687750 w 1546724"/>
                  <a:gd name="connsiteY60" fmla="*/ 2578825 h 3782150"/>
                  <a:gd name="connsiteX61" fmla="*/ 687750 w 1546724"/>
                  <a:gd name="connsiteY61" fmla="*/ 2751001 h 3782150"/>
                  <a:gd name="connsiteX62" fmla="*/ 687750 w 1546724"/>
                  <a:gd name="connsiteY62" fmla="*/ 2922225 h 3782150"/>
                  <a:gd name="connsiteX63" fmla="*/ 687750 w 1546724"/>
                  <a:gd name="connsiteY63" fmla="*/ 3094400 h 3782150"/>
                  <a:gd name="connsiteX64" fmla="*/ 859926 w 1546724"/>
                  <a:gd name="connsiteY64" fmla="*/ 3094400 h 3782150"/>
                  <a:gd name="connsiteX65" fmla="*/ 859926 w 1546724"/>
                  <a:gd name="connsiteY65" fmla="*/ 3266576 h 3782150"/>
                  <a:gd name="connsiteX66" fmla="*/ 859926 w 1546724"/>
                  <a:gd name="connsiteY66" fmla="*/ 3438751 h 3782150"/>
                  <a:gd name="connsiteX67" fmla="*/ 859926 w 1546724"/>
                  <a:gd name="connsiteY67" fmla="*/ 3438751 h 3782150"/>
                  <a:gd name="connsiteX68" fmla="*/ 687750 w 1546724"/>
                  <a:gd name="connsiteY68" fmla="*/ 3438751 h 3782150"/>
                  <a:gd name="connsiteX69" fmla="*/ 687750 w 1546724"/>
                  <a:gd name="connsiteY69" fmla="*/ 3782150 h 3782150"/>
                  <a:gd name="connsiteX70" fmla="*/ 859926 w 1546724"/>
                  <a:gd name="connsiteY70" fmla="*/ 3782150 h 3782150"/>
                  <a:gd name="connsiteX71" fmla="*/ 1031150 w 1546724"/>
                  <a:gd name="connsiteY71" fmla="*/ 3782150 h 3782150"/>
                  <a:gd name="connsiteX72" fmla="*/ 1203325 w 1546724"/>
                  <a:gd name="connsiteY72" fmla="*/ 3782150 h 3782150"/>
                  <a:gd name="connsiteX73" fmla="*/ 1375500 w 1546724"/>
                  <a:gd name="connsiteY73" fmla="*/ 3782150 h 3782150"/>
                  <a:gd name="connsiteX74" fmla="*/ 1375500 w 1546724"/>
                  <a:gd name="connsiteY74" fmla="*/ 3609975 h 3782150"/>
                  <a:gd name="connsiteX75" fmla="*/ 1203325 w 1546724"/>
                  <a:gd name="connsiteY75" fmla="*/ 3609975 h 3782150"/>
                  <a:gd name="connsiteX76" fmla="*/ 1203325 w 1546724"/>
                  <a:gd name="connsiteY76" fmla="*/ 3438751 h 3782150"/>
                  <a:gd name="connsiteX77" fmla="*/ 1203325 w 1546724"/>
                  <a:gd name="connsiteY77" fmla="*/ 3438751 h 3782150"/>
                  <a:gd name="connsiteX78" fmla="*/ 1031150 w 1546724"/>
                  <a:gd name="connsiteY78" fmla="*/ 3438751 h 3782150"/>
                  <a:gd name="connsiteX79" fmla="*/ 1031150 w 1546724"/>
                  <a:gd name="connsiteY79" fmla="*/ 3266576 h 3782150"/>
                  <a:gd name="connsiteX80" fmla="*/ 1031150 w 1546724"/>
                  <a:gd name="connsiteY80" fmla="*/ 3094400 h 3782150"/>
                  <a:gd name="connsiteX81" fmla="*/ 1031150 w 1546724"/>
                  <a:gd name="connsiteY81" fmla="*/ 2922225 h 3782150"/>
                  <a:gd name="connsiteX82" fmla="*/ 859926 w 1546724"/>
                  <a:gd name="connsiteY82" fmla="*/ 2922225 h 3782150"/>
                  <a:gd name="connsiteX83" fmla="*/ 859926 w 1546724"/>
                  <a:gd name="connsiteY83" fmla="*/ 2751001 h 3782150"/>
                  <a:gd name="connsiteX84" fmla="*/ 859926 w 1546724"/>
                  <a:gd name="connsiteY84" fmla="*/ 2578825 h 3782150"/>
                  <a:gd name="connsiteX85" fmla="*/ 1031150 w 1546724"/>
                  <a:gd name="connsiteY85" fmla="*/ 2578825 h 3782150"/>
                  <a:gd name="connsiteX86" fmla="*/ 1031150 w 1546724"/>
                  <a:gd name="connsiteY86" fmla="*/ 2406650 h 3782150"/>
                  <a:gd name="connsiteX87" fmla="*/ 1031150 w 1546724"/>
                  <a:gd name="connsiteY87" fmla="*/ 2235426 h 3782150"/>
                  <a:gd name="connsiteX88" fmla="*/ 859926 w 1546724"/>
                  <a:gd name="connsiteY88" fmla="*/ 2235426 h 3782150"/>
                  <a:gd name="connsiteX89" fmla="*/ 859926 w 1546724"/>
                  <a:gd name="connsiteY89" fmla="*/ 2063251 h 3782150"/>
                  <a:gd name="connsiteX90" fmla="*/ 1031150 w 1546724"/>
                  <a:gd name="connsiteY90" fmla="*/ 2063251 h 3782150"/>
                  <a:gd name="connsiteX91" fmla="*/ 1203325 w 1546724"/>
                  <a:gd name="connsiteY91" fmla="*/ 2063251 h 3782150"/>
                  <a:gd name="connsiteX92" fmla="*/ 1203325 w 1546724"/>
                  <a:gd name="connsiteY92" fmla="*/ 1891075 h 3782150"/>
                  <a:gd name="connsiteX93" fmla="*/ 1203325 w 1546724"/>
                  <a:gd name="connsiteY93" fmla="*/ 1719851 h 3782150"/>
                  <a:gd name="connsiteX94" fmla="*/ 1203325 w 1546724"/>
                  <a:gd name="connsiteY94" fmla="*/ 1718900 h 3782150"/>
                  <a:gd name="connsiteX95" fmla="*/ 1375500 w 1546724"/>
                  <a:gd name="connsiteY95" fmla="*/ 1718900 h 3782150"/>
                  <a:gd name="connsiteX96" fmla="*/ 1375500 w 1546724"/>
                  <a:gd name="connsiteY96" fmla="*/ 1547676 h 3782150"/>
                  <a:gd name="connsiteX97" fmla="*/ 1375500 w 1546724"/>
                  <a:gd name="connsiteY97" fmla="*/ 1375500 h 3782150"/>
                  <a:gd name="connsiteX98" fmla="*/ 1375500 w 1546724"/>
                  <a:gd name="connsiteY98" fmla="*/ 1203325 h 3782150"/>
                  <a:gd name="connsiteX99" fmla="*/ 1375500 w 1546724"/>
                  <a:gd name="connsiteY99" fmla="*/ 1032101 h 3782150"/>
                  <a:gd name="connsiteX100" fmla="*/ 1546724 w 1546724"/>
                  <a:gd name="connsiteY100" fmla="*/ 1032101 h 3782150"/>
                  <a:gd name="connsiteX101" fmla="*/ 1546724 w 1546724"/>
                  <a:gd name="connsiteY101" fmla="*/ 859926 h 3782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546724" h="3782150">
                    <a:moveTo>
                      <a:pt x="1546724" y="687750"/>
                    </a:moveTo>
                    <a:lnTo>
                      <a:pt x="1546724" y="516526"/>
                    </a:lnTo>
                    <a:lnTo>
                      <a:pt x="1546724" y="344351"/>
                    </a:lnTo>
                    <a:lnTo>
                      <a:pt x="1546724" y="172175"/>
                    </a:lnTo>
                    <a:lnTo>
                      <a:pt x="1546724" y="0"/>
                    </a:lnTo>
                    <a:lnTo>
                      <a:pt x="1375500" y="0"/>
                    </a:lnTo>
                    <a:lnTo>
                      <a:pt x="1203325" y="0"/>
                    </a:lnTo>
                    <a:lnTo>
                      <a:pt x="1031150" y="0"/>
                    </a:lnTo>
                    <a:lnTo>
                      <a:pt x="859926" y="0"/>
                    </a:lnTo>
                    <a:lnTo>
                      <a:pt x="687750" y="0"/>
                    </a:lnTo>
                    <a:lnTo>
                      <a:pt x="515575" y="0"/>
                    </a:lnTo>
                    <a:lnTo>
                      <a:pt x="343400" y="0"/>
                    </a:lnTo>
                    <a:lnTo>
                      <a:pt x="172175" y="0"/>
                    </a:lnTo>
                    <a:lnTo>
                      <a:pt x="0" y="0"/>
                    </a:lnTo>
                    <a:lnTo>
                      <a:pt x="0" y="172175"/>
                    </a:lnTo>
                    <a:lnTo>
                      <a:pt x="172175" y="172175"/>
                    </a:lnTo>
                    <a:lnTo>
                      <a:pt x="343400" y="172175"/>
                    </a:lnTo>
                    <a:lnTo>
                      <a:pt x="515575" y="172175"/>
                    </a:lnTo>
                    <a:lnTo>
                      <a:pt x="687750" y="172175"/>
                    </a:lnTo>
                    <a:lnTo>
                      <a:pt x="859926" y="172175"/>
                    </a:lnTo>
                    <a:lnTo>
                      <a:pt x="1031150" y="172175"/>
                    </a:lnTo>
                    <a:lnTo>
                      <a:pt x="1203325" y="172175"/>
                    </a:lnTo>
                    <a:lnTo>
                      <a:pt x="1375500" y="172175"/>
                    </a:lnTo>
                    <a:lnTo>
                      <a:pt x="1375500" y="344351"/>
                    </a:lnTo>
                    <a:lnTo>
                      <a:pt x="1375500" y="516526"/>
                    </a:lnTo>
                    <a:lnTo>
                      <a:pt x="1375500" y="687750"/>
                    </a:lnTo>
                    <a:lnTo>
                      <a:pt x="1375500" y="859926"/>
                    </a:lnTo>
                    <a:lnTo>
                      <a:pt x="1203325" y="859926"/>
                    </a:lnTo>
                    <a:lnTo>
                      <a:pt x="1203325" y="1032101"/>
                    </a:lnTo>
                    <a:lnTo>
                      <a:pt x="1203325" y="1203325"/>
                    </a:lnTo>
                    <a:lnTo>
                      <a:pt x="1203325" y="1375500"/>
                    </a:lnTo>
                    <a:lnTo>
                      <a:pt x="1203325" y="1375500"/>
                    </a:lnTo>
                    <a:lnTo>
                      <a:pt x="1031150" y="1375500"/>
                    </a:lnTo>
                    <a:lnTo>
                      <a:pt x="1031150" y="1547676"/>
                    </a:lnTo>
                    <a:lnTo>
                      <a:pt x="859926" y="1547676"/>
                    </a:lnTo>
                    <a:lnTo>
                      <a:pt x="859926" y="1718900"/>
                    </a:lnTo>
                    <a:lnTo>
                      <a:pt x="687750" y="1718900"/>
                    </a:lnTo>
                    <a:lnTo>
                      <a:pt x="687750" y="1891075"/>
                    </a:lnTo>
                    <a:lnTo>
                      <a:pt x="515575" y="1891075"/>
                    </a:lnTo>
                    <a:lnTo>
                      <a:pt x="343400" y="1891075"/>
                    </a:lnTo>
                    <a:lnTo>
                      <a:pt x="343400" y="1719851"/>
                    </a:lnTo>
                    <a:lnTo>
                      <a:pt x="343400" y="1718900"/>
                    </a:lnTo>
                    <a:lnTo>
                      <a:pt x="343400" y="1547676"/>
                    </a:lnTo>
                    <a:lnTo>
                      <a:pt x="172175" y="1547676"/>
                    </a:lnTo>
                    <a:lnTo>
                      <a:pt x="172175" y="1547676"/>
                    </a:lnTo>
                    <a:lnTo>
                      <a:pt x="172175" y="1375500"/>
                    </a:lnTo>
                    <a:lnTo>
                      <a:pt x="172175" y="1203325"/>
                    </a:lnTo>
                    <a:lnTo>
                      <a:pt x="0" y="1203325"/>
                    </a:lnTo>
                    <a:lnTo>
                      <a:pt x="0" y="1375500"/>
                    </a:lnTo>
                    <a:lnTo>
                      <a:pt x="0" y="1547676"/>
                    </a:lnTo>
                    <a:lnTo>
                      <a:pt x="0" y="1718900"/>
                    </a:lnTo>
                    <a:lnTo>
                      <a:pt x="172175" y="1718900"/>
                    </a:lnTo>
                    <a:lnTo>
                      <a:pt x="172175" y="1719851"/>
                    </a:lnTo>
                    <a:lnTo>
                      <a:pt x="172175" y="1891075"/>
                    </a:lnTo>
                    <a:lnTo>
                      <a:pt x="172175" y="2063251"/>
                    </a:lnTo>
                    <a:lnTo>
                      <a:pt x="343400" y="2063251"/>
                    </a:lnTo>
                    <a:lnTo>
                      <a:pt x="515575" y="2063251"/>
                    </a:lnTo>
                    <a:lnTo>
                      <a:pt x="515575" y="2235426"/>
                    </a:lnTo>
                    <a:lnTo>
                      <a:pt x="687750" y="2235426"/>
                    </a:lnTo>
                    <a:lnTo>
                      <a:pt x="687750" y="2406650"/>
                    </a:lnTo>
                    <a:lnTo>
                      <a:pt x="687750" y="2578825"/>
                    </a:lnTo>
                    <a:lnTo>
                      <a:pt x="687750" y="2751001"/>
                    </a:lnTo>
                    <a:lnTo>
                      <a:pt x="687750" y="2922225"/>
                    </a:lnTo>
                    <a:lnTo>
                      <a:pt x="687750" y="3094400"/>
                    </a:lnTo>
                    <a:lnTo>
                      <a:pt x="859926" y="3094400"/>
                    </a:lnTo>
                    <a:lnTo>
                      <a:pt x="859926" y="3266576"/>
                    </a:lnTo>
                    <a:lnTo>
                      <a:pt x="859926" y="3438751"/>
                    </a:lnTo>
                    <a:lnTo>
                      <a:pt x="859926" y="3438751"/>
                    </a:lnTo>
                    <a:lnTo>
                      <a:pt x="687750" y="3438751"/>
                    </a:lnTo>
                    <a:lnTo>
                      <a:pt x="687750" y="3782150"/>
                    </a:lnTo>
                    <a:lnTo>
                      <a:pt x="859926" y="3782150"/>
                    </a:lnTo>
                    <a:lnTo>
                      <a:pt x="1031150" y="3782150"/>
                    </a:lnTo>
                    <a:lnTo>
                      <a:pt x="1203325" y="3782150"/>
                    </a:lnTo>
                    <a:lnTo>
                      <a:pt x="1375500" y="3782150"/>
                    </a:lnTo>
                    <a:lnTo>
                      <a:pt x="1375500" y="3609975"/>
                    </a:lnTo>
                    <a:lnTo>
                      <a:pt x="1203325" y="3609975"/>
                    </a:lnTo>
                    <a:lnTo>
                      <a:pt x="1203325" y="3438751"/>
                    </a:lnTo>
                    <a:lnTo>
                      <a:pt x="1203325" y="3438751"/>
                    </a:lnTo>
                    <a:lnTo>
                      <a:pt x="1031150" y="3438751"/>
                    </a:lnTo>
                    <a:lnTo>
                      <a:pt x="1031150" y="3266576"/>
                    </a:lnTo>
                    <a:lnTo>
                      <a:pt x="1031150" y="3094400"/>
                    </a:lnTo>
                    <a:lnTo>
                      <a:pt x="1031150" y="2922225"/>
                    </a:lnTo>
                    <a:lnTo>
                      <a:pt x="859926" y="2922225"/>
                    </a:lnTo>
                    <a:lnTo>
                      <a:pt x="859926" y="2751001"/>
                    </a:lnTo>
                    <a:lnTo>
                      <a:pt x="859926" y="2578825"/>
                    </a:lnTo>
                    <a:lnTo>
                      <a:pt x="1031150" y="2578825"/>
                    </a:lnTo>
                    <a:lnTo>
                      <a:pt x="1031150" y="2406650"/>
                    </a:lnTo>
                    <a:lnTo>
                      <a:pt x="1031150" y="2235426"/>
                    </a:lnTo>
                    <a:lnTo>
                      <a:pt x="859926" y="2235426"/>
                    </a:lnTo>
                    <a:lnTo>
                      <a:pt x="859926" y="2063251"/>
                    </a:lnTo>
                    <a:lnTo>
                      <a:pt x="1031150" y="2063251"/>
                    </a:lnTo>
                    <a:lnTo>
                      <a:pt x="1203325" y="2063251"/>
                    </a:lnTo>
                    <a:lnTo>
                      <a:pt x="1203325" y="1891075"/>
                    </a:lnTo>
                    <a:lnTo>
                      <a:pt x="1203325" y="1719851"/>
                    </a:lnTo>
                    <a:lnTo>
                      <a:pt x="1203325" y="1718900"/>
                    </a:lnTo>
                    <a:lnTo>
                      <a:pt x="1375500" y="1718900"/>
                    </a:lnTo>
                    <a:lnTo>
                      <a:pt x="1375500" y="1547676"/>
                    </a:lnTo>
                    <a:lnTo>
                      <a:pt x="1375500" y="1375500"/>
                    </a:lnTo>
                    <a:lnTo>
                      <a:pt x="1375500" y="1203325"/>
                    </a:lnTo>
                    <a:lnTo>
                      <a:pt x="1375500" y="1032101"/>
                    </a:lnTo>
                    <a:lnTo>
                      <a:pt x="1546724" y="1032101"/>
                    </a:lnTo>
                    <a:lnTo>
                      <a:pt x="1546724" y="859926"/>
                    </a:lnTo>
                    <a:close/>
                  </a:path>
                </a:pathLst>
              </a:custGeom>
              <a:solidFill>
                <a:srgbClr val="F79B20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</p:grpSp>
        <p:grpSp>
          <p:nvGrpSpPr>
            <p:cNvPr id="91" name="Graphic 63">
              <a:extLst>
                <a:ext uri="{FF2B5EF4-FFF2-40B4-BE49-F238E27FC236}">
                  <a16:creationId xmlns:a16="http://schemas.microsoft.com/office/drawing/2014/main" id="{7678B044-DD62-89E2-1D03-F466D41BC07B}"/>
                </a:ext>
              </a:extLst>
            </p:cNvPr>
            <p:cNvGrpSpPr/>
            <p:nvPr/>
          </p:nvGrpSpPr>
          <p:grpSpPr>
            <a:xfrm>
              <a:off x="9782175" y="4451350"/>
              <a:ext cx="4813300" cy="4813300"/>
              <a:chOff x="9782175" y="4451350"/>
              <a:chExt cx="4813300" cy="4813300"/>
            </a:xfrm>
            <a:solidFill>
              <a:srgbClr val="242428"/>
            </a:solidFill>
          </p:grpSpPr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D675898E-F36F-F1B0-DB86-D04A480F5514}"/>
                  </a:ext>
                </a:extLst>
              </p:cNvPr>
              <p:cNvSpPr/>
              <p:nvPr/>
            </p:nvSpPr>
            <p:spPr>
              <a:xfrm>
                <a:off x="11157675" y="6342425"/>
                <a:ext cx="343399" cy="686798"/>
              </a:xfrm>
              <a:custGeom>
                <a:avLst/>
                <a:gdLst>
                  <a:gd name="connsiteX0" fmla="*/ 343399 w 343399"/>
                  <a:gd name="connsiteY0" fmla="*/ 343399 h 686798"/>
                  <a:gd name="connsiteX1" fmla="*/ 343399 w 343399"/>
                  <a:gd name="connsiteY1" fmla="*/ 171224 h 686798"/>
                  <a:gd name="connsiteX2" fmla="*/ 343399 w 343399"/>
                  <a:gd name="connsiteY2" fmla="*/ 0 h 686798"/>
                  <a:gd name="connsiteX3" fmla="*/ 171224 w 343399"/>
                  <a:gd name="connsiteY3" fmla="*/ 0 h 686798"/>
                  <a:gd name="connsiteX4" fmla="*/ 171224 w 343399"/>
                  <a:gd name="connsiteY4" fmla="*/ 171224 h 686798"/>
                  <a:gd name="connsiteX5" fmla="*/ 171224 w 343399"/>
                  <a:gd name="connsiteY5" fmla="*/ 343399 h 686798"/>
                  <a:gd name="connsiteX6" fmla="*/ 171224 w 343399"/>
                  <a:gd name="connsiteY6" fmla="*/ 515575 h 686798"/>
                  <a:gd name="connsiteX7" fmla="*/ 171224 w 343399"/>
                  <a:gd name="connsiteY7" fmla="*/ 515575 h 686798"/>
                  <a:gd name="connsiteX8" fmla="*/ 0 w 343399"/>
                  <a:gd name="connsiteY8" fmla="*/ 515575 h 686798"/>
                  <a:gd name="connsiteX9" fmla="*/ 0 w 343399"/>
                  <a:gd name="connsiteY9" fmla="*/ 686799 h 686798"/>
                  <a:gd name="connsiteX10" fmla="*/ 171224 w 343399"/>
                  <a:gd name="connsiteY10" fmla="*/ 686799 h 686798"/>
                  <a:gd name="connsiteX11" fmla="*/ 343399 w 343399"/>
                  <a:gd name="connsiteY11" fmla="*/ 686799 h 686798"/>
                  <a:gd name="connsiteX12" fmla="*/ 343399 w 343399"/>
                  <a:gd name="connsiteY12" fmla="*/ 515575 h 686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3399" h="686798">
                    <a:moveTo>
                      <a:pt x="343399" y="343399"/>
                    </a:moveTo>
                    <a:lnTo>
                      <a:pt x="343399" y="171224"/>
                    </a:lnTo>
                    <a:lnTo>
                      <a:pt x="343399" y="0"/>
                    </a:lnTo>
                    <a:lnTo>
                      <a:pt x="171224" y="0"/>
                    </a:lnTo>
                    <a:lnTo>
                      <a:pt x="171224" y="171224"/>
                    </a:lnTo>
                    <a:lnTo>
                      <a:pt x="171224" y="343399"/>
                    </a:lnTo>
                    <a:lnTo>
                      <a:pt x="171224" y="515575"/>
                    </a:lnTo>
                    <a:lnTo>
                      <a:pt x="171224" y="515575"/>
                    </a:lnTo>
                    <a:lnTo>
                      <a:pt x="0" y="515575"/>
                    </a:lnTo>
                    <a:lnTo>
                      <a:pt x="0" y="686799"/>
                    </a:lnTo>
                    <a:lnTo>
                      <a:pt x="171224" y="686799"/>
                    </a:lnTo>
                    <a:lnTo>
                      <a:pt x="343399" y="686799"/>
                    </a:lnTo>
                    <a:lnTo>
                      <a:pt x="343399" y="515575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F7ED5BCE-5B62-DF21-62E7-9A1A253182FD}"/>
                  </a:ext>
                </a:extLst>
              </p:cNvPr>
              <p:cNvSpPr/>
              <p:nvPr/>
            </p:nvSpPr>
            <p:spPr>
              <a:xfrm>
                <a:off x="11501074" y="7029224"/>
                <a:ext cx="172175" cy="344350"/>
              </a:xfrm>
              <a:custGeom>
                <a:avLst/>
                <a:gdLst>
                  <a:gd name="connsiteX0" fmla="*/ 172175 w 172175"/>
                  <a:gd name="connsiteY0" fmla="*/ 0 h 344350"/>
                  <a:gd name="connsiteX1" fmla="*/ 0 w 172175"/>
                  <a:gd name="connsiteY1" fmla="*/ 0 h 344350"/>
                  <a:gd name="connsiteX2" fmla="*/ 0 w 172175"/>
                  <a:gd name="connsiteY2" fmla="*/ 172175 h 344350"/>
                  <a:gd name="connsiteX3" fmla="*/ 0 w 172175"/>
                  <a:gd name="connsiteY3" fmla="*/ 344351 h 344350"/>
                  <a:gd name="connsiteX4" fmla="*/ 172175 w 172175"/>
                  <a:gd name="connsiteY4" fmla="*/ 344351 h 344350"/>
                  <a:gd name="connsiteX5" fmla="*/ 172175 w 172175"/>
                  <a:gd name="connsiteY5" fmla="*/ 172175 h 34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175" h="344350">
                    <a:moveTo>
                      <a:pt x="172175" y="0"/>
                    </a:moveTo>
                    <a:lnTo>
                      <a:pt x="0" y="0"/>
                    </a:lnTo>
                    <a:lnTo>
                      <a:pt x="0" y="172175"/>
                    </a:lnTo>
                    <a:lnTo>
                      <a:pt x="0" y="344351"/>
                    </a:lnTo>
                    <a:lnTo>
                      <a:pt x="172175" y="344351"/>
                    </a:lnTo>
                    <a:lnTo>
                      <a:pt x="172175" y="172175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A1077C50-ACA0-05BB-39A1-A22882CDBD23}"/>
                  </a:ext>
                </a:extLst>
              </p:cNvPr>
              <p:cNvSpPr/>
              <p:nvPr/>
            </p:nvSpPr>
            <p:spPr>
              <a:xfrm>
                <a:off x="9954350" y="5310324"/>
                <a:ext cx="171224" cy="344350"/>
              </a:xfrm>
              <a:custGeom>
                <a:avLst/>
                <a:gdLst>
                  <a:gd name="connsiteX0" fmla="*/ 0 w 171224"/>
                  <a:gd name="connsiteY0" fmla="*/ 172175 h 344350"/>
                  <a:gd name="connsiteX1" fmla="*/ 0 w 171224"/>
                  <a:gd name="connsiteY1" fmla="*/ 344351 h 344350"/>
                  <a:gd name="connsiteX2" fmla="*/ 171224 w 171224"/>
                  <a:gd name="connsiteY2" fmla="*/ 344351 h 344350"/>
                  <a:gd name="connsiteX3" fmla="*/ 171224 w 171224"/>
                  <a:gd name="connsiteY3" fmla="*/ 172175 h 344350"/>
                  <a:gd name="connsiteX4" fmla="*/ 171224 w 171224"/>
                  <a:gd name="connsiteY4" fmla="*/ 0 h 344350"/>
                  <a:gd name="connsiteX5" fmla="*/ 0 w 171224"/>
                  <a:gd name="connsiteY5" fmla="*/ 0 h 34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1224" h="344350">
                    <a:moveTo>
                      <a:pt x="0" y="172175"/>
                    </a:moveTo>
                    <a:lnTo>
                      <a:pt x="0" y="344351"/>
                    </a:lnTo>
                    <a:lnTo>
                      <a:pt x="171224" y="344351"/>
                    </a:lnTo>
                    <a:lnTo>
                      <a:pt x="171224" y="172175"/>
                    </a:lnTo>
                    <a:lnTo>
                      <a:pt x="1712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D7962BEF-03AB-F6C6-B510-FCEC10715445}"/>
                  </a:ext>
                </a:extLst>
              </p:cNvPr>
              <p:cNvSpPr/>
              <p:nvPr/>
            </p:nvSpPr>
            <p:spPr>
              <a:xfrm>
                <a:off x="10985500" y="7030175"/>
                <a:ext cx="172175" cy="172175"/>
              </a:xfrm>
              <a:custGeom>
                <a:avLst/>
                <a:gdLst>
                  <a:gd name="connsiteX0" fmla="*/ 0 w 172175"/>
                  <a:gd name="connsiteY0" fmla="*/ 0 h 172175"/>
                  <a:gd name="connsiteX1" fmla="*/ 172175 w 172175"/>
                  <a:gd name="connsiteY1" fmla="*/ 0 h 172175"/>
                  <a:gd name="connsiteX2" fmla="*/ 172175 w 172175"/>
                  <a:gd name="connsiteY2" fmla="*/ 172175 h 172175"/>
                  <a:gd name="connsiteX3" fmla="*/ 0 w 172175"/>
                  <a:gd name="connsiteY3" fmla="*/ 172175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175" h="172175">
                    <a:moveTo>
                      <a:pt x="0" y="0"/>
                    </a:moveTo>
                    <a:lnTo>
                      <a:pt x="172175" y="0"/>
                    </a:lnTo>
                    <a:lnTo>
                      <a:pt x="172175" y="172175"/>
                    </a:lnTo>
                    <a:lnTo>
                      <a:pt x="0" y="172175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259C0143-9C62-2DFE-0529-69C2A80429FA}"/>
                  </a:ext>
                </a:extLst>
              </p:cNvPr>
              <p:cNvSpPr/>
              <p:nvPr/>
            </p:nvSpPr>
            <p:spPr>
              <a:xfrm>
                <a:off x="10642100" y="7201399"/>
                <a:ext cx="343399" cy="172175"/>
              </a:xfrm>
              <a:custGeom>
                <a:avLst/>
                <a:gdLst>
                  <a:gd name="connsiteX0" fmla="*/ 0 w 343399"/>
                  <a:gd name="connsiteY0" fmla="*/ 0 h 172175"/>
                  <a:gd name="connsiteX1" fmla="*/ 0 w 343399"/>
                  <a:gd name="connsiteY1" fmla="*/ 172175 h 172175"/>
                  <a:gd name="connsiteX2" fmla="*/ 171224 w 343399"/>
                  <a:gd name="connsiteY2" fmla="*/ 172175 h 172175"/>
                  <a:gd name="connsiteX3" fmla="*/ 343399 w 343399"/>
                  <a:gd name="connsiteY3" fmla="*/ 172175 h 172175"/>
                  <a:gd name="connsiteX4" fmla="*/ 343399 w 343399"/>
                  <a:gd name="connsiteY4" fmla="*/ 0 h 172175"/>
                  <a:gd name="connsiteX5" fmla="*/ 171224 w 343399"/>
                  <a:gd name="connsiteY5" fmla="*/ 0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3399" h="172175">
                    <a:moveTo>
                      <a:pt x="0" y="0"/>
                    </a:moveTo>
                    <a:lnTo>
                      <a:pt x="0" y="172175"/>
                    </a:lnTo>
                    <a:lnTo>
                      <a:pt x="171224" y="172175"/>
                    </a:lnTo>
                    <a:lnTo>
                      <a:pt x="343399" y="172175"/>
                    </a:lnTo>
                    <a:lnTo>
                      <a:pt x="343399" y="0"/>
                    </a:lnTo>
                    <a:lnTo>
                      <a:pt x="171224" y="0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ABEDCB3A-429F-6B7D-2223-554A8BFED0A4}"/>
                  </a:ext>
                </a:extLst>
              </p:cNvPr>
              <p:cNvSpPr/>
              <p:nvPr/>
            </p:nvSpPr>
            <p:spPr>
              <a:xfrm>
                <a:off x="10642100" y="6858000"/>
                <a:ext cx="172175" cy="172175"/>
              </a:xfrm>
              <a:custGeom>
                <a:avLst/>
                <a:gdLst>
                  <a:gd name="connsiteX0" fmla="*/ 0 w 172175"/>
                  <a:gd name="connsiteY0" fmla="*/ 0 h 172175"/>
                  <a:gd name="connsiteX1" fmla="*/ 172175 w 172175"/>
                  <a:gd name="connsiteY1" fmla="*/ 0 h 172175"/>
                  <a:gd name="connsiteX2" fmla="*/ 172175 w 172175"/>
                  <a:gd name="connsiteY2" fmla="*/ 172175 h 172175"/>
                  <a:gd name="connsiteX3" fmla="*/ 0 w 172175"/>
                  <a:gd name="connsiteY3" fmla="*/ 172175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175" h="172175">
                    <a:moveTo>
                      <a:pt x="0" y="0"/>
                    </a:moveTo>
                    <a:lnTo>
                      <a:pt x="172175" y="0"/>
                    </a:lnTo>
                    <a:lnTo>
                      <a:pt x="172175" y="172175"/>
                    </a:lnTo>
                    <a:lnTo>
                      <a:pt x="0" y="172175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5A137E9C-E6F5-43D0-3C54-D2310AFA5B4C}"/>
                  </a:ext>
                </a:extLst>
              </p:cNvPr>
              <p:cNvSpPr/>
              <p:nvPr/>
            </p:nvSpPr>
            <p:spPr>
              <a:xfrm>
                <a:off x="10469925" y="7030175"/>
                <a:ext cx="172175" cy="172175"/>
              </a:xfrm>
              <a:custGeom>
                <a:avLst/>
                <a:gdLst>
                  <a:gd name="connsiteX0" fmla="*/ 0 w 172175"/>
                  <a:gd name="connsiteY0" fmla="*/ 0 h 172175"/>
                  <a:gd name="connsiteX1" fmla="*/ 172175 w 172175"/>
                  <a:gd name="connsiteY1" fmla="*/ 0 h 172175"/>
                  <a:gd name="connsiteX2" fmla="*/ 172175 w 172175"/>
                  <a:gd name="connsiteY2" fmla="*/ 172175 h 172175"/>
                  <a:gd name="connsiteX3" fmla="*/ 0 w 172175"/>
                  <a:gd name="connsiteY3" fmla="*/ 172175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175" h="172175">
                    <a:moveTo>
                      <a:pt x="0" y="0"/>
                    </a:moveTo>
                    <a:lnTo>
                      <a:pt x="172175" y="0"/>
                    </a:lnTo>
                    <a:lnTo>
                      <a:pt x="172175" y="172175"/>
                    </a:lnTo>
                    <a:lnTo>
                      <a:pt x="0" y="172175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F4A90EDB-39C8-6EEB-1D91-971287149562}"/>
                  </a:ext>
                </a:extLst>
              </p:cNvPr>
              <p:cNvSpPr/>
              <p:nvPr/>
            </p:nvSpPr>
            <p:spPr>
              <a:xfrm>
                <a:off x="10469925" y="4623525"/>
                <a:ext cx="515574" cy="515574"/>
              </a:xfrm>
              <a:custGeom>
                <a:avLst/>
                <a:gdLst>
                  <a:gd name="connsiteX0" fmla="*/ 172175 w 515574"/>
                  <a:gd name="connsiteY0" fmla="*/ 343399 h 515574"/>
                  <a:gd name="connsiteX1" fmla="*/ 0 w 515574"/>
                  <a:gd name="connsiteY1" fmla="*/ 343399 h 515574"/>
                  <a:gd name="connsiteX2" fmla="*/ 0 w 515574"/>
                  <a:gd name="connsiteY2" fmla="*/ 515575 h 515574"/>
                  <a:gd name="connsiteX3" fmla="*/ 172175 w 515574"/>
                  <a:gd name="connsiteY3" fmla="*/ 515575 h 515574"/>
                  <a:gd name="connsiteX4" fmla="*/ 343399 w 515574"/>
                  <a:gd name="connsiteY4" fmla="*/ 515575 h 515574"/>
                  <a:gd name="connsiteX5" fmla="*/ 343399 w 515574"/>
                  <a:gd name="connsiteY5" fmla="*/ 515575 h 515574"/>
                  <a:gd name="connsiteX6" fmla="*/ 515575 w 515574"/>
                  <a:gd name="connsiteY6" fmla="*/ 515575 h 515574"/>
                  <a:gd name="connsiteX7" fmla="*/ 515575 w 515574"/>
                  <a:gd name="connsiteY7" fmla="*/ 343399 h 515574"/>
                  <a:gd name="connsiteX8" fmla="*/ 343399 w 515574"/>
                  <a:gd name="connsiteY8" fmla="*/ 343399 h 515574"/>
                  <a:gd name="connsiteX9" fmla="*/ 343399 w 515574"/>
                  <a:gd name="connsiteY9" fmla="*/ 186444 h 515574"/>
                  <a:gd name="connsiteX10" fmla="*/ 343399 w 515574"/>
                  <a:gd name="connsiteY10" fmla="*/ 0 h 515574"/>
                  <a:gd name="connsiteX11" fmla="*/ 172175 w 515574"/>
                  <a:gd name="connsiteY11" fmla="*/ 0 h 515574"/>
                  <a:gd name="connsiteX12" fmla="*/ 172175 w 515574"/>
                  <a:gd name="connsiteY12" fmla="*/ 186444 h 51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15574" h="515574">
                    <a:moveTo>
                      <a:pt x="172175" y="343399"/>
                    </a:moveTo>
                    <a:lnTo>
                      <a:pt x="0" y="343399"/>
                    </a:lnTo>
                    <a:lnTo>
                      <a:pt x="0" y="515575"/>
                    </a:lnTo>
                    <a:lnTo>
                      <a:pt x="172175" y="515575"/>
                    </a:lnTo>
                    <a:lnTo>
                      <a:pt x="343399" y="515575"/>
                    </a:lnTo>
                    <a:lnTo>
                      <a:pt x="343399" y="515575"/>
                    </a:lnTo>
                    <a:lnTo>
                      <a:pt x="515575" y="515575"/>
                    </a:lnTo>
                    <a:lnTo>
                      <a:pt x="515575" y="343399"/>
                    </a:lnTo>
                    <a:lnTo>
                      <a:pt x="343399" y="343399"/>
                    </a:lnTo>
                    <a:lnTo>
                      <a:pt x="343399" y="186444"/>
                    </a:lnTo>
                    <a:lnTo>
                      <a:pt x="343399" y="0"/>
                    </a:lnTo>
                    <a:lnTo>
                      <a:pt x="172175" y="0"/>
                    </a:lnTo>
                    <a:lnTo>
                      <a:pt x="172175" y="186444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D68B3BFA-6C66-DDAA-AFD3-7436805CDA02}"/>
                  </a:ext>
                </a:extLst>
              </p:cNvPr>
              <p:cNvSpPr/>
              <p:nvPr/>
            </p:nvSpPr>
            <p:spPr>
              <a:xfrm>
                <a:off x="10125574" y="4451350"/>
                <a:ext cx="516526" cy="172175"/>
              </a:xfrm>
              <a:custGeom>
                <a:avLst/>
                <a:gdLst>
                  <a:gd name="connsiteX0" fmla="*/ 344351 w 516526"/>
                  <a:gd name="connsiteY0" fmla="*/ 172175 h 172175"/>
                  <a:gd name="connsiteX1" fmla="*/ 516526 w 516526"/>
                  <a:gd name="connsiteY1" fmla="*/ 172175 h 172175"/>
                  <a:gd name="connsiteX2" fmla="*/ 516526 w 516526"/>
                  <a:gd name="connsiteY2" fmla="*/ 0 h 172175"/>
                  <a:gd name="connsiteX3" fmla="*/ 344351 w 516526"/>
                  <a:gd name="connsiteY3" fmla="*/ 0 h 172175"/>
                  <a:gd name="connsiteX4" fmla="*/ 172175 w 516526"/>
                  <a:gd name="connsiteY4" fmla="*/ 0 h 172175"/>
                  <a:gd name="connsiteX5" fmla="*/ 0 w 516526"/>
                  <a:gd name="connsiteY5" fmla="*/ 0 h 172175"/>
                  <a:gd name="connsiteX6" fmla="*/ 0 w 516526"/>
                  <a:gd name="connsiteY6" fmla="*/ 172175 h 172175"/>
                  <a:gd name="connsiteX7" fmla="*/ 172175 w 516526"/>
                  <a:gd name="connsiteY7" fmla="*/ 172175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6526" h="172175">
                    <a:moveTo>
                      <a:pt x="344351" y="172175"/>
                    </a:moveTo>
                    <a:lnTo>
                      <a:pt x="516526" y="172175"/>
                    </a:lnTo>
                    <a:lnTo>
                      <a:pt x="516526" y="0"/>
                    </a:lnTo>
                    <a:lnTo>
                      <a:pt x="344351" y="0"/>
                    </a:lnTo>
                    <a:lnTo>
                      <a:pt x="172175" y="0"/>
                    </a:lnTo>
                    <a:lnTo>
                      <a:pt x="0" y="0"/>
                    </a:lnTo>
                    <a:lnTo>
                      <a:pt x="0" y="172175"/>
                    </a:lnTo>
                    <a:lnTo>
                      <a:pt x="172175" y="172175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461CAB7F-0497-DDE0-282C-FF345A1032F3}"/>
                  </a:ext>
                </a:extLst>
              </p:cNvPr>
              <p:cNvSpPr/>
              <p:nvPr/>
            </p:nvSpPr>
            <p:spPr>
              <a:xfrm>
                <a:off x="9954350" y="4623525"/>
                <a:ext cx="172175" cy="172175"/>
              </a:xfrm>
              <a:custGeom>
                <a:avLst/>
                <a:gdLst>
                  <a:gd name="connsiteX0" fmla="*/ 0 w 172175"/>
                  <a:gd name="connsiteY0" fmla="*/ 0 h 172175"/>
                  <a:gd name="connsiteX1" fmla="*/ 172175 w 172175"/>
                  <a:gd name="connsiteY1" fmla="*/ 0 h 172175"/>
                  <a:gd name="connsiteX2" fmla="*/ 172175 w 172175"/>
                  <a:gd name="connsiteY2" fmla="*/ 172175 h 172175"/>
                  <a:gd name="connsiteX3" fmla="*/ 0 w 172175"/>
                  <a:gd name="connsiteY3" fmla="*/ 172175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175" h="172175">
                    <a:moveTo>
                      <a:pt x="0" y="0"/>
                    </a:moveTo>
                    <a:lnTo>
                      <a:pt x="172175" y="0"/>
                    </a:lnTo>
                    <a:lnTo>
                      <a:pt x="172175" y="172175"/>
                    </a:lnTo>
                    <a:lnTo>
                      <a:pt x="0" y="172175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249C0D5C-8A9B-98C8-9E0D-37B979AA77FE}"/>
                  </a:ext>
                </a:extLst>
              </p:cNvPr>
              <p:cNvSpPr/>
              <p:nvPr/>
            </p:nvSpPr>
            <p:spPr>
              <a:xfrm>
                <a:off x="9782175" y="4794749"/>
                <a:ext cx="172175" cy="515574"/>
              </a:xfrm>
              <a:custGeom>
                <a:avLst/>
                <a:gdLst>
                  <a:gd name="connsiteX0" fmla="*/ 0 w 172175"/>
                  <a:gd name="connsiteY0" fmla="*/ 172175 h 515574"/>
                  <a:gd name="connsiteX1" fmla="*/ 0 w 172175"/>
                  <a:gd name="connsiteY1" fmla="*/ 344351 h 515574"/>
                  <a:gd name="connsiteX2" fmla="*/ 0 w 172175"/>
                  <a:gd name="connsiteY2" fmla="*/ 515575 h 515574"/>
                  <a:gd name="connsiteX3" fmla="*/ 172175 w 172175"/>
                  <a:gd name="connsiteY3" fmla="*/ 515575 h 515574"/>
                  <a:gd name="connsiteX4" fmla="*/ 172175 w 172175"/>
                  <a:gd name="connsiteY4" fmla="*/ 344351 h 515574"/>
                  <a:gd name="connsiteX5" fmla="*/ 172175 w 172175"/>
                  <a:gd name="connsiteY5" fmla="*/ 172175 h 515574"/>
                  <a:gd name="connsiteX6" fmla="*/ 172175 w 172175"/>
                  <a:gd name="connsiteY6" fmla="*/ 0 h 515574"/>
                  <a:gd name="connsiteX7" fmla="*/ 0 w 172175"/>
                  <a:gd name="connsiteY7" fmla="*/ 0 h 51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2175" h="515574">
                    <a:moveTo>
                      <a:pt x="0" y="172175"/>
                    </a:moveTo>
                    <a:lnTo>
                      <a:pt x="0" y="344351"/>
                    </a:lnTo>
                    <a:lnTo>
                      <a:pt x="0" y="515575"/>
                    </a:lnTo>
                    <a:lnTo>
                      <a:pt x="172175" y="515575"/>
                    </a:lnTo>
                    <a:lnTo>
                      <a:pt x="172175" y="344351"/>
                    </a:lnTo>
                    <a:lnTo>
                      <a:pt x="172175" y="172175"/>
                    </a:lnTo>
                    <a:lnTo>
                      <a:pt x="17217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C1074B96-BC32-0B40-840F-5B5073D48A3C}"/>
                  </a:ext>
                </a:extLst>
              </p:cNvPr>
              <p:cNvSpPr/>
              <p:nvPr/>
            </p:nvSpPr>
            <p:spPr>
              <a:xfrm>
                <a:off x="10125574" y="5311275"/>
                <a:ext cx="1203325" cy="1546724"/>
              </a:xfrm>
              <a:custGeom>
                <a:avLst/>
                <a:gdLst>
                  <a:gd name="connsiteX0" fmla="*/ 1203325 w 1203325"/>
                  <a:gd name="connsiteY0" fmla="*/ 686799 h 1546724"/>
                  <a:gd name="connsiteX1" fmla="*/ 1203325 w 1203325"/>
                  <a:gd name="connsiteY1" fmla="*/ 515575 h 1546724"/>
                  <a:gd name="connsiteX2" fmla="*/ 1203325 w 1203325"/>
                  <a:gd name="connsiteY2" fmla="*/ 343399 h 1546724"/>
                  <a:gd name="connsiteX3" fmla="*/ 1203325 w 1203325"/>
                  <a:gd name="connsiteY3" fmla="*/ 171224 h 1546724"/>
                  <a:gd name="connsiteX4" fmla="*/ 1203325 w 1203325"/>
                  <a:gd name="connsiteY4" fmla="*/ 0 h 1546724"/>
                  <a:gd name="connsiteX5" fmla="*/ 1032101 w 1203325"/>
                  <a:gd name="connsiteY5" fmla="*/ 0 h 1546724"/>
                  <a:gd name="connsiteX6" fmla="*/ 859926 w 1203325"/>
                  <a:gd name="connsiteY6" fmla="*/ 0 h 1546724"/>
                  <a:gd name="connsiteX7" fmla="*/ 687750 w 1203325"/>
                  <a:gd name="connsiteY7" fmla="*/ 0 h 1546724"/>
                  <a:gd name="connsiteX8" fmla="*/ 687750 w 1203325"/>
                  <a:gd name="connsiteY8" fmla="*/ 0 h 1546724"/>
                  <a:gd name="connsiteX9" fmla="*/ 516526 w 1203325"/>
                  <a:gd name="connsiteY9" fmla="*/ 0 h 1546724"/>
                  <a:gd name="connsiteX10" fmla="*/ 344351 w 1203325"/>
                  <a:gd name="connsiteY10" fmla="*/ 0 h 1546724"/>
                  <a:gd name="connsiteX11" fmla="*/ 344351 w 1203325"/>
                  <a:gd name="connsiteY11" fmla="*/ 171224 h 1546724"/>
                  <a:gd name="connsiteX12" fmla="*/ 344351 w 1203325"/>
                  <a:gd name="connsiteY12" fmla="*/ 171224 h 1546724"/>
                  <a:gd name="connsiteX13" fmla="*/ 344351 w 1203325"/>
                  <a:gd name="connsiteY13" fmla="*/ 343399 h 1546724"/>
                  <a:gd name="connsiteX14" fmla="*/ 516526 w 1203325"/>
                  <a:gd name="connsiteY14" fmla="*/ 343399 h 1546724"/>
                  <a:gd name="connsiteX15" fmla="*/ 516526 w 1203325"/>
                  <a:gd name="connsiteY15" fmla="*/ 515575 h 1546724"/>
                  <a:gd name="connsiteX16" fmla="*/ 516526 w 1203325"/>
                  <a:gd name="connsiteY16" fmla="*/ 686799 h 1546724"/>
                  <a:gd name="connsiteX17" fmla="*/ 344351 w 1203325"/>
                  <a:gd name="connsiteY17" fmla="*/ 686799 h 1546724"/>
                  <a:gd name="connsiteX18" fmla="*/ 344351 w 1203325"/>
                  <a:gd name="connsiteY18" fmla="*/ 686799 h 1546724"/>
                  <a:gd name="connsiteX19" fmla="*/ 344351 w 1203325"/>
                  <a:gd name="connsiteY19" fmla="*/ 686799 h 1546724"/>
                  <a:gd name="connsiteX20" fmla="*/ 172175 w 1203325"/>
                  <a:gd name="connsiteY20" fmla="*/ 686799 h 1546724"/>
                  <a:gd name="connsiteX21" fmla="*/ 172175 w 1203325"/>
                  <a:gd name="connsiteY21" fmla="*/ 515575 h 1546724"/>
                  <a:gd name="connsiteX22" fmla="*/ 172175 w 1203325"/>
                  <a:gd name="connsiteY22" fmla="*/ 343399 h 1546724"/>
                  <a:gd name="connsiteX23" fmla="*/ 0 w 1203325"/>
                  <a:gd name="connsiteY23" fmla="*/ 343399 h 1546724"/>
                  <a:gd name="connsiteX24" fmla="*/ 0 w 1203325"/>
                  <a:gd name="connsiteY24" fmla="*/ 515575 h 1546724"/>
                  <a:gd name="connsiteX25" fmla="*/ 0 w 1203325"/>
                  <a:gd name="connsiteY25" fmla="*/ 686799 h 1546724"/>
                  <a:gd name="connsiteX26" fmla="*/ 172175 w 1203325"/>
                  <a:gd name="connsiteY26" fmla="*/ 686799 h 1546724"/>
                  <a:gd name="connsiteX27" fmla="*/ 172175 w 1203325"/>
                  <a:gd name="connsiteY27" fmla="*/ 858974 h 1546724"/>
                  <a:gd name="connsiteX28" fmla="*/ 344351 w 1203325"/>
                  <a:gd name="connsiteY28" fmla="*/ 858974 h 1546724"/>
                  <a:gd name="connsiteX29" fmla="*/ 344351 w 1203325"/>
                  <a:gd name="connsiteY29" fmla="*/ 1031150 h 1546724"/>
                  <a:gd name="connsiteX30" fmla="*/ 516526 w 1203325"/>
                  <a:gd name="connsiteY30" fmla="*/ 1031150 h 1546724"/>
                  <a:gd name="connsiteX31" fmla="*/ 516526 w 1203325"/>
                  <a:gd name="connsiteY31" fmla="*/ 858974 h 1546724"/>
                  <a:gd name="connsiteX32" fmla="*/ 516526 w 1203325"/>
                  <a:gd name="connsiteY32" fmla="*/ 686799 h 1546724"/>
                  <a:gd name="connsiteX33" fmla="*/ 687750 w 1203325"/>
                  <a:gd name="connsiteY33" fmla="*/ 686799 h 1546724"/>
                  <a:gd name="connsiteX34" fmla="*/ 687750 w 1203325"/>
                  <a:gd name="connsiteY34" fmla="*/ 515575 h 1546724"/>
                  <a:gd name="connsiteX35" fmla="*/ 687750 w 1203325"/>
                  <a:gd name="connsiteY35" fmla="*/ 343399 h 1546724"/>
                  <a:gd name="connsiteX36" fmla="*/ 516526 w 1203325"/>
                  <a:gd name="connsiteY36" fmla="*/ 343399 h 1546724"/>
                  <a:gd name="connsiteX37" fmla="*/ 516526 w 1203325"/>
                  <a:gd name="connsiteY37" fmla="*/ 171224 h 1546724"/>
                  <a:gd name="connsiteX38" fmla="*/ 687750 w 1203325"/>
                  <a:gd name="connsiteY38" fmla="*/ 171224 h 1546724"/>
                  <a:gd name="connsiteX39" fmla="*/ 687750 w 1203325"/>
                  <a:gd name="connsiteY39" fmla="*/ 171224 h 1546724"/>
                  <a:gd name="connsiteX40" fmla="*/ 859926 w 1203325"/>
                  <a:gd name="connsiteY40" fmla="*/ 171224 h 1546724"/>
                  <a:gd name="connsiteX41" fmla="*/ 1032101 w 1203325"/>
                  <a:gd name="connsiteY41" fmla="*/ 171224 h 1546724"/>
                  <a:gd name="connsiteX42" fmla="*/ 1032101 w 1203325"/>
                  <a:gd name="connsiteY42" fmla="*/ 343399 h 1546724"/>
                  <a:gd name="connsiteX43" fmla="*/ 1032101 w 1203325"/>
                  <a:gd name="connsiteY43" fmla="*/ 515575 h 1546724"/>
                  <a:gd name="connsiteX44" fmla="*/ 1032101 w 1203325"/>
                  <a:gd name="connsiteY44" fmla="*/ 686799 h 1546724"/>
                  <a:gd name="connsiteX45" fmla="*/ 1032101 w 1203325"/>
                  <a:gd name="connsiteY45" fmla="*/ 858974 h 1546724"/>
                  <a:gd name="connsiteX46" fmla="*/ 859926 w 1203325"/>
                  <a:gd name="connsiteY46" fmla="*/ 858974 h 1546724"/>
                  <a:gd name="connsiteX47" fmla="*/ 859926 w 1203325"/>
                  <a:gd name="connsiteY47" fmla="*/ 858974 h 1546724"/>
                  <a:gd name="connsiteX48" fmla="*/ 859926 w 1203325"/>
                  <a:gd name="connsiteY48" fmla="*/ 858974 h 1546724"/>
                  <a:gd name="connsiteX49" fmla="*/ 859926 w 1203325"/>
                  <a:gd name="connsiteY49" fmla="*/ 686799 h 1546724"/>
                  <a:gd name="connsiteX50" fmla="*/ 687750 w 1203325"/>
                  <a:gd name="connsiteY50" fmla="*/ 686799 h 1546724"/>
                  <a:gd name="connsiteX51" fmla="*/ 687750 w 1203325"/>
                  <a:gd name="connsiteY51" fmla="*/ 858974 h 1546724"/>
                  <a:gd name="connsiteX52" fmla="*/ 687750 w 1203325"/>
                  <a:gd name="connsiteY52" fmla="*/ 1031150 h 1546724"/>
                  <a:gd name="connsiteX53" fmla="*/ 516526 w 1203325"/>
                  <a:gd name="connsiteY53" fmla="*/ 1031150 h 1546724"/>
                  <a:gd name="connsiteX54" fmla="*/ 516526 w 1203325"/>
                  <a:gd name="connsiteY54" fmla="*/ 1202374 h 1546724"/>
                  <a:gd name="connsiteX55" fmla="*/ 687750 w 1203325"/>
                  <a:gd name="connsiteY55" fmla="*/ 1202374 h 1546724"/>
                  <a:gd name="connsiteX56" fmla="*/ 687750 w 1203325"/>
                  <a:gd name="connsiteY56" fmla="*/ 1374549 h 1546724"/>
                  <a:gd name="connsiteX57" fmla="*/ 687750 w 1203325"/>
                  <a:gd name="connsiteY57" fmla="*/ 1546725 h 1546724"/>
                  <a:gd name="connsiteX58" fmla="*/ 859926 w 1203325"/>
                  <a:gd name="connsiteY58" fmla="*/ 1546725 h 1546724"/>
                  <a:gd name="connsiteX59" fmla="*/ 859926 w 1203325"/>
                  <a:gd name="connsiteY59" fmla="*/ 1374549 h 1546724"/>
                  <a:gd name="connsiteX60" fmla="*/ 859926 w 1203325"/>
                  <a:gd name="connsiteY60" fmla="*/ 1202374 h 1546724"/>
                  <a:gd name="connsiteX61" fmla="*/ 687750 w 1203325"/>
                  <a:gd name="connsiteY61" fmla="*/ 1202374 h 1546724"/>
                  <a:gd name="connsiteX62" fmla="*/ 687750 w 1203325"/>
                  <a:gd name="connsiteY62" fmla="*/ 1031150 h 1546724"/>
                  <a:gd name="connsiteX63" fmla="*/ 783826 w 1203325"/>
                  <a:gd name="connsiteY63" fmla="*/ 1031150 h 1546724"/>
                  <a:gd name="connsiteX64" fmla="*/ 859926 w 1203325"/>
                  <a:gd name="connsiteY64" fmla="*/ 1031150 h 1546724"/>
                  <a:gd name="connsiteX65" fmla="*/ 1032101 w 1203325"/>
                  <a:gd name="connsiteY65" fmla="*/ 1031150 h 1546724"/>
                  <a:gd name="connsiteX66" fmla="*/ 1032101 w 1203325"/>
                  <a:gd name="connsiteY66" fmla="*/ 1031150 h 1546724"/>
                  <a:gd name="connsiteX67" fmla="*/ 1203325 w 1203325"/>
                  <a:gd name="connsiteY67" fmla="*/ 1031150 h 1546724"/>
                  <a:gd name="connsiteX68" fmla="*/ 1203325 w 1203325"/>
                  <a:gd name="connsiteY68" fmla="*/ 858974 h 1546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1203325" h="1546724">
                    <a:moveTo>
                      <a:pt x="1203325" y="686799"/>
                    </a:moveTo>
                    <a:lnTo>
                      <a:pt x="1203325" y="515575"/>
                    </a:lnTo>
                    <a:lnTo>
                      <a:pt x="1203325" y="343399"/>
                    </a:lnTo>
                    <a:lnTo>
                      <a:pt x="1203325" y="171224"/>
                    </a:lnTo>
                    <a:lnTo>
                      <a:pt x="1203325" y="0"/>
                    </a:lnTo>
                    <a:lnTo>
                      <a:pt x="1032101" y="0"/>
                    </a:lnTo>
                    <a:lnTo>
                      <a:pt x="859926" y="0"/>
                    </a:lnTo>
                    <a:lnTo>
                      <a:pt x="687750" y="0"/>
                    </a:lnTo>
                    <a:lnTo>
                      <a:pt x="687750" y="0"/>
                    </a:lnTo>
                    <a:lnTo>
                      <a:pt x="516526" y="0"/>
                    </a:lnTo>
                    <a:lnTo>
                      <a:pt x="344351" y="0"/>
                    </a:lnTo>
                    <a:lnTo>
                      <a:pt x="344351" y="171224"/>
                    </a:lnTo>
                    <a:lnTo>
                      <a:pt x="344351" y="171224"/>
                    </a:lnTo>
                    <a:lnTo>
                      <a:pt x="344351" y="343399"/>
                    </a:lnTo>
                    <a:lnTo>
                      <a:pt x="516526" y="343399"/>
                    </a:lnTo>
                    <a:lnTo>
                      <a:pt x="516526" y="515575"/>
                    </a:lnTo>
                    <a:lnTo>
                      <a:pt x="516526" y="686799"/>
                    </a:lnTo>
                    <a:lnTo>
                      <a:pt x="344351" y="686799"/>
                    </a:lnTo>
                    <a:lnTo>
                      <a:pt x="344351" y="686799"/>
                    </a:lnTo>
                    <a:lnTo>
                      <a:pt x="344351" y="686799"/>
                    </a:lnTo>
                    <a:lnTo>
                      <a:pt x="172175" y="686799"/>
                    </a:lnTo>
                    <a:lnTo>
                      <a:pt x="172175" y="515575"/>
                    </a:lnTo>
                    <a:lnTo>
                      <a:pt x="172175" y="343399"/>
                    </a:lnTo>
                    <a:lnTo>
                      <a:pt x="0" y="343399"/>
                    </a:lnTo>
                    <a:lnTo>
                      <a:pt x="0" y="515575"/>
                    </a:lnTo>
                    <a:lnTo>
                      <a:pt x="0" y="686799"/>
                    </a:lnTo>
                    <a:lnTo>
                      <a:pt x="172175" y="686799"/>
                    </a:lnTo>
                    <a:lnTo>
                      <a:pt x="172175" y="858974"/>
                    </a:lnTo>
                    <a:lnTo>
                      <a:pt x="344351" y="858974"/>
                    </a:lnTo>
                    <a:lnTo>
                      <a:pt x="344351" y="1031150"/>
                    </a:lnTo>
                    <a:lnTo>
                      <a:pt x="516526" y="1031150"/>
                    </a:lnTo>
                    <a:lnTo>
                      <a:pt x="516526" y="858974"/>
                    </a:lnTo>
                    <a:lnTo>
                      <a:pt x="516526" y="686799"/>
                    </a:lnTo>
                    <a:lnTo>
                      <a:pt x="687750" y="686799"/>
                    </a:lnTo>
                    <a:lnTo>
                      <a:pt x="687750" y="515575"/>
                    </a:lnTo>
                    <a:lnTo>
                      <a:pt x="687750" y="343399"/>
                    </a:lnTo>
                    <a:lnTo>
                      <a:pt x="516526" y="343399"/>
                    </a:lnTo>
                    <a:lnTo>
                      <a:pt x="516526" y="171224"/>
                    </a:lnTo>
                    <a:lnTo>
                      <a:pt x="687750" y="171224"/>
                    </a:lnTo>
                    <a:lnTo>
                      <a:pt x="687750" y="171224"/>
                    </a:lnTo>
                    <a:lnTo>
                      <a:pt x="859926" y="171224"/>
                    </a:lnTo>
                    <a:lnTo>
                      <a:pt x="1032101" y="171224"/>
                    </a:lnTo>
                    <a:lnTo>
                      <a:pt x="1032101" y="343399"/>
                    </a:lnTo>
                    <a:lnTo>
                      <a:pt x="1032101" y="515575"/>
                    </a:lnTo>
                    <a:lnTo>
                      <a:pt x="1032101" y="686799"/>
                    </a:lnTo>
                    <a:lnTo>
                      <a:pt x="1032101" y="858974"/>
                    </a:lnTo>
                    <a:lnTo>
                      <a:pt x="859926" y="858974"/>
                    </a:lnTo>
                    <a:lnTo>
                      <a:pt x="859926" y="858974"/>
                    </a:lnTo>
                    <a:lnTo>
                      <a:pt x="859926" y="858974"/>
                    </a:lnTo>
                    <a:lnTo>
                      <a:pt x="859926" y="686799"/>
                    </a:lnTo>
                    <a:lnTo>
                      <a:pt x="687750" y="686799"/>
                    </a:lnTo>
                    <a:lnTo>
                      <a:pt x="687750" y="858974"/>
                    </a:lnTo>
                    <a:lnTo>
                      <a:pt x="687750" y="1031150"/>
                    </a:lnTo>
                    <a:lnTo>
                      <a:pt x="516526" y="1031150"/>
                    </a:lnTo>
                    <a:lnTo>
                      <a:pt x="516526" y="1202374"/>
                    </a:lnTo>
                    <a:lnTo>
                      <a:pt x="687750" y="1202374"/>
                    </a:lnTo>
                    <a:lnTo>
                      <a:pt x="687750" y="1374549"/>
                    </a:lnTo>
                    <a:lnTo>
                      <a:pt x="687750" y="1546725"/>
                    </a:lnTo>
                    <a:lnTo>
                      <a:pt x="859926" y="1546725"/>
                    </a:lnTo>
                    <a:lnTo>
                      <a:pt x="859926" y="1374549"/>
                    </a:lnTo>
                    <a:lnTo>
                      <a:pt x="859926" y="1202374"/>
                    </a:lnTo>
                    <a:lnTo>
                      <a:pt x="687750" y="1202374"/>
                    </a:lnTo>
                    <a:lnTo>
                      <a:pt x="687750" y="1031150"/>
                    </a:lnTo>
                    <a:lnTo>
                      <a:pt x="783826" y="1031150"/>
                    </a:lnTo>
                    <a:lnTo>
                      <a:pt x="859926" y="1031150"/>
                    </a:lnTo>
                    <a:lnTo>
                      <a:pt x="1032101" y="1031150"/>
                    </a:lnTo>
                    <a:lnTo>
                      <a:pt x="1032101" y="1031150"/>
                    </a:lnTo>
                    <a:lnTo>
                      <a:pt x="1203325" y="1031150"/>
                    </a:lnTo>
                    <a:lnTo>
                      <a:pt x="1203325" y="858974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CAE0033E-0D57-AE39-1D74-FEEAACAA96CE}"/>
                  </a:ext>
                </a:extLst>
              </p:cNvPr>
              <p:cNvSpPr/>
              <p:nvPr/>
            </p:nvSpPr>
            <p:spPr>
              <a:xfrm>
                <a:off x="11673250" y="8232549"/>
                <a:ext cx="171224" cy="516525"/>
              </a:xfrm>
              <a:custGeom>
                <a:avLst/>
                <a:gdLst>
                  <a:gd name="connsiteX0" fmla="*/ 171224 w 171224"/>
                  <a:gd name="connsiteY0" fmla="*/ 344351 h 516525"/>
                  <a:gd name="connsiteX1" fmla="*/ 171224 w 171224"/>
                  <a:gd name="connsiteY1" fmla="*/ 172175 h 516525"/>
                  <a:gd name="connsiteX2" fmla="*/ 171224 w 171224"/>
                  <a:gd name="connsiteY2" fmla="*/ 0 h 516525"/>
                  <a:gd name="connsiteX3" fmla="*/ 0 w 171224"/>
                  <a:gd name="connsiteY3" fmla="*/ 0 h 516525"/>
                  <a:gd name="connsiteX4" fmla="*/ 0 w 171224"/>
                  <a:gd name="connsiteY4" fmla="*/ 172175 h 516525"/>
                  <a:gd name="connsiteX5" fmla="*/ 0 w 171224"/>
                  <a:gd name="connsiteY5" fmla="*/ 344351 h 516525"/>
                  <a:gd name="connsiteX6" fmla="*/ 0 w 171224"/>
                  <a:gd name="connsiteY6" fmla="*/ 516526 h 516525"/>
                  <a:gd name="connsiteX7" fmla="*/ 171224 w 171224"/>
                  <a:gd name="connsiteY7" fmla="*/ 516526 h 516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224" h="516525">
                    <a:moveTo>
                      <a:pt x="171224" y="344351"/>
                    </a:moveTo>
                    <a:lnTo>
                      <a:pt x="171224" y="172175"/>
                    </a:lnTo>
                    <a:lnTo>
                      <a:pt x="171224" y="0"/>
                    </a:lnTo>
                    <a:lnTo>
                      <a:pt x="0" y="0"/>
                    </a:lnTo>
                    <a:lnTo>
                      <a:pt x="0" y="172175"/>
                    </a:lnTo>
                    <a:lnTo>
                      <a:pt x="0" y="344351"/>
                    </a:lnTo>
                    <a:lnTo>
                      <a:pt x="0" y="516526"/>
                    </a:lnTo>
                    <a:lnTo>
                      <a:pt x="171224" y="516526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4FE3D8BC-6292-EC18-2790-E0439A3ED48F}"/>
                  </a:ext>
                </a:extLst>
              </p:cNvPr>
              <p:cNvSpPr/>
              <p:nvPr/>
            </p:nvSpPr>
            <p:spPr>
              <a:xfrm>
                <a:off x="11501074" y="8749075"/>
                <a:ext cx="172175" cy="172175"/>
              </a:xfrm>
              <a:custGeom>
                <a:avLst/>
                <a:gdLst>
                  <a:gd name="connsiteX0" fmla="*/ 0 w 172175"/>
                  <a:gd name="connsiteY0" fmla="*/ 0 h 172175"/>
                  <a:gd name="connsiteX1" fmla="*/ 172175 w 172175"/>
                  <a:gd name="connsiteY1" fmla="*/ 0 h 172175"/>
                  <a:gd name="connsiteX2" fmla="*/ 172175 w 172175"/>
                  <a:gd name="connsiteY2" fmla="*/ 172175 h 172175"/>
                  <a:gd name="connsiteX3" fmla="*/ 0 w 172175"/>
                  <a:gd name="connsiteY3" fmla="*/ 172175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175" h="172175">
                    <a:moveTo>
                      <a:pt x="0" y="0"/>
                    </a:moveTo>
                    <a:lnTo>
                      <a:pt x="172175" y="0"/>
                    </a:lnTo>
                    <a:lnTo>
                      <a:pt x="172175" y="172175"/>
                    </a:lnTo>
                    <a:lnTo>
                      <a:pt x="0" y="172175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BFCF475D-EDD7-05DE-2D34-9CAEC738227F}"/>
                  </a:ext>
                </a:extLst>
              </p:cNvPr>
              <p:cNvSpPr/>
              <p:nvPr/>
            </p:nvSpPr>
            <p:spPr>
              <a:xfrm>
                <a:off x="10985500" y="4794749"/>
                <a:ext cx="2406650" cy="172175"/>
              </a:xfrm>
              <a:custGeom>
                <a:avLst/>
                <a:gdLst>
                  <a:gd name="connsiteX0" fmla="*/ 343400 w 2406650"/>
                  <a:gd name="connsiteY0" fmla="*/ 172175 h 172175"/>
                  <a:gd name="connsiteX1" fmla="*/ 515575 w 2406650"/>
                  <a:gd name="connsiteY1" fmla="*/ 172175 h 172175"/>
                  <a:gd name="connsiteX2" fmla="*/ 687750 w 2406650"/>
                  <a:gd name="connsiteY2" fmla="*/ 172175 h 172175"/>
                  <a:gd name="connsiteX3" fmla="*/ 858974 w 2406650"/>
                  <a:gd name="connsiteY3" fmla="*/ 172175 h 172175"/>
                  <a:gd name="connsiteX4" fmla="*/ 1031150 w 2406650"/>
                  <a:gd name="connsiteY4" fmla="*/ 172175 h 172175"/>
                  <a:gd name="connsiteX5" fmla="*/ 1203325 w 2406650"/>
                  <a:gd name="connsiteY5" fmla="*/ 172175 h 172175"/>
                  <a:gd name="connsiteX6" fmla="*/ 1375500 w 2406650"/>
                  <a:gd name="connsiteY6" fmla="*/ 172175 h 172175"/>
                  <a:gd name="connsiteX7" fmla="*/ 1546725 w 2406650"/>
                  <a:gd name="connsiteY7" fmla="*/ 172175 h 172175"/>
                  <a:gd name="connsiteX8" fmla="*/ 1718900 w 2406650"/>
                  <a:gd name="connsiteY8" fmla="*/ 172175 h 172175"/>
                  <a:gd name="connsiteX9" fmla="*/ 1891075 w 2406650"/>
                  <a:gd name="connsiteY9" fmla="*/ 172175 h 172175"/>
                  <a:gd name="connsiteX10" fmla="*/ 2062299 w 2406650"/>
                  <a:gd name="connsiteY10" fmla="*/ 172175 h 172175"/>
                  <a:gd name="connsiteX11" fmla="*/ 2234475 w 2406650"/>
                  <a:gd name="connsiteY11" fmla="*/ 172175 h 172175"/>
                  <a:gd name="connsiteX12" fmla="*/ 2406650 w 2406650"/>
                  <a:gd name="connsiteY12" fmla="*/ 172175 h 172175"/>
                  <a:gd name="connsiteX13" fmla="*/ 2406650 w 2406650"/>
                  <a:gd name="connsiteY13" fmla="*/ 0 h 172175"/>
                  <a:gd name="connsiteX14" fmla="*/ 2234475 w 2406650"/>
                  <a:gd name="connsiteY14" fmla="*/ 0 h 172175"/>
                  <a:gd name="connsiteX15" fmla="*/ 2062299 w 2406650"/>
                  <a:gd name="connsiteY15" fmla="*/ 0 h 172175"/>
                  <a:gd name="connsiteX16" fmla="*/ 1891075 w 2406650"/>
                  <a:gd name="connsiteY16" fmla="*/ 0 h 172175"/>
                  <a:gd name="connsiteX17" fmla="*/ 1718900 w 2406650"/>
                  <a:gd name="connsiteY17" fmla="*/ 0 h 172175"/>
                  <a:gd name="connsiteX18" fmla="*/ 1546725 w 2406650"/>
                  <a:gd name="connsiteY18" fmla="*/ 0 h 172175"/>
                  <a:gd name="connsiteX19" fmla="*/ 1375500 w 2406650"/>
                  <a:gd name="connsiteY19" fmla="*/ 0 h 172175"/>
                  <a:gd name="connsiteX20" fmla="*/ 1203325 w 2406650"/>
                  <a:gd name="connsiteY20" fmla="*/ 0 h 172175"/>
                  <a:gd name="connsiteX21" fmla="*/ 1031150 w 2406650"/>
                  <a:gd name="connsiteY21" fmla="*/ 0 h 172175"/>
                  <a:gd name="connsiteX22" fmla="*/ 858974 w 2406650"/>
                  <a:gd name="connsiteY22" fmla="*/ 0 h 172175"/>
                  <a:gd name="connsiteX23" fmla="*/ 687750 w 2406650"/>
                  <a:gd name="connsiteY23" fmla="*/ 0 h 172175"/>
                  <a:gd name="connsiteX24" fmla="*/ 515575 w 2406650"/>
                  <a:gd name="connsiteY24" fmla="*/ 0 h 172175"/>
                  <a:gd name="connsiteX25" fmla="*/ 343400 w 2406650"/>
                  <a:gd name="connsiteY25" fmla="*/ 0 h 172175"/>
                  <a:gd name="connsiteX26" fmla="*/ 172175 w 2406650"/>
                  <a:gd name="connsiteY26" fmla="*/ 0 h 172175"/>
                  <a:gd name="connsiteX27" fmla="*/ 0 w 2406650"/>
                  <a:gd name="connsiteY27" fmla="*/ 0 h 172175"/>
                  <a:gd name="connsiteX28" fmla="*/ 0 w 2406650"/>
                  <a:gd name="connsiteY28" fmla="*/ 172175 h 172175"/>
                  <a:gd name="connsiteX29" fmla="*/ 172175 w 2406650"/>
                  <a:gd name="connsiteY29" fmla="*/ 172175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406650" h="172175">
                    <a:moveTo>
                      <a:pt x="343400" y="172175"/>
                    </a:moveTo>
                    <a:lnTo>
                      <a:pt x="515575" y="172175"/>
                    </a:lnTo>
                    <a:lnTo>
                      <a:pt x="687750" y="172175"/>
                    </a:lnTo>
                    <a:lnTo>
                      <a:pt x="858974" y="172175"/>
                    </a:lnTo>
                    <a:lnTo>
                      <a:pt x="1031150" y="172175"/>
                    </a:lnTo>
                    <a:lnTo>
                      <a:pt x="1203325" y="172175"/>
                    </a:lnTo>
                    <a:lnTo>
                      <a:pt x="1375500" y="172175"/>
                    </a:lnTo>
                    <a:lnTo>
                      <a:pt x="1546725" y="172175"/>
                    </a:lnTo>
                    <a:lnTo>
                      <a:pt x="1718900" y="172175"/>
                    </a:lnTo>
                    <a:lnTo>
                      <a:pt x="1891075" y="172175"/>
                    </a:lnTo>
                    <a:lnTo>
                      <a:pt x="2062299" y="172175"/>
                    </a:lnTo>
                    <a:lnTo>
                      <a:pt x="2234475" y="172175"/>
                    </a:lnTo>
                    <a:lnTo>
                      <a:pt x="2406650" y="172175"/>
                    </a:lnTo>
                    <a:lnTo>
                      <a:pt x="2406650" y="0"/>
                    </a:lnTo>
                    <a:lnTo>
                      <a:pt x="2234475" y="0"/>
                    </a:lnTo>
                    <a:lnTo>
                      <a:pt x="2062299" y="0"/>
                    </a:lnTo>
                    <a:lnTo>
                      <a:pt x="1891075" y="0"/>
                    </a:lnTo>
                    <a:lnTo>
                      <a:pt x="1718900" y="0"/>
                    </a:lnTo>
                    <a:lnTo>
                      <a:pt x="1546725" y="0"/>
                    </a:lnTo>
                    <a:lnTo>
                      <a:pt x="1375500" y="0"/>
                    </a:lnTo>
                    <a:lnTo>
                      <a:pt x="1203325" y="0"/>
                    </a:lnTo>
                    <a:lnTo>
                      <a:pt x="1031150" y="0"/>
                    </a:lnTo>
                    <a:lnTo>
                      <a:pt x="858974" y="0"/>
                    </a:lnTo>
                    <a:lnTo>
                      <a:pt x="687750" y="0"/>
                    </a:lnTo>
                    <a:lnTo>
                      <a:pt x="515575" y="0"/>
                    </a:lnTo>
                    <a:lnTo>
                      <a:pt x="343400" y="0"/>
                    </a:lnTo>
                    <a:lnTo>
                      <a:pt x="172175" y="0"/>
                    </a:lnTo>
                    <a:lnTo>
                      <a:pt x="0" y="0"/>
                    </a:lnTo>
                    <a:lnTo>
                      <a:pt x="0" y="172175"/>
                    </a:lnTo>
                    <a:lnTo>
                      <a:pt x="172175" y="172175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B30DC0E3-6B01-9340-6A84-D3693EB4E7C8}"/>
                  </a:ext>
                </a:extLst>
              </p:cNvPr>
              <p:cNvSpPr/>
              <p:nvPr/>
            </p:nvSpPr>
            <p:spPr>
              <a:xfrm>
                <a:off x="11844474" y="7889149"/>
                <a:ext cx="172175" cy="343399"/>
              </a:xfrm>
              <a:custGeom>
                <a:avLst/>
                <a:gdLst>
                  <a:gd name="connsiteX0" fmla="*/ 172175 w 172175"/>
                  <a:gd name="connsiteY0" fmla="*/ 172175 h 343399"/>
                  <a:gd name="connsiteX1" fmla="*/ 172175 w 172175"/>
                  <a:gd name="connsiteY1" fmla="*/ 0 h 343399"/>
                  <a:gd name="connsiteX2" fmla="*/ 0 w 172175"/>
                  <a:gd name="connsiteY2" fmla="*/ 0 h 343399"/>
                  <a:gd name="connsiteX3" fmla="*/ 0 w 172175"/>
                  <a:gd name="connsiteY3" fmla="*/ 172175 h 343399"/>
                  <a:gd name="connsiteX4" fmla="*/ 0 w 172175"/>
                  <a:gd name="connsiteY4" fmla="*/ 343400 h 343399"/>
                  <a:gd name="connsiteX5" fmla="*/ 172175 w 172175"/>
                  <a:gd name="connsiteY5" fmla="*/ 343400 h 343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175" h="343399">
                    <a:moveTo>
                      <a:pt x="172175" y="172175"/>
                    </a:moveTo>
                    <a:lnTo>
                      <a:pt x="172175" y="0"/>
                    </a:lnTo>
                    <a:lnTo>
                      <a:pt x="0" y="0"/>
                    </a:lnTo>
                    <a:lnTo>
                      <a:pt x="0" y="172175"/>
                    </a:lnTo>
                    <a:lnTo>
                      <a:pt x="0" y="343400"/>
                    </a:lnTo>
                    <a:lnTo>
                      <a:pt x="172175" y="343400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BC383A5A-22C1-8383-D188-1C5A76625FF7}"/>
                  </a:ext>
                </a:extLst>
              </p:cNvPr>
              <p:cNvSpPr/>
              <p:nvPr/>
            </p:nvSpPr>
            <p:spPr>
              <a:xfrm>
                <a:off x="11673250" y="7373574"/>
                <a:ext cx="343399" cy="515574"/>
              </a:xfrm>
              <a:custGeom>
                <a:avLst/>
                <a:gdLst>
                  <a:gd name="connsiteX0" fmla="*/ 171224 w 343399"/>
                  <a:gd name="connsiteY0" fmla="*/ 172175 h 515574"/>
                  <a:gd name="connsiteX1" fmla="*/ 343399 w 343399"/>
                  <a:gd name="connsiteY1" fmla="*/ 172175 h 515574"/>
                  <a:gd name="connsiteX2" fmla="*/ 343399 w 343399"/>
                  <a:gd name="connsiteY2" fmla="*/ 0 h 515574"/>
                  <a:gd name="connsiteX3" fmla="*/ 171224 w 343399"/>
                  <a:gd name="connsiteY3" fmla="*/ 0 h 515574"/>
                  <a:gd name="connsiteX4" fmla="*/ 0 w 343399"/>
                  <a:gd name="connsiteY4" fmla="*/ 0 h 515574"/>
                  <a:gd name="connsiteX5" fmla="*/ 0 w 343399"/>
                  <a:gd name="connsiteY5" fmla="*/ 172175 h 515574"/>
                  <a:gd name="connsiteX6" fmla="*/ 0 w 343399"/>
                  <a:gd name="connsiteY6" fmla="*/ 343399 h 515574"/>
                  <a:gd name="connsiteX7" fmla="*/ 0 w 343399"/>
                  <a:gd name="connsiteY7" fmla="*/ 515575 h 515574"/>
                  <a:gd name="connsiteX8" fmla="*/ 171224 w 343399"/>
                  <a:gd name="connsiteY8" fmla="*/ 515575 h 515574"/>
                  <a:gd name="connsiteX9" fmla="*/ 171224 w 343399"/>
                  <a:gd name="connsiteY9" fmla="*/ 343399 h 51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3399" h="515574">
                    <a:moveTo>
                      <a:pt x="171224" y="172175"/>
                    </a:moveTo>
                    <a:lnTo>
                      <a:pt x="343399" y="172175"/>
                    </a:lnTo>
                    <a:lnTo>
                      <a:pt x="343399" y="0"/>
                    </a:lnTo>
                    <a:lnTo>
                      <a:pt x="171224" y="0"/>
                    </a:lnTo>
                    <a:lnTo>
                      <a:pt x="0" y="0"/>
                    </a:lnTo>
                    <a:lnTo>
                      <a:pt x="0" y="172175"/>
                    </a:lnTo>
                    <a:lnTo>
                      <a:pt x="0" y="343399"/>
                    </a:lnTo>
                    <a:lnTo>
                      <a:pt x="0" y="515575"/>
                    </a:lnTo>
                    <a:lnTo>
                      <a:pt x="171224" y="515575"/>
                    </a:lnTo>
                    <a:lnTo>
                      <a:pt x="171224" y="343399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F14F172D-E817-0A2A-ACEF-550D3BAE702C}"/>
                  </a:ext>
                </a:extLst>
              </p:cNvPr>
              <p:cNvSpPr/>
              <p:nvPr/>
            </p:nvSpPr>
            <p:spPr>
              <a:xfrm>
                <a:off x="12876575" y="6342425"/>
                <a:ext cx="343399" cy="686798"/>
              </a:xfrm>
              <a:custGeom>
                <a:avLst/>
                <a:gdLst>
                  <a:gd name="connsiteX0" fmla="*/ 0 w 343399"/>
                  <a:gd name="connsiteY0" fmla="*/ 171224 h 686798"/>
                  <a:gd name="connsiteX1" fmla="*/ 0 w 343399"/>
                  <a:gd name="connsiteY1" fmla="*/ 343399 h 686798"/>
                  <a:gd name="connsiteX2" fmla="*/ 0 w 343399"/>
                  <a:gd name="connsiteY2" fmla="*/ 515575 h 686798"/>
                  <a:gd name="connsiteX3" fmla="*/ 0 w 343399"/>
                  <a:gd name="connsiteY3" fmla="*/ 686799 h 686798"/>
                  <a:gd name="connsiteX4" fmla="*/ 171224 w 343399"/>
                  <a:gd name="connsiteY4" fmla="*/ 686799 h 686798"/>
                  <a:gd name="connsiteX5" fmla="*/ 343400 w 343399"/>
                  <a:gd name="connsiteY5" fmla="*/ 686799 h 686798"/>
                  <a:gd name="connsiteX6" fmla="*/ 343400 w 343399"/>
                  <a:gd name="connsiteY6" fmla="*/ 515575 h 686798"/>
                  <a:gd name="connsiteX7" fmla="*/ 171224 w 343399"/>
                  <a:gd name="connsiteY7" fmla="*/ 515575 h 686798"/>
                  <a:gd name="connsiteX8" fmla="*/ 171224 w 343399"/>
                  <a:gd name="connsiteY8" fmla="*/ 515575 h 686798"/>
                  <a:gd name="connsiteX9" fmla="*/ 171224 w 343399"/>
                  <a:gd name="connsiteY9" fmla="*/ 343399 h 686798"/>
                  <a:gd name="connsiteX10" fmla="*/ 171224 w 343399"/>
                  <a:gd name="connsiteY10" fmla="*/ 171224 h 686798"/>
                  <a:gd name="connsiteX11" fmla="*/ 171224 w 343399"/>
                  <a:gd name="connsiteY11" fmla="*/ 0 h 686798"/>
                  <a:gd name="connsiteX12" fmla="*/ 0 w 343399"/>
                  <a:gd name="connsiteY12" fmla="*/ 0 h 686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3399" h="686798">
                    <a:moveTo>
                      <a:pt x="0" y="171224"/>
                    </a:moveTo>
                    <a:lnTo>
                      <a:pt x="0" y="343399"/>
                    </a:lnTo>
                    <a:lnTo>
                      <a:pt x="0" y="515575"/>
                    </a:lnTo>
                    <a:lnTo>
                      <a:pt x="0" y="686799"/>
                    </a:lnTo>
                    <a:lnTo>
                      <a:pt x="171224" y="686799"/>
                    </a:lnTo>
                    <a:lnTo>
                      <a:pt x="343400" y="686799"/>
                    </a:lnTo>
                    <a:lnTo>
                      <a:pt x="343400" y="515575"/>
                    </a:lnTo>
                    <a:lnTo>
                      <a:pt x="171224" y="515575"/>
                    </a:lnTo>
                    <a:lnTo>
                      <a:pt x="171224" y="515575"/>
                    </a:lnTo>
                    <a:lnTo>
                      <a:pt x="171224" y="343399"/>
                    </a:lnTo>
                    <a:lnTo>
                      <a:pt x="171224" y="171224"/>
                    </a:lnTo>
                    <a:lnTo>
                      <a:pt x="1712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F07E714E-42C8-3D4B-B74A-0814FC3E8D33}"/>
                  </a:ext>
                </a:extLst>
              </p:cNvPr>
              <p:cNvSpPr/>
              <p:nvPr/>
            </p:nvSpPr>
            <p:spPr>
              <a:xfrm>
                <a:off x="12704399" y="7029224"/>
                <a:ext cx="172175" cy="344350"/>
              </a:xfrm>
              <a:custGeom>
                <a:avLst/>
                <a:gdLst>
                  <a:gd name="connsiteX0" fmla="*/ 0 w 172175"/>
                  <a:gd name="connsiteY0" fmla="*/ 172175 h 344350"/>
                  <a:gd name="connsiteX1" fmla="*/ 0 w 172175"/>
                  <a:gd name="connsiteY1" fmla="*/ 344351 h 344350"/>
                  <a:gd name="connsiteX2" fmla="*/ 172175 w 172175"/>
                  <a:gd name="connsiteY2" fmla="*/ 344351 h 344350"/>
                  <a:gd name="connsiteX3" fmla="*/ 172175 w 172175"/>
                  <a:gd name="connsiteY3" fmla="*/ 172175 h 344350"/>
                  <a:gd name="connsiteX4" fmla="*/ 172175 w 172175"/>
                  <a:gd name="connsiteY4" fmla="*/ 0 h 344350"/>
                  <a:gd name="connsiteX5" fmla="*/ 0 w 172175"/>
                  <a:gd name="connsiteY5" fmla="*/ 0 h 34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175" h="344350">
                    <a:moveTo>
                      <a:pt x="0" y="172175"/>
                    </a:moveTo>
                    <a:lnTo>
                      <a:pt x="0" y="344351"/>
                    </a:lnTo>
                    <a:lnTo>
                      <a:pt x="172175" y="344351"/>
                    </a:lnTo>
                    <a:lnTo>
                      <a:pt x="172175" y="172175"/>
                    </a:lnTo>
                    <a:lnTo>
                      <a:pt x="17217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DBB9A94A-EDB2-D213-25C3-4699798F81B6}"/>
                  </a:ext>
                </a:extLst>
              </p:cNvPr>
              <p:cNvSpPr/>
              <p:nvPr/>
            </p:nvSpPr>
            <p:spPr>
              <a:xfrm>
                <a:off x="14251124" y="5310324"/>
                <a:ext cx="172175" cy="344350"/>
              </a:xfrm>
              <a:custGeom>
                <a:avLst/>
                <a:gdLst>
                  <a:gd name="connsiteX0" fmla="*/ 0 w 172175"/>
                  <a:gd name="connsiteY0" fmla="*/ 172175 h 344350"/>
                  <a:gd name="connsiteX1" fmla="*/ 0 w 172175"/>
                  <a:gd name="connsiteY1" fmla="*/ 344351 h 344350"/>
                  <a:gd name="connsiteX2" fmla="*/ 172175 w 172175"/>
                  <a:gd name="connsiteY2" fmla="*/ 344351 h 344350"/>
                  <a:gd name="connsiteX3" fmla="*/ 172175 w 172175"/>
                  <a:gd name="connsiteY3" fmla="*/ 172175 h 344350"/>
                  <a:gd name="connsiteX4" fmla="*/ 172175 w 172175"/>
                  <a:gd name="connsiteY4" fmla="*/ 0 h 344350"/>
                  <a:gd name="connsiteX5" fmla="*/ 0 w 172175"/>
                  <a:gd name="connsiteY5" fmla="*/ 0 h 34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175" h="344350">
                    <a:moveTo>
                      <a:pt x="0" y="172175"/>
                    </a:moveTo>
                    <a:lnTo>
                      <a:pt x="0" y="344351"/>
                    </a:lnTo>
                    <a:lnTo>
                      <a:pt x="172175" y="344351"/>
                    </a:lnTo>
                    <a:lnTo>
                      <a:pt x="172175" y="172175"/>
                    </a:lnTo>
                    <a:lnTo>
                      <a:pt x="17217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EE17C94F-4DF2-236E-F6BF-972072981818}"/>
                  </a:ext>
                </a:extLst>
              </p:cNvPr>
              <p:cNvSpPr/>
              <p:nvPr/>
            </p:nvSpPr>
            <p:spPr>
              <a:xfrm>
                <a:off x="13219974" y="7030175"/>
                <a:ext cx="172175" cy="172175"/>
              </a:xfrm>
              <a:custGeom>
                <a:avLst/>
                <a:gdLst>
                  <a:gd name="connsiteX0" fmla="*/ 0 w 172175"/>
                  <a:gd name="connsiteY0" fmla="*/ 0 h 172175"/>
                  <a:gd name="connsiteX1" fmla="*/ 172175 w 172175"/>
                  <a:gd name="connsiteY1" fmla="*/ 0 h 172175"/>
                  <a:gd name="connsiteX2" fmla="*/ 172175 w 172175"/>
                  <a:gd name="connsiteY2" fmla="*/ 172175 h 172175"/>
                  <a:gd name="connsiteX3" fmla="*/ 0 w 172175"/>
                  <a:gd name="connsiteY3" fmla="*/ 172175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175" h="172175">
                    <a:moveTo>
                      <a:pt x="0" y="0"/>
                    </a:moveTo>
                    <a:lnTo>
                      <a:pt x="172175" y="0"/>
                    </a:lnTo>
                    <a:lnTo>
                      <a:pt x="172175" y="172175"/>
                    </a:lnTo>
                    <a:lnTo>
                      <a:pt x="0" y="172175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EC5596AF-935C-9DC6-B3DC-D5C8B0E8D4DF}"/>
                  </a:ext>
                </a:extLst>
              </p:cNvPr>
              <p:cNvSpPr/>
              <p:nvPr/>
            </p:nvSpPr>
            <p:spPr>
              <a:xfrm>
                <a:off x="13392150" y="7201399"/>
                <a:ext cx="343399" cy="172175"/>
              </a:xfrm>
              <a:custGeom>
                <a:avLst/>
                <a:gdLst>
                  <a:gd name="connsiteX0" fmla="*/ 171224 w 343399"/>
                  <a:gd name="connsiteY0" fmla="*/ 0 h 172175"/>
                  <a:gd name="connsiteX1" fmla="*/ 0 w 343399"/>
                  <a:gd name="connsiteY1" fmla="*/ 0 h 172175"/>
                  <a:gd name="connsiteX2" fmla="*/ 0 w 343399"/>
                  <a:gd name="connsiteY2" fmla="*/ 172175 h 172175"/>
                  <a:gd name="connsiteX3" fmla="*/ 171224 w 343399"/>
                  <a:gd name="connsiteY3" fmla="*/ 172175 h 172175"/>
                  <a:gd name="connsiteX4" fmla="*/ 171224 w 343399"/>
                  <a:gd name="connsiteY4" fmla="*/ 172175 h 172175"/>
                  <a:gd name="connsiteX5" fmla="*/ 343400 w 343399"/>
                  <a:gd name="connsiteY5" fmla="*/ 172175 h 172175"/>
                  <a:gd name="connsiteX6" fmla="*/ 343400 w 343399"/>
                  <a:gd name="connsiteY6" fmla="*/ 0 h 172175"/>
                  <a:gd name="connsiteX7" fmla="*/ 171224 w 343399"/>
                  <a:gd name="connsiteY7" fmla="*/ 0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3399" h="172175">
                    <a:moveTo>
                      <a:pt x="171224" y="0"/>
                    </a:moveTo>
                    <a:lnTo>
                      <a:pt x="0" y="0"/>
                    </a:lnTo>
                    <a:lnTo>
                      <a:pt x="0" y="172175"/>
                    </a:lnTo>
                    <a:lnTo>
                      <a:pt x="171224" y="172175"/>
                    </a:lnTo>
                    <a:lnTo>
                      <a:pt x="171224" y="172175"/>
                    </a:lnTo>
                    <a:lnTo>
                      <a:pt x="343400" y="172175"/>
                    </a:lnTo>
                    <a:lnTo>
                      <a:pt x="343400" y="0"/>
                    </a:lnTo>
                    <a:lnTo>
                      <a:pt x="171224" y="0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07048D3C-4813-5A53-3EEC-207A4E0301F1}"/>
                  </a:ext>
                </a:extLst>
              </p:cNvPr>
              <p:cNvSpPr/>
              <p:nvPr/>
            </p:nvSpPr>
            <p:spPr>
              <a:xfrm>
                <a:off x="13047799" y="5311275"/>
                <a:ext cx="1203325" cy="1546724"/>
              </a:xfrm>
              <a:custGeom>
                <a:avLst/>
                <a:gdLst>
                  <a:gd name="connsiteX0" fmla="*/ 1032101 w 1203325"/>
                  <a:gd name="connsiteY0" fmla="*/ 515575 h 1546724"/>
                  <a:gd name="connsiteX1" fmla="*/ 1032101 w 1203325"/>
                  <a:gd name="connsiteY1" fmla="*/ 686799 h 1546724"/>
                  <a:gd name="connsiteX2" fmla="*/ 919854 w 1203325"/>
                  <a:gd name="connsiteY2" fmla="*/ 686799 h 1546724"/>
                  <a:gd name="connsiteX3" fmla="*/ 859926 w 1203325"/>
                  <a:gd name="connsiteY3" fmla="*/ 686799 h 1546724"/>
                  <a:gd name="connsiteX4" fmla="*/ 859926 w 1203325"/>
                  <a:gd name="connsiteY4" fmla="*/ 686799 h 1546724"/>
                  <a:gd name="connsiteX5" fmla="*/ 786680 w 1203325"/>
                  <a:gd name="connsiteY5" fmla="*/ 686799 h 1546724"/>
                  <a:gd name="connsiteX6" fmla="*/ 687750 w 1203325"/>
                  <a:gd name="connsiteY6" fmla="*/ 686799 h 1546724"/>
                  <a:gd name="connsiteX7" fmla="*/ 687750 w 1203325"/>
                  <a:gd name="connsiteY7" fmla="*/ 515575 h 1546724"/>
                  <a:gd name="connsiteX8" fmla="*/ 687750 w 1203325"/>
                  <a:gd name="connsiteY8" fmla="*/ 343399 h 1546724"/>
                  <a:gd name="connsiteX9" fmla="*/ 859926 w 1203325"/>
                  <a:gd name="connsiteY9" fmla="*/ 343399 h 1546724"/>
                  <a:gd name="connsiteX10" fmla="*/ 859926 w 1203325"/>
                  <a:gd name="connsiteY10" fmla="*/ 171224 h 1546724"/>
                  <a:gd name="connsiteX11" fmla="*/ 859926 w 1203325"/>
                  <a:gd name="connsiteY11" fmla="*/ 171224 h 1546724"/>
                  <a:gd name="connsiteX12" fmla="*/ 859926 w 1203325"/>
                  <a:gd name="connsiteY12" fmla="*/ 0 h 1546724"/>
                  <a:gd name="connsiteX13" fmla="*/ 687750 w 1203325"/>
                  <a:gd name="connsiteY13" fmla="*/ 0 h 1546724"/>
                  <a:gd name="connsiteX14" fmla="*/ 515575 w 1203325"/>
                  <a:gd name="connsiteY14" fmla="*/ 0 h 1546724"/>
                  <a:gd name="connsiteX15" fmla="*/ 515575 w 1203325"/>
                  <a:gd name="connsiteY15" fmla="*/ 0 h 1546724"/>
                  <a:gd name="connsiteX16" fmla="*/ 344351 w 1203325"/>
                  <a:gd name="connsiteY16" fmla="*/ 0 h 1546724"/>
                  <a:gd name="connsiteX17" fmla="*/ 172175 w 1203325"/>
                  <a:gd name="connsiteY17" fmla="*/ 0 h 1546724"/>
                  <a:gd name="connsiteX18" fmla="*/ 0 w 1203325"/>
                  <a:gd name="connsiteY18" fmla="*/ 0 h 1546724"/>
                  <a:gd name="connsiteX19" fmla="*/ 0 w 1203325"/>
                  <a:gd name="connsiteY19" fmla="*/ 171224 h 1546724"/>
                  <a:gd name="connsiteX20" fmla="*/ 0 w 1203325"/>
                  <a:gd name="connsiteY20" fmla="*/ 343399 h 1546724"/>
                  <a:gd name="connsiteX21" fmla="*/ 0 w 1203325"/>
                  <a:gd name="connsiteY21" fmla="*/ 515575 h 1546724"/>
                  <a:gd name="connsiteX22" fmla="*/ 0 w 1203325"/>
                  <a:gd name="connsiteY22" fmla="*/ 686799 h 1546724"/>
                  <a:gd name="connsiteX23" fmla="*/ 0 w 1203325"/>
                  <a:gd name="connsiteY23" fmla="*/ 858974 h 1546724"/>
                  <a:gd name="connsiteX24" fmla="*/ 0 w 1203325"/>
                  <a:gd name="connsiteY24" fmla="*/ 1031150 h 1546724"/>
                  <a:gd name="connsiteX25" fmla="*/ 172175 w 1203325"/>
                  <a:gd name="connsiteY25" fmla="*/ 1031150 h 1546724"/>
                  <a:gd name="connsiteX26" fmla="*/ 172175 w 1203325"/>
                  <a:gd name="connsiteY26" fmla="*/ 1031150 h 1546724"/>
                  <a:gd name="connsiteX27" fmla="*/ 219738 w 1203325"/>
                  <a:gd name="connsiteY27" fmla="*/ 1031150 h 1546724"/>
                  <a:gd name="connsiteX28" fmla="*/ 344351 w 1203325"/>
                  <a:gd name="connsiteY28" fmla="*/ 1031150 h 1546724"/>
                  <a:gd name="connsiteX29" fmla="*/ 344351 w 1203325"/>
                  <a:gd name="connsiteY29" fmla="*/ 1031150 h 1546724"/>
                  <a:gd name="connsiteX30" fmla="*/ 429963 w 1203325"/>
                  <a:gd name="connsiteY30" fmla="*/ 1031150 h 1546724"/>
                  <a:gd name="connsiteX31" fmla="*/ 515575 w 1203325"/>
                  <a:gd name="connsiteY31" fmla="*/ 1031150 h 1546724"/>
                  <a:gd name="connsiteX32" fmla="*/ 515575 w 1203325"/>
                  <a:gd name="connsiteY32" fmla="*/ 1202374 h 1546724"/>
                  <a:gd name="connsiteX33" fmla="*/ 344351 w 1203325"/>
                  <a:gd name="connsiteY33" fmla="*/ 1202374 h 1546724"/>
                  <a:gd name="connsiteX34" fmla="*/ 344351 w 1203325"/>
                  <a:gd name="connsiteY34" fmla="*/ 1374549 h 1546724"/>
                  <a:gd name="connsiteX35" fmla="*/ 344351 w 1203325"/>
                  <a:gd name="connsiteY35" fmla="*/ 1546725 h 1546724"/>
                  <a:gd name="connsiteX36" fmla="*/ 515575 w 1203325"/>
                  <a:gd name="connsiteY36" fmla="*/ 1546725 h 1546724"/>
                  <a:gd name="connsiteX37" fmla="*/ 515575 w 1203325"/>
                  <a:gd name="connsiteY37" fmla="*/ 1374549 h 1546724"/>
                  <a:gd name="connsiteX38" fmla="*/ 515575 w 1203325"/>
                  <a:gd name="connsiteY38" fmla="*/ 1202374 h 1546724"/>
                  <a:gd name="connsiteX39" fmla="*/ 687750 w 1203325"/>
                  <a:gd name="connsiteY39" fmla="*/ 1202374 h 1546724"/>
                  <a:gd name="connsiteX40" fmla="*/ 687750 w 1203325"/>
                  <a:gd name="connsiteY40" fmla="*/ 1031150 h 1546724"/>
                  <a:gd name="connsiteX41" fmla="*/ 515575 w 1203325"/>
                  <a:gd name="connsiteY41" fmla="*/ 1031150 h 1546724"/>
                  <a:gd name="connsiteX42" fmla="*/ 515575 w 1203325"/>
                  <a:gd name="connsiteY42" fmla="*/ 858974 h 1546724"/>
                  <a:gd name="connsiteX43" fmla="*/ 515575 w 1203325"/>
                  <a:gd name="connsiteY43" fmla="*/ 686799 h 1546724"/>
                  <a:gd name="connsiteX44" fmla="*/ 344351 w 1203325"/>
                  <a:gd name="connsiteY44" fmla="*/ 686799 h 1546724"/>
                  <a:gd name="connsiteX45" fmla="*/ 344351 w 1203325"/>
                  <a:gd name="connsiteY45" fmla="*/ 858974 h 1546724"/>
                  <a:gd name="connsiteX46" fmla="*/ 344351 w 1203325"/>
                  <a:gd name="connsiteY46" fmla="*/ 858974 h 1546724"/>
                  <a:gd name="connsiteX47" fmla="*/ 219738 w 1203325"/>
                  <a:gd name="connsiteY47" fmla="*/ 858974 h 1546724"/>
                  <a:gd name="connsiteX48" fmla="*/ 172175 w 1203325"/>
                  <a:gd name="connsiteY48" fmla="*/ 858974 h 1546724"/>
                  <a:gd name="connsiteX49" fmla="*/ 172175 w 1203325"/>
                  <a:gd name="connsiteY49" fmla="*/ 686799 h 1546724"/>
                  <a:gd name="connsiteX50" fmla="*/ 172175 w 1203325"/>
                  <a:gd name="connsiteY50" fmla="*/ 515575 h 1546724"/>
                  <a:gd name="connsiteX51" fmla="*/ 172175 w 1203325"/>
                  <a:gd name="connsiteY51" fmla="*/ 343399 h 1546724"/>
                  <a:gd name="connsiteX52" fmla="*/ 172175 w 1203325"/>
                  <a:gd name="connsiteY52" fmla="*/ 171224 h 1546724"/>
                  <a:gd name="connsiteX53" fmla="*/ 344351 w 1203325"/>
                  <a:gd name="connsiteY53" fmla="*/ 171224 h 1546724"/>
                  <a:gd name="connsiteX54" fmla="*/ 515575 w 1203325"/>
                  <a:gd name="connsiteY54" fmla="*/ 171224 h 1546724"/>
                  <a:gd name="connsiteX55" fmla="*/ 515575 w 1203325"/>
                  <a:gd name="connsiteY55" fmla="*/ 171224 h 1546724"/>
                  <a:gd name="connsiteX56" fmla="*/ 687750 w 1203325"/>
                  <a:gd name="connsiteY56" fmla="*/ 171224 h 1546724"/>
                  <a:gd name="connsiteX57" fmla="*/ 687750 w 1203325"/>
                  <a:gd name="connsiteY57" fmla="*/ 343399 h 1546724"/>
                  <a:gd name="connsiteX58" fmla="*/ 515575 w 1203325"/>
                  <a:gd name="connsiteY58" fmla="*/ 343399 h 1546724"/>
                  <a:gd name="connsiteX59" fmla="*/ 515575 w 1203325"/>
                  <a:gd name="connsiteY59" fmla="*/ 515575 h 1546724"/>
                  <a:gd name="connsiteX60" fmla="*/ 515575 w 1203325"/>
                  <a:gd name="connsiteY60" fmla="*/ 686799 h 1546724"/>
                  <a:gd name="connsiteX61" fmla="*/ 687750 w 1203325"/>
                  <a:gd name="connsiteY61" fmla="*/ 686799 h 1546724"/>
                  <a:gd name="connsiteX62" fmla="*/ 687750 w 1203325"/>
                  <a:gd name="connsiteY62" fmla="*/ 858974 h 1546724"/>
                  <a:gd name="connsiteX63" fmla="*/ 687750 w 1203325"/>
                  <a:gd name="connsiteY63" fmla="*/ 1031150 h 1546724"/>
                  <a:gd name="connsiteX64" fmla="*/ 859926 w 1203325"/>
                  <a:gd name="connsiteY64" fmla="*/ 1031150 h 1546724"/>
                  <a:gd name="connsiteX65" fmla="*/ 859926 w 1203325"/>
                  <a:gd name="connsiteY65" fmla="*/ 858974 h 1546724"/>
                  <a:gd name="connsiteX66" fmla="*/ 859926 w 1203325"/>
                  <a:gd name="connsiteY66" fmla="*/ 858974 h 1546724"/>
                  <a:gd name="connsiteX67" fmla="*/ 919854 w 1203325"/>
                  <a:gd name="connsiteY67" fmla="*/ 858974 h 1546724"/>
                  <a:gd name="connsiteX68" fmla="*/ 1032101 w 1203325"/>
                  <a:gd name="connsiteY68" fmla="*/ 858974 h 1546724"/>
                  <a:gd name="connsiteX69" fmla="*/ 1032101 w 1203325"/>
                  <a:gd name="connsiteY69" fmla="*/ 686799 h 1546724"/>
                  <a:gd name="connsiteX70" fmla="*/ 1203325 w 1203325"/>
                  <a:gd name="connsiteY70" fmla="*/ 686799 h 1546724"/>
                  <a:gd name="connsiteX71" fmla="*/ 1203325 w 1203325"/>
                  <a:gd name="connsiteY71" fmla="*/ 515575 h 1546724"/>
                  <a:gd name="connsiteX72" fmla="*/ 1203325 w 1203325"/>
                  <a:gd name="connsiteY72" fmla="*/ 343399 h 1546724"/>
                  <a:gd name="connsiteX73" fmla="*/ 1032101 w 1203325"/>
                  <a:gd name="connsiteY73" fmla="*/ 343399 h 1546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203325" h="1546724">
                    <a:moveTo>
                      <a:pt x="1032101" y="515575"/>
                    </a:moveTo>
                    <a:lnTo>
                      <a:pt x="1032101" y="686799"/>
                    </a:lnTo>
                    <a:lnTo>
                      <a:pt x="919854" y="686799"/>
                    </a:lnTo>
                    <a:lnTo>
                      <a:pt x="859926" y="686799"/>
                    </a:lnTo>
                    <a:lnTo>
                      <a:pt x="859926" y="686799"/>
                    </a:lnTo>
                    <a:lnTo>
                      <a:pt x="786680" y="686799"/>
                    </a:lnTo>
                    <a:lnTo>
                      <a:pt x="687750" y="686799"/>
                    </a:lnTo>
                    <a:lnTo>
                      <a:pt x="687750" y="515575"/>
                    </a:lnTo>
                    <a:lnTo>
                      <a:pt x="687750" y="343399"/>
                    </a:lnTo>
                    <a:lnTo>
                      <a:pt x="859926" y="343399"/>
                    </a:lnTo>
                    <a:lnTo>
                      <a:pt x="859926" y="171224"/>
                    </a:lnTo>
                    <a:lnTo>
                      <a:pt x="859926" y="171224"/>
                    </a:lnTo>
                    <a:lnTo>
                      <a:pt x="859926" y="0"/>
                    </a:lnTo>
                    <a:lnTo>
                      <a:pt x="687750" y="0"/>
                    </a:lnTo>
                    <a:lnTo>
                      <a:pt x="515575" y="0"/>
                    </a:lnTo>
                    <a:lnTo>
                      <a:pt x="515575" y="0"/>
                    </a:lnTo>
                    <a:lnTo>
                      <a:pt x="344351" y="0"/>
                    </a:lnTo>
                    <a:lnTo>
                      <a:pt x="172175" y="0"/>
                    </a:lnTo>
                    <a:lnTo>
                      <a:pt x="0" y="0"/>
                    </a:lnTo>
                    <a:lnTo>
                      <a:pt x="0" y="171224"/>
                    </a:lnTo>
                    <a:lnTo>
                      <a:pt x="0" y="343399"/>
                    </a:lnTo>
                    <a:lnTo>
                      <a:pt x="0" y="515575"/>
                    </a:lnTo>
                    <a:lnTo>
                      <a:pt x="0" y="686799"/>
                    </a:lnTo>
                    <a:lnTo>
                      <a:pt x="0" y="858974"/>
                    </a:lnTo>
                    <a:lnTo>
                      <a:pt x="0" y="1031150"/>
                    </a:lnTo>
                    <a:lnTo>
                      <a:pt x="172175" y="1031150"/>
                    </a:lnTo>
                    <a:lnTo>
                      <a:pt x="172175" y="1031150"/>
                    </a:lnTo>
                    <a:lnTo>
                      <a:pt x="219738" y="1031150"/>
                    </a:lnTo>
                    <a:lnTo>
                      <a:pt x="344351" y="1031150"/>
                    </a:lnTo>
                    <a:lnTo>
                      <a:pt x="344351" y="1031150"/>
                    </a:lnTo>
                    <a:lnTo>
                      <a:pt x="429963" y="1031150"/>
                    </a:lnTo>
                    <a:lnTo>
                      <a:pt x="515575" y="1031150"/>
                    </a:lnTo>
                    <a:lnTo>
                      <a:pt x="515575" y="1202374"/>
                    </a:lnTo>
                    <a:lnTo>
                      <a:pt x="344351" y="1202374"/>
                    </a:lnTo>
                    <a:lnTo>
                      <a:pt x="344351" y="1374549"/>
                    </a:lnTo>
                    <a:lnTo>
                      <a:pt x="344351" y="1546725"/>
                    </a:lnTo>
                    <a:lnTo>
                      <a:pt x="515575" y="1546725"/>
                    </a:lnTo>
                    <a:lnTo>
                      <a:pt x="515575" y="1374549"/>
                    </a:lnTo>
                    <a:lnTo>
                      <a:pt x="515575" y="1202374"/>
                    </a:lnTo>
                    <a:lnTo>
                      <a:pt x="687750" y="1202374"/>
                    </a:lnTo>
                    <a:lnTo>
                      <a:pt x="687750" y="1031150"/>
                    </a:lnTo>
                    <a:lnTo>
                      <a:pt x="515575" y="1031150"/>
                    </a:lnTo>
                    <a:lnTo>
                      <a:pt x="515575" y="858974"/>
                    </a:lnTo>
                    <a:lnTo>
                      <a:pt x="515575" y="686799"/>
                    </a:lnTo>
                    <a:lnTo>
                      <a:pt x="344351" y="686799"/>
                    </a:lnTo>
                    <a:lnTo>
                      <a:pt x="344351" y="858974"/>
                    </a:lnTo>
                    <a:lnTo>
                      <a:pt x="344351" y="858974"/>
                    </a:lnTo>
                    <a:lnTo>
                      <a:pt x="219738" y="858974"/>
                    </a:lnTo>
                    <a:lnTo>
                      <a:pt x="172175" y="858974"/>
                    </a:lnTo>
                    <a:lnTo>
                      <a:pt x="172175" y="686799"/>
                    </a:lnTo>
                    <a:lnTo>
                      <a:pt x="172175" y="515575"/>
                    </a:lnTo>
                    <a:lnTo>
                      <a:pt x="172175" y="343399"/>
                    </a:lnTo>
                    <a:lnTo>
                      <a:pt x="172175" y="171224"/>
                    </a:lnTo>
                    <a:lnTo>
                      <a:pt x="344351" y="171224"/>
                    </a:lnTo>
                    <a:lnTo>
                      <a:pt x="515575" y="171224"/>
                    </a:lnTo>
                    <a:lnTo>
                      <a:pt x="515575" y="171224"/>
                    </a:lnTo>
                    <a:lnTo>
                      <a:pt x="687750" y="171224"/>
                    </a:lnTo>
                    <a:lnTo>
                      <a:pt x="687750" y="343399"/>
                    </a:lnTo>
                    <a:lnTo>
                      <a:pt x="515575" y="343399"/>
                    </a:lnTo>
                    <a:lnTo>
                      <a:pt x="515575" y="515575"/>
                    </a:lnTo>
                    <a:lnTo>
                      <a:pt x="515575" y="686799"/>
                    </a:lnTo>
                    <a:lnTo>
                      <a:pt x="687750" y="686799"/>
                    </a:lnTo>
                    <a:lnTo>
                      <a:pt x="687750" y="858974"/>
                    </a:lnTo>
                    <a:lnTo>
                      <a:pt x="687750" y="1031150"/>
                    </a:lnTo>
                    <a:lnTo>
                      <a:pt x="859926" y="1031150"/>
                    </a:lnTo>
                    <a:lnTo>
                      <a:pt x="859926" y="858974"/>
                    </a:lnTo>
                    <a:lnTo>
                      <a:pt x="859926" y="858974"/>
                    </a:lnTo>
                    <a:lnTo>
                      <a:pt x="919854" y="858974"/>
                    </a:lnTo>
                    <a:lnTo>
                      <a:pt x="1032101" y="858974"/>
                    </a:lnTo>
                    <a:lnTo>
                      <a:pt x="1032101" y="686799"/>
                    </a:lnTo>
                    <a:lnTo>
                      <a:pt x="1203325" y="686799"/>
                    </a:lnTo>
                    <a:lnTo>
                      <a:pt x="1203325" y="515575"/>
                    </a:lnTo>
                    <a:lnTo>
                      <a:pt x="1203325" y="343399"/>
                    </a:lnTo>
                    <a:lnTo>
                      <a:pt x="1032101" y="343399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A522492C-4704-931D-3F95-D7C7D58ADF3D}"/>
                  </a:ext>
                </a:extLst>
              </p:cNvPr>
              <p:cNvSpPr/>
              <p:nvPr/>
            </p:nvSpPr>
            <p:spPr>
              <a:xfrm>
                <a:off x="13563374" y="6858000"/>
                <a:ext cx="172175" cy="172175"/>
              </a:xfrm>
              <a:custGeom>
                <a:avLst/>
                <a:gdLst>
                  <a:gd name="connsiteX0" fmla="*/ 0 w 172175"/>
                  <a:gd name="connsiteY0" fmla="*/ 0 h 172175"/>
                  <a:gd name="connsiteX1" fmla="*/ 172175 w 172175"/>
                  <a:gd name="connsiteY1" fmla="*/ 0 h 172175"/>
                  <a:gd name="connsiteX2" fmla="*/ 172175 w 172175"/>
                  <a:gd name="connsiteY2" fmla="*/ 172175 h 172175"/>
                  <a:gd name="connsiteX3" fmla="*/ 0 w 172175"/>
                  <a:gd name="connsiteY3" fmla="*/ 172175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175" h="172175">
                    <a:moveTo>
                      <a:pt x="0" y="0"/>
                    </a:moveTo>
                    <a:lnTo>
                      <a:pt x="172175" y="0"/>
                    </a:lnTo>
                    <a:lnTo>
                      <a:pt x="172175" y="172175"/>
                    </a:lnTo>
                    <a:lnTo>
                      <a:pt x="0" y="172175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2E783C11-93E7-5538-000D-BA9050CEACE2}"/>
                  </a:ext>
                </a:extLst>
              </p:cNvPr>
              <p:cNvSpPr/>
              <p:nvPr/>
            </p:nvSpPr>
            <p:spPr>
              <a:xfrm>
                <a:off x="13735549" y="7030175"/>
                <a:ext cx="172175" cy="172175"/>
              </a:xfrm>
              <a:custGeom>
                <a:avLst/>
                <a:gdLst>
                  <a:gd name="connsiteX0" fmla="*/ 0 w 172175"/>
                  <a:gd name="connsiteY0" fmla="*/ 0 h 172175"/>
                  <a:gd name="connsiteX1" fmla="*/ 172175 w 172175"/>
                  <a:gd name="connsiteY1" fmla="*/ 0 h 172175"/>
                  <a:gd name="connsiteX2" fmla="*/ 172175 w 172175"/>
                  <a:gd name="connsiteY2" fmla="*/ 172175 h 172175"/>
                  <a:gd name="connsiteX3" fmla="*/ 0 w 172175"/>
                  <a:gd name="connsiteY3" fmla="*/ 172175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175" h="172175">
                    <a:moveTo>
                      <a:pt x="0" y="0"/>
                    </a:moveTo>
                    <a:lnTo>
                      <a:pt x="172175" y="0"/>
                    </a:lnTo>
                    <a:lnTo>
                      <a:pt x="172175" y="172175"/>
                    </a:lnTo>
                    <a:lnTo>
                      <a:pt x="0" y="172175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6B70B5E6-A25A-7B5D-9114-01C6193D7733}"/>
                  </a:ext>
                </a:extLst>
              </p:cNvPr>
              <p:cNvSpPr/>
              <p:nvPr/>
            </p:nvSpPr>
            <p:spPr>
              <a:xfrm>
                <a:off x="13392150" y="4623525"/>
                <a:ext cx="515574" cy="515574"/>
              </a:xfrm>
              <a:custGeom>
                <a:avLst/>
                <a:gdLst>
                  <a:gd name="connsiteX0" fmla="*/ 171224 w 515574"/>
                  <a:gd name="connsiteY0" fmla="*/ 196908 h 515574"/>
                  <a:gd name="connsiteX1" fmla="*/ 171224 w 515574"/>
                  <a:gd name="connsiteY1" fmla="*/ 343399 h 515574"/>
                  <a:gd name="connsiteX2" fmla="*/ 0 w 515574"/>
                  <a:gd name="connsiteY2" fmla="*/ 343399 h 515574"/>
                  <a:gd name="connsiteX3" fmla="*/ 0 w 515574"/>
                  <a:gd name="connsiteY3" fmla="*/ 515575 h 515574"/>
                  <a:gd name="connsiteX4" fmla="*/ 171224 w 515574"/>
                  <a:gd name="connsiteY4" fmla="*/ 515575 h 515574"/>
                  <a:gd name="connsiteX5" fmla="*/ 171224 w 515574"/>
                  <a:gd name="connsiteY5" fmla="*/ 515575 h 515574"/>
                  <a:gd name="connsiteX6" fmla="*/ 343400 w 515574"/>
                  <a:gd name="connsiteY6" fmla="*/ 515575 h 515574"/>
                  <a:gd name="connsiteX7" fmla="*/ 515575 w 515574"/>
                  <a:gd name="connsiteY7" fmla="*/ 515575 h 515574"/>
                  <a:gd name="connsiteX8" fmla="*/ 515575 w 515574"/>
                  <a:gd name="connsiteY8" fmla="*/ 343399 h 515574"/>
                  <a:gd name="connsiteX9" fmla="*/ 343400 w 515574"/>
                  <a:gd name="connsiteY9" fmla="*/ 343399 h 515574"/>
                  <a:gd name="connsiteX10" fmla="*/ 343400 w 515574"/>
                  <a:gd name="connsiteY10" fmla="*/ 196908 h 515574"/>
                  <a:gd name="connsiteX11" fmla="*/ 343400 w 515574"/>
                  <a:gd name="connsiteY11" fmla="*/ 0 h 515574"/>
                  <a:gd name="connsiteX12" fmla="*/ 171224 w 515574"/>
                  <a:gd name="connsiteY12" fmla="*/ 0 h 51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15574" h="515574">
                    <a:moveTo>
                      <a:pt x="171224" y="196908"/>
                    </a:moveTo>
                    <a:lnTo>
                      <a:pt x="171224" y="343399"/>
                    </a:lnTo>
                    <a:lnTo>
                      <a:pt x="0" y="343399"/>
                    </a:lnTo>
                    <a:lnTo>
                      <a:pt x="0" y="515575"/>
                    </a:lnTo>
                    <a:lnTo>
                      <a:pt x="171224" y="515575"/>
                    </a:lnTo>
                    <a:lnTo>
                      <a:pt x="171224" y="515575"/>
                    </a:lnTo>
                    <a:lnTo>
                      <a:pt x="343400" y="515575"/>
                    </a:lnTo>
                    <a:lnTo>
                      <a:pt x="515575" y="515575"/>
                    </a:lnTo>
                    <a:lnTo>
                      <a:pt x="515575" y="343399"/>
                    </a:lnTo>
                    <a:lnTo>
                      <a:pt x="343400" y="343399"/>
                    </a:lnTo>
                    <a:lnTo>
                      <a:pt x="343400" y="196908"/>
                    </a:lnTo>
                    <a:lnTo>
                      <a:pt x="343400" y="0"/>
                    </a:lnTo>
                    <a:lnTo>
                      <a:pt x="171224" y="0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B71735D4-41A4-C89D-3FF6-AFDC2449F91F}"/>
                  </a:ext>
                </a:extLst>
              </p:cNvPr>
              <p:cNvSpPr/>
              <p:nvPr/>
            </p:nvSpPr>
            <p:spPr>
              <a:xfrm>
                <a:off x="13735549" y="4451350"/>
                <a:ext cx="515574" cy="172175"/>
              </a:xfrm>
              <a:custGeom>
                <a:avLst/>
                <a:gdLst>
                  <a:gd name="connsiteX0" fmla="*/ 172175 w 515574"/>
                  <a:gd name="connsiteY0" fmla="*/ 0 h 172175"/>
                  <a:gd name="connsiteX1" fmla="*/ 0 w 515574"/>
                  <a:gd name="connsiteY1" fmla="*/ 0 h 172175"/>
                  <a:gd name="connsiteX2" fmla="*/ 0 w 515574"/>
                  <a:gd name="connsiteY2" fmla="*/ 172175 h 172175"/>
                  <a:gd name="connsiteX3" fmla="*/ 172175 w 515574"/>
                  <a:gd name="connsiteY3" fmla="*/ 172175 h 172175"/>
                  <a:gd name="connsiteX4" fmla="*/ 344351 w 515574"/>
                  <a:gd name="connsiteY4" fmla="*/ 172175 h 172175"/>
                  <a:gd name="connsiteX5" fmla="*/ 515575 w 515574"/>
                  <a:gd name="connsiteY5" fmla="*/ 172175 h 172175"/>
                  <a:gd name="connsiteX6" fmla="*/ 515575 w 515574"/>
                  <a:gd name="connsiteY6" fmla="*/ 0 h 172175"/>
                  <a:gd name="connsiteX7" fmla="*/ 344351 w 515574"/>
                  <a:gd name="connsiteY7" fmla="*/ 0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5574" h="172175">
                    <a:moveTo>
                      <a:pt x="172175" y="0"/>
                    </a:moveTo>
                    <a:lnTo>
                      <a:pt x="0" y="0"/>
                    </a:lnTo>
                    <a:lnTo>
                      <a:pt x="0" y="172175"/>
                    </a:lnTo>
                    <a:lnTo>
                      <a:pt x="172175" y="172175"/>
                    </a:lnTo>
                    <a:lnTo>
                      <a:pt x="344351" y="172175"/>
                    </a:lnTo>
                    <a:lnTo>
                      <a:pt x="515575" y="172175"/>
                    </a:lnTo>
                    <a:lnTo>
                      <a:pt x="515575" y="0"/>
                    </a:lnTo>
                    <a:lnTo>
                      <a:pt x="344351" y="0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45F549D5-4551-CBA5-1DF3-34586EEF9E8A}"/>
                  </a:ext>
                </a:extLst>
              </p:cNvPr>
              <p:cNvSpPr/>
              <p:nvPr/>
            </p:nvSpPr>
            <p:spPr>
              <a:xfrm>
                <a:off x="14251124" y="4623525"/>
                <a:ext cx="172175" cy="172175"/>
              </a:xfrm>
              <a:custGeom>
                <a:avLst/>
                <a:gdLst>
                  <a:gd name="connsiteX0" fmla="*/ 0 w 172175"/>
                  <a:gd name="connsiteY0" fmla="*/ 0 h 172175"/>
                  <a:gd name="connsiteX1" fmla="*/ 172175 w 172175"/>
                  <a:gd name="connsiteY1" fmla="*/ 0 h 172175"/>
                  <a:gd name="connsiteX2" fmla="*/ 172175 w 172175"/>
                  <a:gd name="connsiteY2" fmla="*/ 172175 h 172175"/>
                  <a:gd name="connsiteX3" fmla="*/ 0 w 172175"/>
                  <a:gd name="connsiteY3" fmla="*/ 172175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175" h="172175">
                    <a:moveTo>
                      <a:pt x="0" y="0"/>
                    </a:moveTo>
                    <a:lnTo>
                      <a:pt x="172175" y="0"/>
                    </a:lnTo>
                    <a:lnTo>
                      <a:pt x="172175" y="172175"/>
                    </a:lnTo>
                    <a:lnTo>
                      <a:pt x="0" y="172175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A77D00D9-667C-4463-2B9F-F411F48967EA}"/>
                  </a:ext>
                </a:extLst>
              </p:cNvPr>
              <p:cNvSpPr/>
              <p:nvPr/>
            </p:nvSpPr>
            <p:spPr>
              <a:xfrm>
                <a:off x="14423299" y="4794749"/>
                <a:ext cx="172175" cy="515574"/>
              </a:xfrm>
              <a:custGeom>
                <a:avLst/>
                <a:gdLst>
                  <a:gd name="connsiteX0" fmla="*/ 0 w 172175"/>
                  <a:gd name="connsiteY0" fmla="*/ 0 h 515574"/>
                  <a:gd name="connsiteX1" fmla="*/ 0 w 172175"/>
                  <a:gd name="connsiteY1" fmla="*/ 172175 h 515574"/>
                  <a:gd name="connsiteX2" fmla="*/ 0 w 172175"/>
                  <a:gd name="connsiteY2" fmla="*/ 344351 h 515574"/>
                  <a:gd name="connsiteX3" fmla="*/ 0 w 172175"/>
                  <a:gd name="connsiteY3" fmla="*/ 515575 h 515574"/>
                  <a:gd name="connsiteX4" fmla="*/ 172175 w 172175"/>
                  <a:gd name="connsiteY4" fmla="*/ 515575 h 515574"/>
                  <a:gd name="connsiteX5" fmla="*/ 172175 w 172175"/>
                  <a:gd name="connsiteY5" fmla="*/ 344351 h 515574"/>
                  <a:gd name="connsiteX6" fmla="*/ 172175 w 172175"/>
                  <a:gd name="connsiteY6" fmla="*/ 172175 h 515574"/>
                  <a:gd name="connsiteX7" fmla="*/ 172175 w 172175"/>
                  <a:gd name="connsiteY7" fmla="*/ 0 h 51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2175" h="515574">
                    <a:moveTo>
                      <a:pt x="0" y="0"/>
                    </a:moveTo>
                    <a:lnTo>
                      <a:pt x="0" y="172175"/>
                    </a:lnTo>
                    <a:lnTo>
                      <a:pt x="0" y="344351"/>
                    </a:lnTo>
                    <a:lnTo>
                      <a:pt x="0" y="515575"/>
                    </a:lnTo>
                    <a:lnTo>
                      <a:pt x="172175" y="515575"/>
                    </a:lnTo>
                    <a:lnTo>
                      <a:pt x="172175" y="344351"/>
                    </a:lnTo>
                    <a:lnTo>
                      <a:pt x="172175" y="172175"/>
                    </a:lnTo>
                    <a:lnTo>
                      <a:pt x="172175" y="0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FD12A3BA-D5EB-D73B-B9A8-1C3AE8FAC3FE}"/>
                  </a:ext>
                </a:extLst>
              </p:cNvPr>
              <p:cNvSpPr/>
              <p:nvPr/>
            </p:nvSpPr>
            <p:spPr>
              <a:xfrm>
                <a:off x="12532224" y="8232549"/>
                <a:ext cx="172175" cy="516525"/>
              </a:xfrm>
              <a:custGeom>
                <a:avLst/>
                <a:gdLst>
                  <a:gd name="connsiteX0" fmla="*/ 0 w 172175"/>
                  <a:gd name="connsiteY0" fmla="*/ 344351 h 516525"/>
                  <a:gd name="connsiteX1" fmla="*/ 0 w 172175"/>
                  <a:gd name="connsiteY1" fmla="*/ 516526 h 516525"/>
                  <a:gd name="connsiteX2" fmla="*/ 172175 w 172175"/>
                  <a:gd name="connsiteY2" fmla="*/ 516526 h 516525"/>
                  <a:gd name="connsiteX3" fmla="*/ 172175 w 172175"/>
                  <a:gd name="connsiteY3" fmla="*/ 344351 h 516525"/>
                  <a:gd name="connsiteX4" fmla="*/ 172175 w 172175"/>
                  <a:gd name="connsiteY4" fmla="*/ 172175 h 516525"/>
                  <a:gd name="connsiteX5" fmla="*/ 172175 w 172175"/>
                  <a:gd name="connsiteY5" fmla="*/ 0 h 516525"/>
                  <a:gd name="connsiteX6" fmla="*/ 0 w 172175"/>
                  <a:gd name="connsiteY6" fmla="*/ 0 h 516525"/>
                  <a:gd name="connsiteX7" fmla="*/ 0 w 172175"/>
                  <a:gd name="connsiteY7" fmla="*/ 172175 h 516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2175" h="516525">
                    <a:moveTo>
                      <a:pt x="0" y="344351"/>
                    </a:moveTo>
                    <a:lnTo>
                      <a:pt x="0" y="516526"/>
                    </a:lnTo>
                    <a:lnTo>
                      <a:pt x="172175" y="516526"/>
                    </a:lnTo>
                    <a:lnTo>
                      <a:pt x="172175" y="344351"/>
                    </a:lnTo>
                    <a:lnTo>
                      <a:pt x="172175" y="172175"/>
                    </a:lnTo>
                    <a:lnTo>
                      <a:pt x="172175" y="0"/>
                    </a:lnTo>
                    <a:lnTo>
                      <a:pt x="0" y="0"/>
                    </a:lnTo>
                    <a:lnTo>
                      <a:pt x="0" y="172175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2AC470B6-B60D-D0E2-8657-75061E824B75}"/>
                  </a:ext>
                </a:extLst>
              </p:cNvPr>
              <p:cNvSpPr/>
              <p:nvPr/>
            </p:nvSpPr>
            <p:spPr>
              <a:xfrm>
                <a:off x="12704399" y="8749075"/>
                <a:ext cx="172175" cy="172175"/>
              </a:xfrm>
              <a:custGeom>
                <a:avLst/>
                <a:gdLst>
                  <a:gd name="connsiteX0" fmla="*/ 0 w 172175"/>
                  <a:gd name="connsiteY0" fmla="*/ 0 h 172175"/>
                  <a:gd name="connsiteX1" fmla="*/ 172176 w 172175"/>
                  <a:gd name="connsiteY1" fmla="*/ 0 h 172175"/>
                  <a:gd name="connsiteX2" fmla="*/ 172176 w 172175"/>
                  <a:gd name="connsiteY2" fmla="*/ 172175 h 172175"/>
                  <a:gd name="connsiteX3" fmla="*/ 0 w 172175"/>
                  <a:gd name="connsiteY3" fmla="*/ 172175 h 172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175" h="172175">
                    <a:moveTo>
                      <a:pt x="0" y="0"/>
                    </a:moveTo>
                    <a:lnTo>
                      <a:pt x="172176" y="0"/>
                    </a:lnTo>
                    <a:lnTo>
                      <a:pt x="172176" y="172175"/>
                    </a:lnTo>
                    <a:lnTo>
                      <a:pt x="0" y="172175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80A263D1-6462-1F69-4844-5349B0478819}"/>
                  </a:ext>
                </a:extLst>
              </p:cNvPr>
              <p:cNvSpPr/>
              <p:nvPr/>
            </p:nvSpPr>
            <p:spPr>
              <a:xfrm>
                <a:off x="11157675" y="8920299"/>
                <a:ext cx="2062299" cy="344350"/>
              </a:xfrm>
              <a:custGeom>
                <a:avLst/>
                <a:gdLst>
                  <a:gd name="connsiteX0" fmla="*/ 1546725 w 2062299"/>
                  <a:gd name="connsiteY0" fmla="*/ 172175 h 344350"/>
                  <a:gd name="connsiteX1" fmla="*/ 1374549 w 2062299"/>
                  <a:gd name="connsiteY1" fmla="*/ 172175 h 344350"/>
                  <a:gd name="connsiteX2" fmla="*/ 1203325 w 2062299"/>
                  <a:gd name="connsiteY2" fmla="*/ 172175 h 344350"/>
                  <a:gd name="connsiteX3" fmla="*/ 1031150 w 2062299"/>
                  <a:gd name="connsiteY3" fmla="*/ 172175 h 344350"/>
                  <a:gd name="connsiteX4" fmla="*/ 858974 w 2062299"/>
                  <a:gd name="connsiteY4" fmla="*/ 172175 h 344350"/>
                  <a:gd name="connsiteX5" fmla="*/ 686799 w 2062299"/>
                  <a:gd name="connsiteY5" fmla="*/ 172175 h 344350"/>
                  <a:gd name="connsiteX6" fmla="*/ 515575 w 2062299"/>
                  <a:gd name="connsiteY6" fmla="*/ 172175 h 344350"/>
                  <a:gd name="connsiteX7" fmla="*/ 343399 w 2062299"/>
                  <a:gd name="connsiteY7" fmla="*/ 172175 h 344350"/>
                  <a:gd name="connsiteX8" fmla="*/ 343399 w 2062299"/>
                  <a:gd name="connsiteY8" fmla="*/ 0 h 344350"/>
                  <a:gd name="connsiteX9" fmla="*/ 171224 w 2062299"/>
                  <a:gd name="connsiteY9" fmla="*/ 0 h 344350"/>
                  <a:gd name="connsiteX10" fmla="*/ 171224 w 2062299"/>
                  <a:gd name="connsiteY10" fmla="*/ 172175 h 344350"/>
                  <a:gd name="connsiteX11" fmla="*/ 0 w 2062299"/>
                  <a:gd name="connsiteY11" fmla="*/ 172175 h 344350"/>
                  <a:gd name="connsiteX12" fmla="*/ 0 w 2062299"/>
                  <a:gd name="connsiteY12" fmla="*/ 344351 h 344350"/>
                  <a:gd name="connsiteX13" fmla="*/ 171224 w 2062299"/>
                  <a:gd name="connsiteY13" fmla="*/ 344351 h 344350"/>
                  <a:gd name="connsiteX14" fmla="*/ 343399 w 2062299"/>
                  <a:gd name="connsiteY14" fmla="*/ 344351 h 344350"/>
                  <a:gd name="connsiteX15" fmla="*/ 515575 w 2062299"/>
                  <a:gd name="connsiteY15" fmla="*/ 344351 h 344350"/>
                  <a:gd name="connsiteX16" fmla="*/ 686799 w 2062299"/>
                  <a:gd name="connsiteY16" fmla="*/ 344351 h 344350"/>
                  <a:gd name="connsiteX17" fmla="*/ 858974 w 2062299"/>
                  <a:gd name="connsiteY17" fmla="*/ 344351 h 344350"/>
                  <a:gd name="connsiteX18" fmla="*/ 1031150 w 2062299"/>
                  <a:gd name="connsiteY18" fmla="*/ 344351 h 344350"/>
                  <a:gd name="connsiteX19" fmla="*/ 1203325 w 2062299"/>
                  <a:gd name="connsiteY19" fmla="*/ 344351 h 344350"/>
                  <a:gd name="connsiteX20" fmla="*/ 1374549 w 2062299"/>
                  <a:gd name="connsiteY20" fmla="*/ 344351 h 344350"/>
                  <a:gd name="connsiteX21" fmla="*/ 1546725 w 2062299"/>
                  <a:gd name="connsiteY21" fmla="*/ 344351 h 344350"/>
                  <a:gd name="connsiteX22" fmla="*/ 1718900 w 2062299"/>
                  <a:gd name="connsiteY22" fmla="*/ 344351 h 344350"/>
                  <a:gd name="connsiteX23" fmla="*/ 1890124 w 2062299"/>
                  <a:gd name="connsiteY23" fmla="*/ 344351 h 344350"/>
                  <a:gd name="connsiteX24" fmla="*/ 2062299 w 2062299"/>
                  <a:gd name="connsiteY24" fmla="*/ 344351 h 344350"/>
                  <a:gd name="connsiteX25" fmla="*/ 2062299 w 2062299"/>
                  <a:gd name="connsiteY25" fmla="*/ 172175 h 344350"/>
                  <a:gd name="connsiteX26" fmla="*/ 1890124 w 2062299"/>
                  <a:gd name="connsiteY26" fmla="*/ 172175 h 344350"/>
                  <a:gd name="connsiteX27" fmla="*/ 1890124 w 2062299"/>
                  <a:gd name="connsiteY27" fmla="*/ 0 h 344350"/>
                  <a:gd name="connsiteX28" fmla="*/ 1718900 w 2062299"/>
                  <a:gd name="connsiteY28" fmla="*/ 0 h 344350"/>
                  <a:gd name="connsiteX29" fmla="*/ 1718900 w 2062299"/>
                  <a:gd name="connsiteY29" fmla="*/ 172175 h 34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062299" h="344350">
                    <a:moveTo>
                      <a:pt x="1546725" y="172175"/>
                    </a:moveTo>
                    <a:lnTo>
                      <a:pt x="1374549" y="172175"/>
                    </a:lnTo>
                    <a:lnTo>
                      <a:pt x="1203325" y="172175"/>
                    </a:lnTo>
                    <a:lnTo>
                      <a:pt x="1031150" y="172175"/>
                    </a:lnTo>
                    <a:lnTo>
                      <a:pt x="858974" y="172175"/>
                    </a:lnTo>
                    <a:lnTo>
                      <a:pt x="686799" y="172175"/>
                    </a:lnTo>
                    <a:lnTo>
                      <a:pt x="515575" y="172175"/>
                    </a:lnTo>
                    <a:lnTo>
                      <a:pt x="343399" y="172175"/>
                    </a:lnTo>
                    <a:lnTo>
                      <a:pt x="343399" y="0"/>
                    </a:lnTo>
                    <a:lnTo>
                      <a:pt x="171224" y="0"/>
                    </a:lnTo>
                    <a:lnTo>
                      <a:pt x="171224" y="172175"/>
                    </a:lnTo>
                    <a:lnTo>
                      <a:pt x="0" y="172175"/>
                    </a:lnTo>
                    <a:lnTo>
                      <a:pt x="0" y="344351"/>
                    </a:lnTo>
                    <a:lnTo>
                      <a:pt x="171224" y="344351"/>
                    </a:lnTo>
                    <a:lnTo>
                      <a:pt x="343399" y="344351"/>
                    </a:lnTo>
                    <a:lnTo>
                      <a:pt x="515575" y="344351"/>
                    </a:lnTo>
                    <a:lnTo>
                      <a:pt x="686799" y="344351"/>
                    </a:lnTo>
                    <a:lnTo>
                      <a:pt x="858974" y="344351"/>
                    </a:lnTo>
                    <a:lnTo>
                      <a:pt x="1031150" y="344351"/>
                    </a:lnTo>
                    <a:lnTo>
                      <a:pt x="1203325" y="344351"/>
                    </a:lnTo>
                    <a:lnTo>
                      <a:pt x="1374549" y="344351"/>
                    </a:lnTo>
                    <a:lnTo>
                      <a:pt x="1546725" y="344351"/>
                    </a:lnTo>
                    <a:lnTo>
                      <a:pt x="1718900" y="344351"/>
                    </a:lnTo>
                    <a:lnTo>
                      <a:pt x="1890124" y="344351"/>
                    </a:lnTo>
                    <a:lnTo>
                      <a:pt x="2062299" y="344351"/>
                    </a:lnTo>
                    <a:lnTo>
                      <a:pt x="2062299" y="172175"/>
                    </a:lnTo>
                    <a:lnTo>
                      <a:pt x="1890124" y="172175"/>
                    </a:lnTo>
                    <a:lnTo>
                      <a:pt x="1890124" y="0"/>
                    </a:lnTo>
                    <a:lnTo>
                      <a:pt x="1718900" y="0"/>
                    </a:lnTo>
                    <a:lnTo>
                      <a:pt x="1718900" y="172175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C1A332A-1CCF-4AA6-8AEE-2CA4DD9095B8}"/>
                  </a:ext>
                </a:extLst>
              </p:cNvPr>
              <p:cNvSpPr/>
              <p:nvPr/>
            </p:nvSpPr>
            <p:spPr>
              <a:xfrm>
                <a:off x="12361000" y="7889149"/>
                <a:ext cx="171224" cy="343399"/>
              </a:xfrm>
              <a:custGeom>
                <a:avLst/>
                <a:gdLst>
                  <a:gd name="connsiteX0" fmla="*/ 0 w 171224"/>
                  <a:gd name="connsiteY0" fmla="*/ 172175 h 343399"/>
                  <a:gd name="connsiteX1" fmla="*/ 0 w 171224"/>
                  <a:gd name="connsiteY1" fmla="*/ 343400 h 343399"/>
                  <a:gd name="connsiteX2" fmla="*/ 171224 w 171224"/>
                  <a:gd name="connsiteY2" fmla="*/ 343400 h 343399"/>
                  <a:gd name="connsiteX3" fmla="*/ 171224 w 171224"/>
                  <a:gd name="connsiteY3" fmla="*/ 172175 h 343399"/>
                  <a:gd name="connsiteX4" fmla="*/ 171224 w 171224"/>
                  <a:gd name="connsiteY4" fmla="*/ 0 h 343399"/>
                  <a:gd name="connsiteX5" fmla="*/ 0 w 171224"/>
                  <a:gd name="connsiteY5" fmla="*/ 0 h 343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1224" h="343399">
                    <a:moveTo>
                      <a:pt x="0" y="172175"/>
                    </a:moveTo>
                    <a:lnTo>
                      <a:pt x="0" y="343400"/>
                    </a:lnTo>
                    <a:lnTo>
                      <a:pt x="171224" y="343400"/>
                    </a:lnTo>
                    <a:lnTo>
                      <a:pt x="171224" y="172175"/>
                    </a:lnTo>
                    <a:lnTo>
                      <a:pt x="1712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29034567-944B-BEF9-7D48-085CE4432566}"/>
                  </a:ext>
                </a:extLst>
              </p:cNvPr>
              <p:cNvSpPr/>
              <p:nvPr/>
            </p:nvSpPr>
            <p:spPr>
              <a:xfrm>
                <a:off x="12361000" y="7373574"/>
                <a:ext cx="343399" cy="515574"/>
              </a:xfrm>
              <a:custGeom>
                <a:avLst/>
                <a:gdLst>
                  <a:gd name="connsiteX0" fmla="*/ 0 w 343399"/>
                  <a:gd name="connsiteY0" fmla="*/ 0 h 515574"/>
                  <a:gd name="connsiteX1" fmla="*/ 0 w 343399"/>
                  <a:gd name="connsiteY1" fmla="*/ 172175 h 515574"/>
                  <a:gd name="connsiteX2" fmla="*/ 171224 w 343399"/>
                  <a:gd name="connsiteY2" fmla="*/ 172175 h 515574"/>
                  <a:gd name="connsiteX3" fmla="*/ 171224 w 343399"/>
                  <a:gd name="connsiteY3" fmla="*/ 343399 h 515574"/>
                  <a:gd name="connsiteX4" fmla="*/ 171224 w 343399"/>
                  <a:gd name="connsiteY4" fmla="*/ 515575 h 515574"/>
                  <a:gd name="connsiteX5" fmla="*/ 343400 w 343399"/>
                  <a:gd name="connsiteY5" fmla="*/ 515575 h 515574"/>
                  <a:gd name="connsiteX6" fmla="*/ 343400 w 343399"/>
                  <a:gd name="connsiteY6" fmla="*/ 343399 h 515574"/>
                  <a:gd name="connsiteX7" fmla="*/ 343400 w 343399"/>
                  <a:gd name="connsiteY7" fmla="*/ 172175 h 515574"/>
                  <a:gd name="connsiteX8" fmla="*/ 343400 w 343399"/>
                  <a:gd name="connsiteY8" fmla="*/ 0 h 515574"/>
                  <a:gd name="connsiteX9" fmla="*/ 171224 w 343399"/>
                  <a:gd name="connsiteY9" fmla="*/ 0 h 51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3399" h="515574">
                    <a:moveTo>
                      <a:pt x="0" y="0"/>
                    </a:moveTo>
                    <a:lnTo>
                      <a:pt x="0" y="172175"/>
                    </a:lnTo>
                    <a:lnTo>
                      <a:pt x="171224" y="172175"/>
                    </a:lnTo>
                    <a:lnTo>
                      <a:pt x="171224" y="343399"/>
                    </a:lnTo>
                    <a:lnTo>
                      <a:pt x="171224" y="515575"/>
                    </a:lnTo>
                    <a:lnTo>
                      <a:pt x="343400" y="515575"/>
                    </a:lnTo>
                    <a:lnTo>
                      <a:pt x="343400" y="343399"/>
                    </a:lnTo>
                    <a:lnTo>
                      <a:pt x="343400" y="172175"/>
                    </a:lnTo>
                    <a:lnTo>
                      <a:pt x="343400" y="0"/>
                    </a:lnTo>
                    <a:lnTo>
                      <a:pt x="171224" y="0"/>
                    </a:lnTo>
                    <a:close/>
                  </a:path>
                </a:pathLst>
              </a:custGeom>
              <a:solidFill>
                <a:srgbClr val="242428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>
                  <a:latin typeface="Questrial" pitchFamily="2" charset="0"/>
                </a:endParaRPr>
              </a:p>
            </p:txBody>
          </p:sp>
        </p:grpSp>
      </p:grpSp>
      <p:sp>
        <p:nvSpPr>
          <p:cNvPr id="136" name="Graphic 678">
            <a:extLst>
              <a:ext uri="{FF2B5EF4-FFF2-40B4-BE49-F238E27FC236}">
                <a16:creationId xmlns:a16="http://schemas.microsoft.com/office/drawing/2014/main" id="{DFE2C880-533A-B684-B165-355FB2B3B6C1}"/>
              </a:ext>
            </a:extLst>
          </p:cNvPr>
          <p:cNvSpPr/>
          <p:nvPr/>
        </p:nvSpPr>
        <p:spPr>
          <a:xfrm>
            <a:off x="1941700" y="3427772"/>
            <a:ext cx="364634" cy="620940"/>
          </a:xfrm>
          <a:custGeom>
            <a:avLst/>
            <a:gdLst>
              <a:gd name="connsiteX0" fmla="*/ 408290 w 410180"/>
              <a:gd name="connsiteY0" fmla="*/ 293559 h 698500"/>
              <a:gd name="connsiteX1" fmla="*/ 307163 w 410180"/>
              <a:gd name="connsiteY1" fmla="*/ 295447 h 698500"/>
              <a:gd name="connsiteX2" fmla="*/ 306218 w 410180"/>
              <a:gd name="connsiteY2" fmla="*/ 193503 h 698500"/>
              <a:gd name="connsiteX3" fmla="*/ 206980 w 410180"/>
              <a:gd name="connsiteY3" fmla="*/ 194447 h 698500"/>
              <a:gd name="connsiteX4" fmla="*/ 205090 w 410180"/>
              <a:gd name="connsiteY4" fmla="*/ 93448 h 698500"/>
              <a:gd name="connsiteX5" fmla="*/ 107743 w 410180"/>
              <a:gd name="connsiteY5" fmla="*/ 95336 h 698500"/>
              <a:gd name="connsiteX6" fmla="*/ 106798 w 410180"/>
              <a:gd name="connsiteY6" fmla="*/ 0 h 698500"/>
              <a:gd name="connsiteX7" fmla="*/ 0 w 410180"/>
              <a:gd name="connsiteY7" fmla="*/ 944 h 698500"/>
              <a:gd name="connsiteX8" fmla="*/ 945 w 410180"/>
              <a:gd name="connsiteY8" fmla="*/ 108551 h 698500"/>
              <a:gd name="connsiteX9" fmla="*/ 98292 w 410180"/>
              <a:gd name="connsiteY9" fmla="*/ 106663 h 698500"/>
              <a:gd name="connsiteX10" fmla="*/ 100182 w 410180"/>
              <a:gd name="connsiteY10" fmla="*/ 201999 h 698500"/>
              <a:gd name="connsiteX11" fmla="*/ 199420 w 410180"/>
              <a:gd name="connsiteY11" fmla="*/ 201055 h 698500"/>
              <a:gd name="connsiteX12" fmla="*/ 200365 w 410180"/>
              <a:gd name="connsiteY12" fmla="*/ 301110 h 698500"/>
              <a:gd name="connsiteX13" fmla="*/ 301492 w 410180"/>
              <a:gd name="connsiteY13" fmla="*/ 300166 h 698500"/>
              <a:gd name="connsiteX14" fmla="*/ 303382 w 410180"/>
              <a:gd name="connsiteY14" fmla="*/ 393614 h 698500"/>
              <a:gd name="connsiteX15" fmla="*/ 202255 w 410180"/>
              <a:gd name="connsiteY15" fmla="*/ 394558 h 698500"/>
              <a:gd name="connsiteX16" fmla="*/ 204145 w 410180"/>
              <a:gd name="connsiteY16" fmla="*/ 495557 h 698500"/>
              <a:gd name="connsiteX17" fmla="*/ 103963 w 410180"/>
              <a:gd name="connsiteY17" fmla="*/ 496501 h 698500"/>
              <a:gd name="connsiteX18" fmla="*/ 104908 w 410180"/>
              <a:gd name="connsiteY18" fmla="*/ 589949 h 698500"/>
              <a:gd name="connsiteX19" fmla="*/ 7561 w 410180"/>
              <a:gd name="connsiteY19" fmla="*/ 591837 h 698500"/>
              <a:gd name="connsiteX20" fmla="*/ 9451 w 410180"/>
              <a:gd name="connsiteY20" fmla="*/ 698500 h 698500"/>
              <a:gd name="connsiteX21" fmla="*/ 116249 w 410180"/>
              <a:gd name="connsiteY21" fmla="*/ 696612 h 698500"/>
              <a:gd name="connsiteX22" fmla="*/ 114359 w 410180"/>
              <a:gd name="connsiteY22" fmla="*/ 603164 h 698500"/>
              <a:gd name="connsiteX23" fmla="*/ 211706 w 410180"/>
              <a:gd name="connsiteY23" fmla="*/ 602220 h 698500"/>
              <a:gd name="connsiteX24" fmla="*/ 210761 w 410180"/>
              <a:gd name="connsiteY24" fmla="*/ 501221 h 698500"/>
              <a:gd name="connsiteX25" fmla="*/ 310943 w 410180"/>
              <a:gd name="connsiteY25" fmla="*/ 500277 h 698500"/>
              <a:gd name="connsiteX26" fmla="*/ 309053 w 410180"/>
              <a:gd name="connsiteY26" fmla="*/ 402109 h 698500"/>
              <a:gd name="connsiteX27" fmla="*/ 410180 w 410180"/>
              <a:gd name="connsiteY27" fmla="*/ 400222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10180" h="698500">
                <a:moveTo>
                  <a:pt x="408290" y="293559"/>
                </a:moveTo>
                <a:lnTo>
                  <a:pt x="307163" y="295447"/>
                </a:lnTo>
                <a:lnTo>
                  <a:pt x="306218" y="193503"/>
                </a:lnTo>
                <a:lnTo>
                  <a:pt x="206980" y="194447"/>
                </a:lnTo>
                <a:lnTo>
                  <a:pt x="205090" y="93448"/>
                </a:lnTo>
                <a:lnTo>
                  <a:pt x="107743" y="95336"/>
                </a:lnTo>
                <a:lnTo>
                  <a:pt x="106798" y="0"/>
                </a:lnTo>
                <a:lnTo>
                  <a:pt x="0" y="944"/>
                </a:lnTo>
                <a:lnTo>
                  <a:pt x="945" y="108551"/>
                </a:lnTo>
                <a:lnTo>
                  <a:pt x="98292" y="106663"/>
                </a:lnTo>
                <a:lnTo>
                  <a:pt x="100182" y="201999"/>
                </a:lnTo>
                <a:lnTo>
                  <a:pt x="199420" y="201055"/>
                </a:lnTo>
                <a:lnTo>
                  <a:pt x="200365" y="301110"/>
                </a:lnTo>
                <a:lnTo>
                  <a:pt x="301492" y="300166"/>
                </a:lnTo>
                <a:lnTo>
                  <a:pt x="303382" y="393614"/>
                </a:lnTo>
                <a:lnTo>
                  <a:pt x="202255" y="394558"/>
                </a:lnTo>
                <a:lnTo>
                  <a:pt x="204145" y="495557"/>
                </a:lnTo>
                <a:lnTo>
                  <a:pt x="103963" y="496501"/>
                </a:lnTo>
                <a:lnTo>
                  <a:pt x="104908" y="589949"/>
                </a:lnTo>
                <a:lnTo>
                  <a:pt x="7561" y="591837"/>
                </a:lnTo>
                <a:lnTo>
                  <a:pt x="9451" y="698500"/>
                </a:lnTo>
                <a:lnTo>
                  <a:pt x="116249" y="696612"/>
                </a:lnTo>
                <a:lnTo>
                  <a:pt x="114359" y="603164"/>
                </a:lnTo>
                <a:lnTo>
                  <a:pt x="211706" y="602220"/>
                </a:lnTo>
                <a:lnTo>
                  <a:pt x="210761" y="501221"/>
                </a:lnTo>
                <a:lnTo>
                  <a:pt x="310943" y="500277"/>
                </a:lnTo>
                <a:lnTo>
                  <a:pt x="309053" y="402109"/>
                </a:lnTo>
                <a:lnTo>
                  <a:pt x="410180" y="400222"/>
                </a:lnTo>
                <a:close/>
              </a:path>
            </a:pathLst>
          </a:custGeom>
          <a:solidFill>
            <a:schemeClr val="accent3"/>
          </a:solidFill>
          <a:ln w="9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>
              <a:latin typeface="Questrial" pitchFamily="2" charset="0"/>
            </a:endParaRPr>
          </a:p>
        </p:txBody>
      </p:sp>
      <p:sp>
        <p:nvSpPr>
          <p:cNvPr id="137" name="Graphic 678">
            <a:extLst>
              <a:ext uri="{FF2B5EF4-FFF2-40B4-BE49-F238E27FC236}">
                <a16:creationId xmlns:a16="http://schemas.microsoft.com/office/drawing/2014/main" id="{0A457801-7E35-4010-DEB6-F940272292FF}"/>
              </a:ext>
            </a:extLst>
          </p:cNvPr>
          <p:cNvSpPr/>
          <p:nvPr/>
        </p:nvSpPr>
        <p:spPr>
          <a:xfrm>
            <a:off x="772815" y="4888226"/>
            <a:ext cx="364634" cy="620940"/>
          </a:xfrm>
          <a:custGeom>
            <a:avLst/>
            <a:gdLst>
              <a:gd name="connsiteX0" fmla="*/ 408290 w 410180"/>
              <a:gd name="connsiteY0" fmla="*/ 293559 h 698500"/>
              <a:gd name="connsiteX1" fmla="*/ 307163 w 410180"/>
              <a:gd name="connsiteY1" fmla="*/ 295447 h 698500"/>
              <a:gd name="connsiteX2" fmla="*/ 306218 w 410180"/>
              <a:gd name="connsiteY2" fmla="*/ 193503 h 698500"/>
              <a:gd name="connsiteX3" fmla="*/ 206980 w 410180"/>
              <a:gd name="connsiteY3" fmla="*/ 194447 h 698500"/>
              <a:gd name="connsiteX4" fmla="*/ 205090 w 410180"/>
              <a:gd name="connsiteY4" fmla="*/ 93448 h 698500"/>
              <a:gd name="connsiteX5" fmla="*/ 107743 w 410180"/>
              <a:gd name="connsiteY5" fmla="*/ 95336 h 698500"/>
              <a:gd name="connsiteX6" fmla="*/ 106798 w 410180"/>
              <a:gd name="connsiteY6" fmla="*/ 0 h 698500"/>
              <a:gd name="connsiteX7" fmla="*/ 0 w 410180"/>
              <a:gd name="connsiteY7" fmla="*/ 944 h 698500"/>
              <a:gd name="connsiteX8" fmla="*/ 945 w 410180"/>
              <a:gd name="connsiteY8" fmla="*/ 108551 h 698500"/>
              <a:gd name="connsiteX9" fmla="*/ 98292 w 410180"/>
              <a:gd name="connsiteY9" fmla="*/ 106663 h 698500"/>
              <a:gd name="connsiteX10" fmla="*/ 100182 w 410180"/>
              <a:gd name="connsiteY10" fmla="*/ 201999 h 698500"/>
              <a:gd name="connsiteX11" fmla="*/ 199420 w 410180"/>
              <a:gd name="connsiteY11" fmla="*/ 201055 h 698500"/>
              <a:gd name="connsiteX12" fmla="*/ 200365 w 410180"/>
              <a:gd name="connsiteY12" fmla="*/ 301110 h 698500"/>
              <a:gd name="connsiteX13" fmla="*/ 301492 w 410180"/>
              <a:gd name="connsiteY13" fmla="*/ 300166 h 698500"/>
              <a:gd name="connsiteX14" fmla="*/ 303382 w 410180"/>
              <a:gd name="connsiteY14" fmla="*/ 393614 h 698500"/>
              <a:gd name="connsiteX15" fmla="*/ 202255 w 410180"/>
              <a:gd name="connsiteY15" fmla="*/ 394558 h 698500"/>
              <a:gd name="connsiteX16" fmla="*/ 204145 w 410180"/>
              <a:gd name="connsiteY16" fmla="*/ 495557 h 698500"/>
              <a:gd name="connsiteX17" fmla="*/ 103963 w 410180"/>
              <a:gd name="connsiteY17" fmla="*/ 496501 h 698500"/>
              <a:gd name="connsiteX18" fmla="*/ 104908 w 410180"/>
              <a:gd name="connsiteY18" fmla="*/ 589949 h 698500"/>
              <a:gd name="connsiteX19" fmla="*/ 7561 w 410180"/>
              <a:gd name="connsiteY19" fmla="*/ 591837 h 698500"/>
              <a:gd name="connsiteX20" fmla="*/ 9451 w 410180"/>
              <a:gd name="connsiteY20" fmla="*/ 698500 h 698500"/>
              <a:gd name="connsiteX21" fmla="*/ 116249 w 410180"/>
              <a:gd name="connsiteY21" fmla="*/ 696612 h 698500"/>
              <a:gd name="connsiteX22" fmla="*/ 114359 w 410180"/>
              <a:gd name="connsiteY22" fmla="*/ 603164 h 698500"/>
              <a:gd name="connsiteX23" fmla="*/ 211706 w 410180"/>
              <a:gd name="connsiteY23" fmla="*/ 602220 h 698500"/>
              <a:gd name="connsiteX24" fmla="*/ 210761 w 410180"/>
              <a:gd name="connsiteY24" fmla="*/ 501221 h 698500"/>
              <a:gd name="connsiteX25" fmla="*/ 310943 w 410180"/>
              <a:gd name="connsiteY25" fmla="*/ 500277 h 698500"/>
              <a:gd name="connsiteX26" fmla="*/ 309053 w 410180"/>
              <a:gd name="connsiteY26" fmla="*/ 402109 h 698500"/>
              <a:gd name="connsiteX27" fmla="*/ 410180 w 410180"/>
              <a:gd name="connsiteY27" fmla="*/ 400222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10180" h="698500">
                <a:moveTo>
                  <a:pt x="408290" y="293559"/>
                </a:moveTo>
                <a:lnTo>
                  <a:pt x="307163" y="295447"/>
                </a:lnTo>
                <a:lnTo>
                  <a:pt x="306218" y="193503"/>
                </a:lnTo>
                <a:lnTo>
                  <a:pt x="206980" y="194447"/>
                </a:lnTo>
                <a:lnTo>
                  <a:pt x="205090" y="93448"/>
                </a:lnTo>
                <a:lnTo>
                  <a:pt x="107743" y="95336"/>
                </a:lnTo>
                <a:lnTo>
                  <a:pt x="106798" y="0"/>
                </a:lnTo>
                <a:lnTo>
                  <a:pt x="0" y="944"/>
                </a:lnTo>
                <a:lnTo>
                  <a:pt x="945" y="108551"/>
                </a:lnTo>
                <a:lnTo>
                  <a:pt x="98292" y="106663"/>
                </a:lnTo>
                <a:lnTo>
                  <a:pt x="100182" y="201999"/>
                </a:lnTo>
                <a:lnTo>
                  <a:pt x="199420" y="201055"/>
                </a:lnTo>
                <a:lnTo>
                  <a:pt x="200365" y="301110"/>
                </a:lnTo>
                <a:lnTo>
                  <a:pt x="301492" y="300166"/>
                </a:lnTo>
                <a:lnTo>
                  <a:pt x="303382" y="393614"/>
                </a:lnTo>
                <a:lnTo>
                  <a:pt x="202255" y="394558"/>
                </a:lnTo>
                <a:lnTo>
                  <a:pt x="204145" y="495557"/>
                </a:lnTo>
                <a:lnTo>
                  <a:pt x="103963" y="496501"/>
                </a:lnTo>
                <a:lnTo>
                  <a:pt x="104908" y="589949"/>
                </a:lnTo>
                <a:lnTo>
                  <a:pt x="7561" y="591837"/>
                </a:lnTo>
                <a:lnTo>
                  <a:pt x="9451" y="698500"/>
                </a:lnTo>
                <a:lnTo>
                  <a:pt x="116249" y="696612"/>
                </a:lnTo>
                <a:lnTo>
                  <a:pt x="114359" y="603164"/>
                </a:lnTo>
                <a:lnTo>
                  <a:pt x="211706" y="602220"/>
                </a:lnTo>
                <a:lnTo>
                  <a:pt x="210761" y="501221"/>
                </a:lnTo>
                <a:lnTo>
                  <a:pt x="310943" y="500277"/>
                </a:lnTo>
                <a:lnTo>
                  <a:pt x="309053" y="402109"/>
                </a:lnTo>
                <a:lnTo>
                  <a:pt x="410180" y="400222"/>
                </a:lnTo>
                <a:close/>
              </a:path>
            </a:pathLst>
          </a:custGeom>
          <a:solidFill>
            <a:schemeClr val="accent4"/>
          </a:solidFill>
          <a:ln w="93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>
              <a:latin typeface="Questrial" pitchFamily="2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B82EC77-E191-CEBF-E12C-45A74561D81E}"/>
              </a:ext>
            </a:extLst>
          </p:cNvPr>
          <p:cNvSpPr txBox="1"/>
          <p:nvPr/>
        </p:nvSpPr>
        <p:spPr>
          <a:xfrm>
            <a:off x="3805239" y="2179108"/>
            <a:ext cx="3846483" cy="10089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700" dirty="0">
                <a:latin typeface="Questrial" pitchFamily="2" charset="0"/>
                <a:ea typeface="Questrial" pitchFamily="2" charset="0"/>
                <a:cs typeface="Questrial" pitchFamily="2" charset="0"/>
              </a:rPr>
              <a:t>A</a:t>
            </a:r>
            <a:r>
              <a:rPr lang="vi-VN" sz="1700" dirty="0">
                <a:latin typeface="Questrial" pitchFamily="2" charset="0"/>
                <a:ea typeface="Questrial" pitchFamily="2" charset="0"/>
                <a:cs typeface="Questrial" pitchFamily="2" charset="0"/>
              </a:rPr>
              <a:t>n ninh mạng đặc biệt việc bảo mật hay mối nguy hiểm từ việc khai thác thông tin người dùng, doanh nghiệp</a:t>
            </a:r>
            <a:endParaRPr lang="en-US" sz="1700" dirty="0"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1C8CE7D-ED8B-8360-BF2E-4E5750A9A4FD}"/>
              </a:ext>
            </a:extLst>
          </p:cNvPr>
          <p:cNvSpPr txBox="1"/>
          <p:nvPr/>
        </p:nvSpPr>
        <p:spPr>
          <a:xfrm>
            <a:off x="3805239" y="1718938"/>
            <a:ext cx="3136549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DM Serif Display" pitchFamily="2" charset="0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r>
              <a:rPr lang="en-US" sz="2200" b="0" dirty="0" err="1">
                <a:latin typeface="Press Start 2P" pitchFamily="2" charset="0"/>
                <a:cs typeface="Space Grotesk" pitchFamily="2" charset="77"/>
              </a:rPr>
              <a:t>Kiến</a:t>
            </a:r>
            <a:r>
              <a:rPr lang="en-US" sz="2200" b="0" dirty="0">
                <a:latin typeface="Press Start 2P" pitchFamily="2" charset="0"/>
                <a:cs typeface="Space Grotesk" pitchFamily="2" charset="77"/>
              </a:rPr>
              <a:t> </a:t>
            </a:r>
            <a:r>
              <a:rPr lang="en-US" sz="2200" b="0" dirty="0" err="1">
                <a:latin typeface="Press Start 2P" pitchFamily="2" charset="0"/>
                <a:cs typeface="Space Grotesk" pitchFamily="2" charset="77"/>
              </a:rPr>
              <a:t>thức</a:t>
            </a:r>
            <a:endParaRPr lang="en-US" sz="2200" b="0" dirty="0">
              <a:latin typeface="Press Start 2P" pitchFamily="2" charset="0"/>
              <a:cs typeface="Space Grotesk" pitchFamily="2" charset="7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7C47ED6-08A0-1F82-8CD4-F7A10B56A200}"/>
              </a:ext>
            </a:extLst>
          </p:cNvPr>
          <p:cNvSpPr txBox="1"/>
          <p:nvPr/>
        </p:nvSpPr>
        <p:spPr>
          <a:xfrm>
            <a:off x="2634656" y="3649416"/>
            <a:ext cx="3136549" cy="381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700" dirty="0" err="1">
                <a:latin typeface="Questrial" pitchFamily="2" charset="0"/>
              </a:rPr>
              <a:t>Khả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năng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xử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lý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lỗi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và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chăm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chỉ</a:t>
            </a:r>
            <a:r>
              <a:rPr lang="en-US" sz="1700" dirty="0">
                <a:latin typeface="Questrial" pitchFamily="2" charset="0"/>
              </a:rPr>
              <a:t> 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1BEE194-C828-DDC2-C31D-1EB3D6EF76DF}"/>
              </a:ext>
            </a:extLst>
          </p:cNvPr>
          <p:cNvSpPr txBox="1"/>
          <p:nvPr/>
        </p:nvSpPr>
        <p:spPr>
          <a:xfrm>
            <a:off x="2634656" y="3189246"/>
            <a:ext cx="3136549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DM Serif Display" pitchFamily="2" charset="0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r>
              <a:rPr lang="en-US" sz="2200" b="0" dirty="0" err="1">
                <a:latin typeface="Press Start 2P" pitchFamily="2" charset="0"/>
                <a:cs typeface="Space Grotesk" pitchFamily="2" charset="77"/>
              </a:rPr>
              <a:t>Lập</a:t>
            </a:r>
            <a:r>
              <a:rPr lang="en-US" sz="2200" b="0" dirty="0">
                <a:latin typeface="Press Start 2P" pitchFamily="2" charset="0"/>
                <a:cs typeface="Space Grotesk" pitchFamily="2" charset="77"/>
              </a:rPr>
              <a:t> </a:t>
            </a:r>
            <a:r>
              <a:rPr lang="en-US" sz="2200" b="0" dirty="0" err="1">
                <a:latin typeface="Press Start 2P" pitchFamily="2" charset="0"/>
                <a:cs typeface="Space Grotesk" pitchFamily="2" charset="77"/>
              </a:rPr>
              <a:t>Trình</a:t>
            </a:r>
            <a:endParaRPr lang="en-US" sz="2200" b="0" dirty="0">
              <a:latin typeface="Press Start 2P" pitchFamily="2" charset="0"/>
              <a:cs typeface="Space Grotesk" pitchFamily="2" charset="7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8D262B9-E858-EF37-9085-28005001A30F}"/>
              </a:ext>
            </a:extLst>
          </p:cNvPr>
          <p:cNvSpPr txBox="1"/>
          <p:nvPr/>
        </p:nvSpPr>
        <p:spPr>
          <a:xfrm>
            <a:off x="1465771" y="5119723"/>
            <a:ext cx="3136549" cy="381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700" dirty="0" err="1">
                <a:latin typeface="Questrial" pitchFamily="2" charset="0"/>
              </a:rPr>
              <a:t>Niềm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đam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mê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và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sự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kiên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trì</a:t>
            </a:r>
            <a:endParaRPr lang="en-US" sz="1700" dirty="0">
              <a:latin typeface="Questrial" pitchFamily="2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4A9BA89-3649-D61F-B444-3606B20223E7}"/>
              </a:ext>
            </a:extLst>
          </p:cNvPr>
          <p:cNvSpPr txBox="1"/>
          <p:nvPr/>
        </p:nvSpPr>
        <p:spPr>
          <a:xfrm>
            <a:off x="1465771" y="4659553"/>
            <a:ext cx="3136549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DM Serif Display" pitchFamily="2" charset="0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r>
              <a:rPr lang="en-US" sz="2200" b="0" dirty="0" err="1">
                <a:latin typeface="Press Start 2P" pitchFamily="2" charset="0"/>
                <a:cs typeface="Space Grotesk" pitchFamily="2" charset="77"/>
              </a:rPr>
              <a:t>Thiết</a:t>
            </a:r>
            <a:r>
              <a:rPr lang="en-US" sz="2200" b="0" dirty="0">
                <a:latin typeface="Press Start 2P" pitchFamily="2" charset="0"/>
                <a:cs typeface="Space Grotesk" pitchFamily="2" charset="77"/>
              </a:rPr>
              <a:t> </a:t>
            </a:r>
            <a:r>
              <a:rPr lang="en-US" sz="2200" b="0" dirty="0" err="1">
                <a:latin typeface="Press Start 2P" pitchFamily="2" charset="0"/>
                <a:cs typeface="Space Grotesk" pitchFamily="2" charset="77"/>
              </a:rPr>
              <a:t>Kế</a:t>
            </a:r>
            <a:endParaRPr lang="en-US" sz="2200" b="0" dirty="0">
              <a:latin typeface="Press Start 2P" pitchFamily="2" charset="0"/>
              <a:cs typeface="Space Grotesk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367D8-2851-B161-B073-2A59BBFE12CA}"/>
              </a:ext>
            </a:extLst>
          </p:cNvPr>
          <p:cNvSpPr txBox="1">
            <a:spLocks/>
          </p:cNvSpPr>
          <p:nvPr/>
        </p:nvSpPr>
        <p:spPr>
          <a:xfrm>
            <a:off x="1198780" y="548402"/>
            <a:ext cx="4754684" cy="13229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pc="-150" dirty="0">
                <a:solidFill>
                  <a:schemeClr val="accent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Team and culture</a:t>
            </a:r>
            <a:br>
              <a:rPr lang="en-US" sz="4000" spc="-1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endParaRPr lang="en-US" sz="4000" spc="-1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17997057-5742-AAD0-316E-DB58470A7350}"/>
              </a:ext>
            </a:extLst>
          </p:cNvPr>
          <p:cNvSpPr/>
          <p:nvPr/>
        </p:nvSpPr>
        <p:spPr>
          <a:xfrm>
            <a:off x="2804253" y="1980594"/>
            <a:ext cx="589908" cy="649958"/>
          </a:xfrm>
          <a:prstGeom prst="chevro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Arrow: Chevron 52">
            <a:extLst>
              <a:ext uri="{FF2B5EF4-FFF2-40B4-BE49-F238E27FC236}">
                <a16:creationId xmlns:a16="http://schemas.microsoft.com/office/drawing/2014/main" id="{CC14E0F8-D35E-BC85-00FC-23214D77634F}"/>
              </a:ext>
            </a:extLst>
          </p:cNvPr>
          <p:cNvSpPr/>
          <p:nvPr/>
        </p:nvSpPr>
        <p:spPr>
          <a:xfrm>
            <a:off x="1770323" y="3379196"/>
            <a:ext cx="589908" cy="649958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Arrow: Chevron 53">
            <a:extLst>
              <a:ext uri="{FF2B5EF4-FFF2-40B4-BE49-F238E27FC236}">
                <a16:creationId xmlns:a16="http://schemas.microsoft.com/office/drawing/2014/main" id="{36B9EAC7-217D-3646-5C46-76EAFFCE5109}"/>
              </a:ext>
            </a:extLst>
          </p:cNvPr>
          <p:cNvSpPr/>
          <p:nvPr/>
        </p:nvSpPr>
        <p:spPr>
          <a:xfrm>
            <a:off x="608872" y="4888226"/>
            <a:ext cx="589908" cy="649958"/>
          </a:xfrm>
          <a:prstGeom prst="chevro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995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5943228-93F1-DED5-40D8-5FE825997BFD}"/>
              </a:ext>
            </a:extLst>
          </p:cNvPr>
          <p:cNvGrpSpPr/>
          <p:nvPr/>
        </p:nvGrpSpPr>
        <p:grpSpPr>
          <a:xfrm>
            <a:off x="3941396" y="2014544"/>
            <a:ext cx="4309210" cy="4097813"/>
            <a:chOff x="7882362" y="4029087"/>
            <a:chExt cx="8618419" cy="8195625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9AD1E083-AFDC-A4A6-424B-22EE3AF93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9610" y="6720680"/>
              <a:ext cx="5503922" cy="550403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accent3"/>
              </a:solidFill>
            </a:ln>
            <a:effectLst/>
          </p:spPr>
          <p:txBody>
            <a:bodyPr wrap="none" anchor="ctr"/>
            <a:lstStyle/>
            <a:p>
              <a:endParaRPr lang="en-US" dirty="0">
                <a:latin typeface="Questrial" pitchFamily="2" charset="0"/>
              </a:endParaRPr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4D7E7541-CEE1-853F-6C2C-C4E8E7A5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6859" y="4029087"/>
              <a:ext cx="5503922" cy="550403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accent2"/>
              </a:solidFill>
            </a:ln>
            <a:effectLst/>
          </p:spPr>
          <p:txBody>
            <a:bodyPr wrap="none" anchor="ctr"/>
            <a:lstStyle/>
            <a:p>
              <a:endParaRPr lang="en-US" dirty="0">
                <a:latin typeface="Questrial" pitchFamily="2" charset="0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A8658A08-4356-48FF-E8A8-D65D6BFFA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2362" y="4029087"/>
              <a:ext cx="5503922" cy="5504032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accent1"/>
              </a:solidFill>
            </a:ln>
            <a:effectLst/>
          </p:spPr>
          <p:txBody>
            <a:bodyPr wrap="none" anchor="ctr"/>
            <a:lstStyle/>
            <a:p>
              <a:endParaRPr lang="en-US" dirty="0">
                <a:latin typeface="Questrial" pitchFamily="2" charset="0"/>
              </a:endParaRPr>
            </a:p>
          </p:txBody>
        </p:sp>
        <p:sp>
          <p:nvSpPr>
            <p:cNvPr id="7" name="Freeform 68">
              <a:extLst>
                <a:ext uri="{FF2B5EF4-FFF2-40B4-BE49-F238E27FC236}">
                  <a16:creationId xmlns:a16="http://schemas.microsoft.com/office/drawing/2014/main" id="{87EDFE06-92F8-EFEF-E49F-84C6C8877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6855" y="4506977"/>
              <a:ext cx="2394920" cy="2482857"/>
            </a:xfrm>
            <a:custGeom>
              <a:avLst/>
              <a:gdLst>
                <a:gd name="T0" fmla="*/ 0 w 1921"/>
                <a:gd name="T1" fmla="*/ 656344 h 1993"/>
                <a:gd name="T2" fmla="*/ 0 w 1921"/>
                <a:gd name="T3" fmla="*/ 656344 h 1993"/>
                <a:gd name="T4" fmla="*/ 2162 w 1921"/>
                <a:gd name="T5" fmla="*/ 717190 h 1993"/>
                <a:gd name="T6" fmla="*/ 2162 w 1921"/>
                <a:gd name="T7" fmla="*/ 717190 h 1993"/>
                <a:gd name="T8" fmla="*/ 689628 w 1921"/>
                <a:gd name="T9" fmla="*/ 717190 h 1993"/>
                <a:gd name="T10" fmla="*/ 689628 w 1921"/>
                <a:gd name="T11" fmla="*/ 717190 h 1993"/>
                <a:gd name="T12" fmla="*/ 691790 w 1921"/>
                <a:gd name="T13" fmla="*/ 656344 h 1993"/>
                <a:gd name="T14" fmla="*/ 691790 w 1921"/>
                <a:gd name="T15" fmla="*/ 656344 h 1993"/>
                <a:gd name="T16" fmla="*/ 345895 w 1921"/>
                <a:gd name="T17" fmla="*/ 0 h 1993"/>
                <a:gd name="T18" fmla="*/ 345895 w 1921"/>
                <a:gd name="T19" fmla="*/ 0 h 1993"/>
                <a:gd name="T20" fmla="*/ 0 w 1921"/>
                <a:gd name="T21" fmla="*/ 656344 h 19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21" h="1993">
                  <a:moveTo>
                    <a:pt x="0" y="1823"/>
                  </a:moveTo>
                  <a:lnTo>
                    <a:pt x="0" y="1823"/>
                  </a:lnTo>
                  <a:cubicBezTo>
                    <a:pt x="0" y="1880"/>
                    <a:pt x="2" y="1936"/>
                    <a:pt x="6" y="1992"/>
                  </a:cubicBezTo>
                  <a:cubicBezTo>
                    <a:pt x="627" y="1695"/>
                    <a:pt x="1327" y="1713"/>
                    <a:pt x="1914" y="1992"/>
                  </a:cubicBezTo>
                  <a:cubicBezTo>
                    <a:pt x="1918" y="1935"/>
                    <a:pt x="1920" y="1880"/>
                    <a:pt x="1920" y="1823"/>
                  </a:cubicBezTo>
                  <a:cubicBezTo>
                    <a:pt x="1920" y="1066"/>
                    <a:pt x="1540" y="398"/>
                    <a:pt x="960" y="0"/>
                  </a:cubicBezTo>
                  <a:cubicBezTo>
                    <a:pt x="381" y="398"/>
                    <a:pt x="0" y="1066"/>
                    <a:pt x="0" y="182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Questrial" pitchFamily="2" charset="0"/>
              </a:endParaRPr>
            </a:p>
          </p:txBody>
        </p:sp>
        <p:sp>
          <p:nvSpPr>
            <p:cNvPr id="8" name="Freeform 69">
              <a:extLst>
                <a:ext uri="{FF2B5EF4-FFF2-40B4-BE49-F238E27FC236}">
                  <a16:creationId xmlns:a16="http://schemas.microsoft.com/office/drawing/2014/main" id="{A0079423-787E-F879-950B-DC8B5B6F5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7847" y="6989837"/>
              <a:ext cx="2746468" cy="2543282"/>
            </a:xfrm>
            <a:custGeom>
              <a:avLst/>
              <a:gdLst>
                <a:gd name="T0" fmla="*/ 793390 w 2203"/>
                <a:gd name="T1" fmla="*/ 595216 h 2040"/>
                <a:gd name="T2" fmla="*/ 793390 w 2203"/>
                <a:gd name="T3" fmla="*/ 595216 h 2040"/>
                <a:gd name="T4" fmla="*/ 449660 w 2203"/>
                <a:gd name="T5" fmla="*/ 0 h 2040"/>
                <a:gd name="T6" fmla="*/ 449660 w 2203"/>
                <a:gd name="T7" fmla="*/ 0 h 2040"/>
                <a:gd name="T8" fmla="*/ 395974 w 2203"/>
                <a:gd name="T9" fmla="*/ 28464 h 2040"/>
                <a:gd name="T10" fmla="*/ 395974 w 2203"/>
                <a:gd name="T11" fmla="*/ 28464 h 2040"/>
                <a:gd name="T12" fmla="*/ 0 w 2203"/>
                <a:gd name="T13" fmla="*/ 656828 h 2040"/>
                <a:gd name="T14" fmla="*/ 0 w 2203"/>
                <a:gd name="T15" fmla="*/ 656828 h 2040"/>
                <a:gd name="T16" fmla="*/ 343730 w 2203"/>
                <a:gd name="T17" fmla="*/ 734653 h 2040"/>
                <a:gd name="T18" fmla="*/ 343730 w 2203"/>
                <a:gd name="T19" fmla="*/ 734653 h 2040"/>
                <a:gd name="T20" fmla="*/ 793390 w 2203"/>
                <a:gd name="T21" fmla="*/ 595216 h 20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03" h="2040">
                  <a:moveTo>
                    <a:pt x="2202" y="1652"/>
                  </a:moveTo>
                  <a:lnTo>
                    <a:pt x="2202" y="1652"/>
                  </a:lnTo>
                  <a:cubicBezTo>
                    <a:pt x="1667" y="1284"/>
                    <a:pt x="1301" y="686"/>
                    <a:pt x="1248" y="0"/>
                  </a:cubicBezTo>
                  <a:cubicBezTo>
                    <a:pt x="1198" y="25"/>
                    <a:pt x="1148" y="51"/>
                    <a:pt x="1099" y="79"/>
                  </a:cubicBezTo>
                  <a:cubicBezTo>
                    <a:pt x="443" y="458"/>
                    <a:pt x="55" y="1121"/>
                    <a:pt x="0" y="1823"/>
                  </a:cubicBezTo>
                  <a:cubicBezTo>
                    <a:pt x="289" y="1961"/>
                    <a:pt x="612" y="2039"/>
                    <a:pt x="954" y="2039"/>
                  </a:cubicBezTo>
                  <a:cubicBezTo>
                    <a:pt x="1417" y="2039"/>
                    <a:pt x="1848" y="1896"/>
                    <a:pt x="2202" y="165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Questrial" pitchFamily="2" charset="0"/>
              </a:endParaRPr>
            </a:p>
          </p:txBody>
        </p:sp>
        <p:sp>
          <p:nvSpPr>
            <p:cNvPr id="10" name="Freeform 70">
              <a:extLst>
                <a:ext uri="{FF2B5EF4-FFF2-40B4-BE49-F238E27FC236}">
                  <a16:creationId xmlns:a16="http://schemas.microsoft.com/office/drawing/2014/main" id="{E49F4CD2-37C8-6C92-CF7D-B335ADC19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8821" y="6989837"/>
              <a:ext cx="2746468" cy="2543282"/>
            </a:xfrm>
            <a:custGeom>
              <a:avLst/>
              <a:gdLst>
                <a:gd name="T0" fmla="*/ 343574 w 2204"/>
                <a:gd name="T1" fmla="*/ 0 h 2040"/>
                <a:gd name="T2" fmla="*/ 343574 w 2204"/>
                <a:gd name="T3" fmla="*/ 0 h 2040"/>
                <a:gd name="T4" fmla="*/ 0 w 2204"/>
                <a:gd name="T5" fmla="*/ 595216 h 2040"/>
                <a:gd name="T6" fmla="*/ 0 w 2204"/>
                <a:gd name="T7" fmla="*/ 595216 h 2040"/>
                <a:gd name="T8" fmla="*/ 449456 w 2204"/>
                <a:gd name="T9" fmla="*/ 734653 h 2040"/>
                <a:gd name="T10" fmla="*/ 449456 w 2204"/>
                <a:gd name="T11" fmla="*/ 734653 h 2040"/>
                <a:gd name="T12" fmla="*/ 793390 w 2204"/>
                <a:gd name="T13" fmla="*/ 656467 h 2040"/>
                <a:gd name="T14" fmla="*/ 793390 w 2204"/>
                <a:gd name="T15" fmla="*/ 656467 h 2040"/>
                <a:gd name="T16" fmla="*/ 688949 w 2204"/>
                <a:gd name="T17" fmla="*/ 319947 h 2040"/>
                <a:gd name="T18" fmla="*/ 688949 w 2204"/>
                <a:gd name="T19" fmla="*/ 319947 h 2040"/>
                <a:gd name="T20" fmla="*/ 343574 w 2204"/>
                <a:gd name="T21" fmla="*/ 0 h 20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04" h="2040">
                  <a:moveTo>
                    <a:pt x="954" y="0"/>
                  </a:moveTo>
                  <a:lnTo>
                    <a:pt x="954" y="0"/>
                  </a:lnTo>
                  <a:cubicBezTo>
                    <a:pt x="902" y="686"/>
                    <a:pt x="536" y="1284"/>
                    <a:pt x="0" y="1652"/>
                  </a:cubicBezTo>
                  <a:cubicBezTo>
                    <a:pt x="355" y="1896"/>
                    <a:pt x="785" y="2039"/>
                    <a:pt x="1248" y="2039"/>
                  </a:cubicBezTo>
                  <a:cubicBezTo>
                    <a:pt x="1590" y="2039"/>
                    <a:pt x="1914" y="1961"/>
                    <a:pt x="2203" y="1822"/>
                  </a:cubicBezTo>
                  <a:cubicBezTo>
                    <a:pt x="2179" y="1503"/>
                    <a:pt x="2084" y="1184"/>
                    <a:pt x="1913" y="888"/>
                  </a:cubicBezTo>
                  <a:cubicBezTo>
                    <a:pt x="1681" y="486"/>
                    <a:pt x="1342" y="186"/>
                    <a:pt x="954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Questrial" pitchFamily="2" charset="0"/>
              </a:endParaRPr>
            </a:p>
          </p:txBody>
        </p:sp>
        <p:sp>
          <p:nvSpPr>
            <p:cNvPr id="11" name="Freeform 73">
              <a:extLst>
                <a:ext uri="{FF2B5EF4-FFF2-40B4-BE49-F238E27FC236}">
                  <a16:creationId xmlns:a16="http://schemas.microsoft.com/office/drawing/2014/main" id="{921DA8CB-43DA-119D-043D-D350979B9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2347" y="6616310"/>
              <a:ext cx="2378443" cy="2427926"/>
            </a:xfrm>
            <a:custGeom>
              <a:avLst/>
              <a:gdLst>
                <a:gd name="T0" fmla="*/ 0 w 1909"/>
                <a:gd name="T1" fmla="*/ 106871 h 1950"/>
                <a:gd name="T2" fmla="*/ 0 w 1909"/>
                <a:gd name="T3" fmla="*/ 106871 h 1950"/>
                <a:gd name="T4" fmla="*/ 343514 w 1909"/>
                <a:gd name="T5" fmla="*/ 701315 h 1950"/>
                <a:gd name="T6" fmla="*/ 343514 w 1909"/>
                <a:gd name="T7" fmla="*/ 701315 h 1950"/>
                <a:gd name="T8" fmla="*/ 687028 w 1909"/>
                <a:gd name="T9" fmla="*/ 106871 h 1950"/>
                <a:gd name="T10" fmla="*/ 687028 w 1909"/>
                <a:gd name="T11" fmla="*/ 106871 h 1950"/>
                <a:gd name="T12" fmla="*/ 0 w 1909"/>
                <a:gd name="T13" fmla="*/ 106871 h 19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09" h="1950">
                  <a:moveTo>
                    <a:pt x="0" y="297"/>
                  </a:moveTo>
                  <a:lnTo>
                    <a:pt x="0" y="297"/>
                  </a:lnTo>
                  <a:cubicBezTo>
                    <a:pt x="53" y="983"/>
                    <a:pt x="419" y="1581"/>
                    <a:pt x="954" y="1949"/>
                  </a:cubicBezTo>
                  <a:cubicBezTo>
                    <a:pt x="1490" y="1581"/>
                    <a:pt x="1856" y="983"/>
                    <a:pt x="1908" y="297"/>
                  </a:cubicBezTo>
                  <a:cubicBezTo>
                    <a:pt x="1321" y="18"/>
                    <a:pt x="621" y="0"/>
                    <a:pt x="0" y="2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Questrial" pitchFamily="2" charset="0"/>
              </a:endParaRPr>
            </a:p>
          </p:txBody>
        </p: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E5F3BE54-4FE3-6744-FA0D-1D1E7772A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1279" y="5093285"/>
            <a:ext cx="789444" cy="788175"/>
          </a:xfrm>
          <a:custGeom>
            <a:avLst/>
            <a:gdLst>
              <a:gd name="connsiteX0" fmla="*/ 254116 w 507876"/>
              <a:gd name="connsiteY0" fmla="*/ 328991 h 507060"/>
              <a:gd name="connsiteX1" fmla="*/ 208840 w 507876"/>
              <a:gd name="connsiteY1" fmla="*/ 373814 h 507060"/>
              <a:gd name="connsiteX2" fmla="*/ 254116 w 507876"/>
              <a:gd name="connsiteY2" fmla="*/ 418636 h 507060"/>
              <a:gd name="connsiteX3" fmla="*/ 298984 w 507876"/>
              <a:gd name="connsiteY3" fmla="*/ 373814 h 507060"/>
              <a:gd name="connsiteX4" fmla="*/ 433180 w 507876"/>
              <a:gd name="connsiteY4" fmla="*/ 257682 h 507060"/>
              <a:gd name="connsiteX5" fmla="*/ 378931 w 507876"/>
              <a:gd name="connsiteY5" fmla="*/ 311876 h 507060"/>
              <a:gd name="connsiteX6" fmla="*/ 374444 w 507876"/>
              <a:gd name="connsiteY6" fmla="*/ 313914 h 507060"/>
              <a:gd name="connsiteX7" fmla="*/ 369549 w 507876"/>
              <a:gd name="connsiteY7" fmla="*/ 311876 h 507060"/>
              <a:gd name="connsiteX8" fmla="*/ 320602 w 507876"/>
              <a:gd name="connsiteY8" fmla="*/ 262571 h 507060"/>
              <a:gd name="connsiteX9" fmla="*/ 296129 w 507876"/>
              <a:gd name="connsiteY9" fmla="*/ 286613 h 507060"/>
              <a:gd name="connsiteX10" fmla="*/ 345892 w 507876"/>
              <a:gd name="connsiteY10" fmla="*/ 336325 h 507060"/>
              <a:gd name="connsiteX11" fmla="*/ 345892 w 507876"/>
              <a:gd name="connsiteY11" fmla="*/ 345290 h 507060"/>
              <a:gd name="connsiteX12" fmla="*/ 340997 w 507876"/>
              <a:gd name="connsiteY12" fmla="*/ 347327 h 507060"/>
              <a:gd name="connsiteX13" fmla="*/ 336918 w 507876"/>
              <a:gd name="connsiteY13" fmla="*/ 345290 h 507060"/>
              <a:gd name="connsiteX14" fmla="*/ 287155 w 507876"/>
              <a:gd name="connsiteY14" fmla="*/ 295985 h 507060"/>
              <a:gd name="connsiteX15" fmla="*/ 263090 w 507876"/>
              <a:gd name="connsiteY15" fmla="*/ 320026 h 507060"/>
              <a:gd name="connsiteX16" fmla="*/ 312445 w 507876"/>
              <a:gd name="connsiteY16" fmla="*/ 369331 h 507060"/>
              <a:gd name="connsiteX17" fmla="*/ 312445 w 507876"/>
              <a:gd name="connsiteY17" fmla="*/ 378296 h 507060"/>
              <a:gd name="connsiteX18" fmla="*/ 262274 w 507876"/>
              <a:gd name="connsiteY18" fmla="*/ 428416 h 507060"/>
              <a:gd name="connsiteX19" fmla="*/ 262274 w 507876"/>
              <a:gd name="connsiteY19" fmla="*/ 451642 h 507060"/>
              <a:gd name="connsiteX20" fmla="*/ 302655 w 507876"/>
              <a:gd name="connsiteY20" fmla="*/ 492390 h 507060"/>
              <a:gd name="connsiteX21" fmla="*/ 313260 w 507876"/>
              <a:gd name="connsiteY21" fmla="*/ 492390 h 507060"/>
              <a:gd name="connsiteX22" fmla="*/ 329984 w 507876"/>
              <a:gd name="connsiteY22" fmla="*/ 475684 h 507060"/>
              <a:gd name="connsiteX23" fmla="*/ 333655 w 507876"/>
              <a:gd name="connsiteY23" fmla="*/ 466719 h 507060"/>
              <a:gd name="connsiteX24" fmla="*/ 329984 w 507876"/>
              <a:gd name="connsiteY24" fmla="*/ 458162 h 507060"/>
              <a:gd name="connsiteX25" fmla="*/ 316931 w 507876"/>
              <a:gd name="connsiteY25" fmla="*/ 444715 h 507060"/>
              <a:gd name="connsiteX26" fmla="*/ 316931 w 507876"/>
              <a:gd name="connsiteY26" fmla="*/ 435751 h 507060"/>
              <a:gd name="connsiteX27" fmla="*/ 337734 w 507876"/>
              <a:gd name="connsiteY27" fmla="*/ 414969 h 507060"/>
              <a:gd name="connsiteX28" fmla="*/ 384234 w 507876"/>
              <a:gd name="connsiteY28" fmla="*/ 414969 h 507060"/>
              <a:gd name="connsiteX29" fmla="*/ 440115 w 507876"/>
              <a:gd name="connsiteY29" fmla="*/ 470794 h 507060"/>
              <a:gd name="connsiteX30" fmla="*/ 441338 w 507876"/>
              <a:gd name="connsiteY30" fmla="*/ 477721 h 507060"/>
              <a:gd name="connsiteX31" fmla="*/ 443378 w 507876"/>
              <a:gd name="connsiteY31" fmla="*/ 489946 h 507060"/>
              <a:gd name="connsiteX32" fmla="*/ 458470 w 507876"/>
              <a:gd name="connsiteY32" fmla="*/ 489946 h 507060"/>
              <a:gd name="connsiteX33" fmla="*/ 490693 w 507876"/>
              <a:gd name="connsiteY33" fmla="*/ 458162 h 507060"/>
              <a:gd name="connsiteX34" fmla="*/ 490693 w 507876"/>
              <a:gd name="connsiteY34" fmla="*/ 442678 h 507060"/>
              <a:gd name="connsiteX35" fmla="*/ 478456 w 507876"/>
              <a:gd name="connsiteY35" fmla="*/ 440640 h 507060"/>
              <a:gd name="connsiteX36" fmla="*/ 471114 w 507876"/>
              <a:gd name="connsiteY36" fmla="*/ 439418 h 507060"/>
              <a:gd name="connsiteX37" fmla="*/ 415233 w 507876"/>
              <a:gd name="connsiteY37" fmla="*/ 383593 h 507060"/>
              <a:gd name="connsiteX38" fmla="*/ 405444 w 507876"/>
              <a:gd name="connsiteY38" fmla="*/ 360367 h 507060"/>
              <a:gd name="connsiteX39" fmla="*/ 415233 w 507876"/>
              <a:gd name="connsiteY39" fmla="*/ 337548 h 507060"/>
              <a:gd name="connsiteX40" fmla="*/ 436444 w 507876"/>
              <a:gd name="connsiteY40" fmla="*/ 316359 h 507060"/>
              <a:gd name="connsiteX41" fmla="*/ 445009 w 507876"/>
              <a:gd name="connsiteY41" fmla="*/ 316359 h 507060"/>
              <a:gd name="connsiteX42" fmla="*/ 458470 w 507876"/>
              <a:gd name="connsiteY42" fmla="*/ 329398 h 507060"/>
              <a:gd name="connsiteX43" fmla="*/ 476009 w 507876"/>
              <a:gd name="connsiteY43" fmla="*/ 329398 h 507060"/>
              <a:gd name="connsiteX44" fmla="*/ 493140 w 507876"/>
              <a:gd name="connsiteY44" fmla="*/ 312691 h 507060"/>
              <a:gd name="connsiteX45" fmla="*/ 493140 w 507876"/>
              <a:gd name="connsiteY45" fmla="*/ 302504 h 507060"/>
              <a:gd name="connsiteX46" fmla="*/ 448272 w 507876"/>
              <a:gd name="connsiteY46" fmla="*/ 257682 h 507060"/>
              <a:gd name="connsiteX47" fmla="*/ 433180 w 507876"/>
              <a:gd name="connsiteY47" fmla="*/ 257682 h 507060"/>
              <a:gd name="connsiteX48" fmla="*/ 422557 w 507876"/>
              <a:gd name="connsiteY48" fmla="*/ 75057 h 507060"/>
              <a:gd name="connsiteX49" fmla="*/ 431135 w 507876"/>
              <a:gd name="connsiteY49" fmla="*/ 75057 h 507060"/>
              <a:gd name="connsiteX50" fmla="*/ 431135 w 507876"/>
              <a:gd name="connsiteY50" fmla="*/ 84045 h 507060"/>
              <a:gd name="connsiteX51" fmla="*/ 170531 w 507876"/>
              <a:gd name="connsiteY51" fmla="*/ 345087 h 507060"/>
              <a:gd name="connsiteX52" fmla="*/ 166038 w 507876"/>
              <a:gd name="connsiteY52" fmla="*/ 347130 h 507060"/>
              <a:gd name="connsiteX53" fmla="*/ 161545 w 507876"/>
              <a:gd name="connsiteY53" fmla="*/ 345087 h 507060"/>
              <a:gd name="connsiteX54" fmla="*/ 161545 w 507876"/>
              <a:gd name="connsiteY54" fmla="*/ 336100 h 507060"/>
              <a:gd name="connsiteX55" fmla="*/ 491101 w 507876"/>
              <a:gd name="connsiteY55" fmla="*/ 12786 h 507060"/>
              <a:gd name="connsiteX56" fmla="*/ 424615 w 507876"/>
              <a:gd name="connsiteY56" fmla="*/ 35197 h 507060"/>
              <a:gd name="connsiteX57" fmla="*/ 400549 w 507876"/>
              <a:gd name="connsiteY57" fmla="*/ 49866 h 507060"/>
              <a:gd name="connsiteX58" fmla="*/ 258603 w 507876"/>
              <a:gd name="connsiteY58" fmla="*/ 191670 h 507060"/>
              <a:gd name="connsiteX59" fmla="*/ 192117 w 507876"/>
              <a:gd name="connsiteY59" fmla="*/ 258089 h 507060"/>
              <a:gd name="connsiteX60" fmla="*/ 138275 w 507876"/>
              <a:gd name="connsiteY60" fmla="*/ 311876 h 507060"/>
              <a:gd name="connsiteX61" fmla="*/ 128893 w 507876"/>
              <a:gd name="connsiteY61" fmla="*/ 311876 h 507060"/>
              <a:gd name="connsiteX62" fmla="*/ 74644 w 507876"/>
              <a:gd name="connsiteY62" fmla="*/ 257682 h 507060"/>
              <a:gd name="connsiteX63" fmla="*/ 59552 w 507876"/>
              <a:gd name="connsiteY63" fmla="*/ 257682 h 507060"/>
              <a:gd name="connsiteX64" fmla="*/ 15092 w 507876"/>
              <a:gd name="connsiteY64" fmla="*/ 302504 h 507060"/>
              <a:gd name="connsiteX65" fmla="*/ 15092 w 507876"/>
              <a:gd name="connsiteY65" fmla="*/ 312691 h 507060"/>
              <a:gd name="connsiteX66" fmla="*/ 31815 w 507876"/>
              <a:gd name="connsiteY66" fmla="*/ 329398 h 507060"/>
              <a:gd name="connsiteX67" fmla="*/ 49355 w 507876"/>
              <a:gd name="connsiteY67" fmla="*/ 329398 h 507060"/>
              <a:gd name="connsiteX68" fmla="*/ 62815 w 507876"/>
              <a:gd name="connsiteY68" fmla="*/ 316359 h 507060"/>
              <a:gd name="connsiteX69" fmla="*/ 71789 w 507876"/>
              <a:gd name="connsiteY69" fmla="*/ 316359 h 507060"/>
              <a:gd name="connsiteX70" fmla="*/ 92999 w 507876"/>
              <a:gd name="connsiteY70" fmla="*/ 337548 h 507060"/>
              <a:gd name="connsiteX71" fmla="*/ 92999 w 507876"/>
              <a:gd name="connsiteY71" fmla="*/ 383593 h 507060"/>
              <a:gd name="connsiteX72" fmla="*/ 37118 w 507876"/>
              <a:gd name="connsiteY72" fmla="*/ 439418 h 507060"/>
              <a:gd name="connsiteX73" fmla="*/ 29776 w 507876"/>
              <a:gd name="connsiteY73" fmla="*/ 440640 h 507060"/>
              <a:gd name="connsiteX74" fmla="*/ 17539 w 507876"/>
              <a:gd name="connsiteY74" fmla="*/ 442678 h 507060"/>
              <a:gd name="connsiteX75" fmla="*/ 17539 w 507876"/>
              <a:gd name="connsiteY75" fmla="*/ 458162 h 507060"/>
              <a:gd name="connsiteX76" fmla="*/ 49355 w 507876"/>
              <a:gd name="connsiteY76" fmla="*/ 489946 h 507060"/>
              <a:gd name="connsiteX77" fmla="*/ 64447 w 507876"/>
              <a:gd name="connsiteY77" fmla="*/ 489946 h 507060"/>
              <a:gd name="connsiteX78" fmla="*/ 66894 w 507876"/>
              <a:gd name="connsiteY78" fmla="*/ 477721 h 507060"/>
              <a:gd name="connsiteX79" fmla="*/ 68118 w 507876"/>
              <a:gd name="connsiteY79" fmla="*/ 470794 h 507060"/>
              <a:gd name="connsiteX80" fmla="*/ 123999 w 507876"/>
              <a:gd name="connsiteY80" fmla="*/ 414969 h 507060"/>
              <a:gd name="connsiteX81" fmla="*/ 170498 w 507876"/>
              <a:gd name="connsiteY81" fmla="*/ 414969 h 507060"/>
              <a:gd name="connsiteX82" fmla="*/ 191301 w 507876"/>
              <a:gd name="connsiteY82" fmla="*/ 435751 h 507060"/>
              <a:gd name="connsiteX83" fmla="*/ 191301 w 507876"/>
              <a:gd name="connsiteY83" fmla="*/ 444715 h 507060"/>
              <a:gd name="connsiteX84" fmla="*/ 177840 w 507876"/>
              <a:gd name="connsiteY84" fmla="*/ 458162 h 507060"/>
              <a:gd name="connsiteX85" fmla="*/ 177840 w 507876"/>
              <a:gd name="connsiteY85" fmla="*/ 475684 h 507060"/>
              <a:gd name="connsiteX86" fmla="*/ 194972 w 507876"/>
              <a:gd name="connsiteY86" fmla="*/ 492390 h 507060"/>
              <a:gd name="connsiteX87" fmla="*/ 205169 w 507876"/>
              <a:gd name="connsiteY87" fmla="*/ 492390 h 507060"/>
              <a:gd name="connsiteX88" fmla="*/ 250037 w 507876"/>
              <a:gd name="connsiteY88" fmla="*/ 447568 h 507060"/>
              <a:gd name="connsiteX89" fmla="*/ 250037 w 507876"/>
              <a:gd name="connsiteY89" fmla="*/ 432898 h 507060"/>
              <a:gd name="connsiteX90" fmla="*/ 195380 w 507876"/>
              <a:gd name="connsiteY90" fmla="*/ 378296 h 507060"/>
              <a:gd name="connsiteX91" fmla="*/ 195380 w 507876"/>
              <a:gd name="connsiteY91" fmla="*/ 369331 h 507060"/>
              <a:gd name="connsiteX92" fmla="*/ 457654 w 507876"/>
              <a:gd name="connsiteY92" fmla="*/ 107321 h 507060"/>
              <a:gd name="connsiteX93" fmla="*/ 472746 w 507876"/>
              <a:gd name="connsiteY93" fmla="*/ 82872 h 507060"/>
              <a:gd name="connsiteX94" fmla="*/ 494772 w 507876"/>
              <a:gd name="connsiteY94" fmla="*/ 16453 h 507060"/>
              <a:gd name="connsiteX95" fmla="*/ 494364 w 507876"/>
              <a:gd name="connsiteY95" fmla="*/ 13601 h 507060"/>
              <a:gd name="connsiteX96" fmla="*/ 491101 w 507876"/>
              <a:gd name="connsiteY96" fmla="*/ 12786 h 507060"/>
              <a:gd name="connsiteX97" fmla="*/ 16723 w 507876"/>
              <a:gd name="connsiteY97" fmla="*/ 12786 h 507060"/>
              <a:gd name="connsiteX98" fmla="*/ 13868 w 507876"/>
              <a:gd name="connsiteY98" fmla="*/ 13601 h 507060"/>
              <a:gd name="connsiteX99" fmla="*/ 13052 w 507876"/>
              <a:gd name="connsiteY99" fmla="*/ 16453 h 507060"/>
              <a:gd name="connsiteX100" fmla="*/ 35078 w 507876"/>
              <a:gd name="connsiteY100" fmla="*/ 82872 h 507060"/>
              <a:gd name="connsiteX101" fmla="*/ 50170 w 507876"/>
              <a:gd name="connsiteY101" fmla="*/ 107321 h 507060"/>
              <a:gd name="connsiteX102" fmla="*/ 187630 w 507876"/>
              <a:gd name="connsiteY102" fmla="*/ 244642 h 507060"/>
              <a:gd name="connsiteX103" fmla="*/ 212103 w 507876"/>
              <a:gd name="connsiteY103" fmla="*/ 220601 h 507060"/>
              <a:gd name="connsiteX104" fmla="*/ 76276 w 507876"/>
              <a:gd name="connsiteY104" fmla="*/ 84910 h 507060"/>
              <a:gd name="connsiteX105" fmla="*/ 76276 w 507876"/>
              <a:gd name="connsiteY105" fmla="*/ 75945 h 507060"/>
              <a:gd name="connsiteX106" fmla="*/ 85249 w 507876"/>
              <a:gd name="connsiteY106" fmla="*/ 75945 h 507060"/>
              <a:gd name="connsiteX107" fmla="*/ 220669 w 507876"/>
              <a:gd name="connsiteY107" fmla="*/ 211636 h 507060"/>
              <a:gd name="connsiteX108" fmla="*/ 244735 w 507876"/>
              <a:gd name="connsiteY108" fmla="*/ 187187 h 507060"/>
              <a:gd name="connsiteX109" fmla="*/ 107275 w 507876"/>
              <a:gd name="connsiteY109" fmla="*/ 49866 h 507060"/>
              <a:gd name="connsiteX110" fmla="*/ 83210 w 507876"/>
              <a:gd name="connsiteY110" fmla="*/ 35197 h 507060"/>
              <a:gd name="connsiteX111" fmla="*/ 20802 w 507876"/>
              <a:gd name="connsiteY111" fmla="*/ 969 h 507060"/>
              <a:gd name="connsiteX112" fmla="*/ 87289 w 507876"/>
              <a:gd name="connsiteY112" fmla="*/ 22973 h 507060"/>
              <a:gd name="connsiteX113" fmla="*/ 116657 w 507876"/>
              <a:gd name="connsiteY113" fmla="*/ 40902 h 507060"/>
              <a:gd name="connsiteX114" fmla="*/ 254116 w 507876"/>
              <a:gd name="connsiteY114" fmla="*/ 178223 h 507060"/>
              <a:gd name="connsiteX115" fmla="*/ 391576 w 507876"/>
              <a:gd name="connsiteY115" fmla="*/ 40902 h 507060"/>
              <a:gd name="connsiteX116" fmla="*/ 420944 w 507876"/>
              <a:gd name="connsiteY116" fmla="*/ 22973 h 507060"/>
              <a:gd name="connsiteX117" fmla="*/ 487022 w 507876"/>
              <a:gd name="connsiteY117" fmla="*/ 969 h 507060"/>
              <a:gd name="connsiteX118" fmla="*/ 502930 w 507876"/>
              <a:gd name="connsiteY118" fmla="*/ 4228 h 507060"/>
              <a:gd name="connsiteX119" fmla="*/ 507009 w 507876"/>
              <a:gd name="connsiteY119" fmla="*/ 20935 h 507060"/>
              <a:gd name="connsiteX120" fmla="*/ 484983 w 507876"/>
              <a:gd name="connsiteY120" fmla="*/ 86947 h 507060"/>
              <a:gd name="connsiteX121" fmla="*/ 467035 w 507876"/>
              <a:gd name="connsiteY121" fmla="*/ 116286 h 507060"/>
              <a:gd name="connsiteX122" fmla="*/ 329168 w 507876"/>
              <a:gd name="connsiteY122" fmla="*/ 253607 h 507060"/>
              <a:gd name="connsiteX123" fmla="*/ 374444 w 507876"/>
              <a:gd name="connsiteY123" fmla="*/ 298430 h 507060"/>
              <a:gd name="connsiteX124" fmla="*/ 424207 w 507876"/>
              <a:gd name="connsiteY124" fmla="*/ 248717 h 507060"/>
              <a:gd name="connsiteX125" fmla="*/ 457246 w 507876"/>
              <a:gd name="connsiteY125" fmla="*/ 248717 h 507060"/>
              <a:gd name="connsiteX126" fmla="*/ 501706 w 507876"/>
              <a:gd name="connsiteY126" fmla="*/ 293540 h 507060"/>
              <a:gd name="connsiteX127" fmla="*/ 507825 w 507876"/>
              <a:gd name="connsiteY127" fmla="*/ 307802 h 507060"/>
              <a:gd name="connsiteX128" fmla="*/ 501706 w 507876"/>
              <a:gd name="connsiteY128" fmla="*/ 321656 h 507060"/>
              <a:gd name="connsiteX129" fmla="*/ 484983 w 507876"/>
              <a:gd name="connsiteY129" fmla="*/ 338770 h 507060"/>
              <a:gd name="connsiteX130" fmla="*/ 449496 w 507876"/>
              <a:gd name="connsiteY130" fmla="*/ 338770 h 507060"/>
              <a:gd name="connsiteX131" fmla="*/ 440930 w 507876"/>
              <a:gd name="connsiteY131" fmla="*/ 329806 h 507060"/>
              <a:gd name="connsiteX132" fmla="*/ 424207 w 507876"/>
              <a:gd name="connsiteY132" fmla="*/ 346105 h 507060"/>
              <a:gd name="connsiteX133" fmla="*/ 418496 w 507876"/>
              <a:gd name="connsiteY133" fmla="*/ 360367 h 507060"/>
              <a:gd name="connsiteX134" fmla="*/ 424207 w 507876"/>
              <a:gd name="connsiteY134" fmla="*/ 374629 h 507060"/>
              <a:gd name="connsiteX135" fmla="*/ 477233 w 507876"/>
              <a:gd name="connsiteY135" fmla="*/ 428008 h 507060"/>
              <a:gd name="connsiteX136" fmla="*/ 499259 w 507876"/>
              <a:gd name="connsiteY136" fmla="*/ 433713 h 507060"/>
              <a:gd name="connsiteX137" fmla="*/ 499259 w 507876"/>
              <a:gd name="connsiteY137" fmla="*/ 466719 h 507060"/>
              <a:gd name="connsiteX138" fmla="*/ 467443 w 507876"/>
              <a:gd name="connsiteY138" fmla="*/ 498503 h 507060"/>
              <a:gd name="connsiteX139" fmla="*/ 450720 w 507876"/>
              <a:gd name="connsiteY139" fmla="*/ 505430 h 507060"/>
              <a:gd name="connsiteX140" fmla="*/ 434404 w 507876"/>
              <a:gd name="connsiteY140" fmla="*/ 498503 h 507060"/>
              <a:gd name="connsiteX141" fmla="*/ 428286 w 507876"/>
              <a:gd name="connsiteY141" fmla="*/ 476906 h 507060"/>
              <a:gd name="connsiteX142" fmla="*/ 375260 w 507876"/>
              <a:gd name="connsiteY142" fmla="*/ 423526 h 507060"/>
              <a:gd name="connsiteX143" fmla="*/ 347115 w 507876"/>
              <a:gd name="connsiteY143" fmla="*/ 423526 h 507060"/>
              <a:gd name="connsiteX144" fmla="*/ 330392 w 507876"/>
              <a:gd name="connsiteY144" fmla="*/ 440233 h 507060"/>
              <a:gd name="connsiteX145" fmla="*/ 338958 w 507876"/>
              <a:gd name="connsiteY145" fmla="*/ 448790 h 507060"/>
              <a:gd name="connsiteX146" fmla="*/ 346300 w 507876"/>
              <a:gd name="connsiteY146" fmla="*/ 466719 h 507060"/>
              <a:gd name="connsiteX147" fmla="*/ 338958 w 507876"/>
              <a:gd name="connsiteY147" fmla="*/ 484241 h 507060"/>
              <a:gd name="connsiteX148" fmla="*/ 321826 w 507876"/>
              <a:gd name="connsiteY148" fmla="*/ 501355 h 507060"/>
              <a:gd name="connsiteX149" fmla="*/ 307958 w 507876"/>
              <a:gd name="connsiteY149" fmla="*/ 507060 h 507060"/>
              <a:gd name="connsiteX150" fmla="*/ 293682 w 507876"/>
              <a:gd name="connsiteY150" fmla="*/ 501355 h 507060"/>
              <a:gd name="connsiteX151" fmla="*/ 254116 w 507876"/>
              <a:gd name="connsiteY151" fmla="*/ 461422 h 507060"/>
              <a:gd name="connsiteX152" fmla="*/ 214143 w 507876"/>
              <a:gd name="connsiteY152" fmla="*/ 501355 h 507060"/>
              <a:gd name="connsiteX153" fmla="*/ 199867 w 507876"/>
              <a:gd name="connsiteY153" fmla="*/ 507060 h 507060"/>
              <a:gd name="connsiteX154" fmla="*/ 185998 w 507876"/>
              <a:gd name="connsiteY154" fmla="*/ 501355 h 507060"/>
              <a:gd name="connsiteX155" fmla="*/ 169275 w 507876"/>
              <a:gd name="connsiteY155" fmla="*/ 484241 h 507060"/>
              <a:gd name="connsiteX156" fmla="*/ 169275 w 507876"/>
              <a:gd name="connsiteY156" fmla="*/ 448790 h 507060"/>
              <a:gd name="connsiteX157" fmla="*/ 177840 w 507876"/>
              <a:gd name="connsiteY157" fmla="*/ 440233 h 507060"/>
              <a:gd name="connsiteX158" fmla="*/ 161117 w 507876"/>
              <a:gd name="connsiteY158" fmla="*/ 423526 h 507060"/>
              <a:gd name="connsiteX159" fmla="*/ 132972 w 507876"/>
              <a:gd name="connsiteY159" fmla="*/ 423526 h 507060"/>
              <a:gd name="connsiteX160" fmla="*/ 79539 w 507876"/>
              <a:gd name="connsiteY160" fmla="*/ 476906 h 507060"/>
              <a:gd name="connsiteX161" fmla="*/ 73828 w 507876"/>
              <a:gd name="connsiteY161" fmla="*/ 498503 h 507060"/>
              <a:gd name="connsiteX162" fmla="*/ 57513 w 507876"/>
              <a:gd name="connsiteY162" fmla="*/ 505430 h 507060"/>
              <a:gd name="connsiteX163" fmla="*/ 40789 w 507876"/>
              <a:gd name="connsiteY163" fmla="*/ 498503 h 507060"/>
              <a:gd name="connsiteX164" fmla="*/ 8566 w 507876"/>
              <a:gd name="connsiteY164" fmla="*/ 466719 h 507060"/>
              <a:gd name="connsiteX165" fmla="*/ 8566 w 507876"/>
              <a:gd name="connsiteY165" fmla="*/ 433713 h 507060"/>
              <a:gd name="connsiteX166" fmla="*/ 30592 w 507876"/>
              <a:gd name="connsiteY166" fmla="*/ 428008 h 507060"/>
              <a:gd name="connsiteX167" fmla="*/ 83618 w 507876"/>
              <a:gd name="connsiteY167" fmla="*/ 374629 h 507060"/>
              <a:gd name="connsiteX168" fmla="*/ 89736 w 507876"/>
              <a:gd name="connsiteY168" fmla="*/ 360367 h 507060"/>
              <a:gd name="connsiteX169" fmla="*/ 83618 w 507876"/>
              <a:gd name="connsiteY169" fmla="*/ 346105 h 507060"/>
              <a:gd name="connsiteX170" fmla="*/ 67302 w 507876"/>
              <a:gd name="connsiteY170" fmla="*/ 329806 h 507060"/>
              <a:gd name="connsiteX171" fmla="*/ 58736 w 507876"/>
              <a:gd name="connsiteY171" fmla="*/ 338770 h 507060"/>
              <a:gd name="connsiteX172" fmla="*/ 22842 w 507876"/>
              <a:gd name="connsiteY172" fmla="*/ 338770 h 507060"/>
              <a:gd name="connsiteX173" fmla="*/ 6118 w 507876"/>
              <a:gd name="connsiteY173" fmla="*/ 321656 h 507060"/>
              <a:gd name="connsiteX174" fmla="*/ 0 w 507876"/>
              <a:gd name="connsiteY174" fmla="*/ 307802 h 507060"/>
              <a:gd name="connsiteX175" fmla="*/ 6118 w 507876"/>
              <a:gd name="connsiteY175" fmla="*/ 293540 h 507060"/>
              <a:gd name="connsiteX176" fmla="*/ 50986 w 507876"/>
              <a:gd name="connsiteY176" fmla="*/ 248717 h 507060"/>
              <a:gd name="connsiteX177" fmla="*/ 83618 w 507876"/>
              <a:gd name="connsiteY177" fmla="*/ 248717 h 507060"/>
              <a:gd name="connsiteX178" fmla="*/ 133788 w 507876"/>
              <a:gd name="connsiteY178" fmla="*/ 298430 h 507060"/>
              <a:gd name="connsiteX179" fmla="*/ 178656 w 507876"/>
              <a:gd name="connsiteY179" fmla="*/ 253199 h 507060"/>
              <a:gd name="connsiteX180" fmla="*/ 41197 w 507876"/>
              <a:gd name="connsiteY180" fmla="*/ 116286 h 507060"/>
              <a:gd name="connsiteX181" fmla="*/ 22842 w 507876"/>
              <a:gd name="connsiteY181" fmla="*/ 86947 h 507060"/>
              <a:gd name="connsiteX182" fmla="*/ 816 w 507876"/>
              <a:gd name="connsiteY182" fmla="*/ 20935 h 507060"/>
              <a:gd name="connsiteX183" fmla="*/ 4895 w 507876"/>
              <a:gd name="connsiteY183" fmla="*/ 4636 h 507060"/>
              <a:gd name="connsiteX184" fmla="*/ 20802 w 507876"/>
              <a:gd name="connsiteY184" fmla="*/ 969 h 50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507876" h="507060">
                <a:moveTo>
                  <a:pt x="254116" y="328991"/>
                </a:moveTo>
                <a:lnTo>
                  <a:pt x="208840" y="373814"/>
                </a:lnTo>
                <a:lnTo>
                  <a:pt x="254116" y="418636"/>
                </a:lnTo>
                <a:lnTo>
                  <a:pt x="298984" y="373814"/>
                </a:lnTo>
                <a:close/>
                <a:moveTo>
                  <a:pt x="433180" y="257682"/>
                </a:moveTo>
                <a:lnTo>
                  <a:pt x="378931" y="311876"/>
                </a:lnTo>
                <a:cubicBezTo>
                  <a:pt x="377707" y="313099"/>
                  <a:pt x="376076" y="313914"/>
                  <a:pt x="374444" y="313914"/>
                </a:cubicBezTo>
                <a:cubicBezTo>
                  <a:pt x="372813" y="313914"/>
                  <a:pt x="370773" y="313099"/>
                  <a:pt x="369549" y="311876"/>
                </a:cubicBezTo>
                <a:lnTo>
                  <a:pt x="320602" y="262571"/>
                </a:lnTo>
                <a:lnTo>
                  <a:pt x="296129" y="286613"/>
                </a:lnTo>
                <a:lnTo>
                  <a:pt x="345892" y="336325"/>
                </a:lnTo>
                <a:cubicBezTo>
                  <a:pt x="347931" y="338770"/>
                  <a:pt x="347931" y="342438"/>
                  <a:pt x="345892" y="345290"/>
                </a:cubicBezTo>
                <a:cubicBezTo>
                  <a:pt x="344668" y="346512"/>
                  <a:pt x="343036" y="347327"/>
                  <a:pt x="340997" y="347327"/>
                </a:cubicBezTo>
                <a:cubicBezTo>
                  <a:pt x="339773" y="347327"/>
                  <a:pt x="338142" y="346512"/>
                  <a:pt x="336918" y="345290"/>
                </a:cubicBezTo>
                <a:lnTo>
                  <a:pt x="287155" y="295985"/>
                </a:lnTo>
                <a:lnTo>
                  <a:pt x="263090" y="320026"/>
                </a:lnTo>
                <a:lnTo>
                  <a:pt x="312445" y="369331"/>
                </a:lnTo>
                <a:cubicBezTo>
                  <a:pt x="314892" y="371776"/>
                  <a:pt x="314892" y="375851"/>
                  <a:pt x="312445" y="378296"/>
                </a:cubicBezTo>
                <a:lnTo>
                  <a:pt x="262274" y="428416"/>
                </a:lnTo>
                <a:cubicBezTo>
                  <a:pt x="266353" y="435751"/>
                  <a:pt x="266353" y="444715"/>
                  <a:pt x="262274" y="451642"/>
                </a:cubicBezTo>
                <a:lnTo>
                  <a:pt x="302655" y="492390"/>
                </a:lnTo>
                <a:cubicBezTo>
                  <a:pt x="305510" y="494835"/>
                  <a:pt x="310405" y="494835"/>
                  <a:pt x="313260" y="492390"/>
                </a:cubicBezTo>
                <a:lnTo>
                  <a:pt x="329984" y="475684"/>
                </a:lnTo>
                <a:cubicBezTo>
                  <a:pt x="332431" y="473239"/>
                  <a:pt x="333655" y="469979"/>
                  <a:pt x="333655" y="466719"/>
                </a:cubicBezTo>
                <a:cubicBezTo>
                  <a:pt x="333655" y="463459"/>
                  <a:pt x="332431" y="460199"/>
                  <a:pt x="329984" y="458162"/>
                </a:cubicBezTo>
                <a:lnTo>
                  <a:pt x="316931" y="444715"/>
                </a:lnTo>
                <a:cubicBezTo>
                  <a:pt x="314484" y="442270"/>
                  <a:pt x="314484" y="438196"/>
                  <a:pt x="316931" y="435751"/>
                </a:cubicBezTo>
                <a:lnTo>
                  <a:pt x="337734" y="414969"/>
                </a:lnTo>
                <a:cubicBezTo>
                  <a:pt x="350379" y="401930"/>
                  <a:pt x="371589" y="401930"/>
                  <a:pt x="384234" y="414969"/>
                </a:cubicBezTo>
                <a:lnTo>
                  <a:pt x="440115" y="470794"/>
                </a:lnTo>
                <a:cubicBezTo>
                  <a:pt x="442154" y="472424"/>
                  <a:pt x="442562" y="475276"/>
                  <a:pt x="441338" y="477721"/>
                </a:cubicBezTo>
                <a:cubicBezTo>
                  <a:pt x="439299" y="481796"/>
                  <a:pt x="440115" y="486686"/>
                  <a:pt x="443378" y="489946"/>
                </a:cubicBezTo>
                <a:cubicBezTo>
                  <a:pt x="447457" y="494020"/>
                  <a:pt x="453983" y="494020"/>
                  <a:pt x="458470" y="489946"/>
                </a:cubicBezTo>
                <a:lnTo>
                  <a:pt x="490693" y="458162"/>
                </a:lnTo>
                <a:cubicBezTo>
                  <a:pt x="494772" y="453680"/>
                  <a:pt x="494772" y="446753"/>
                  <a:pt x="490693" y="442678"/>
                </a:cubicBezTo>
                <a:cubicBezTo>
                  <a:pt x="487430" y="439825"/>
                  <a:pt x="482943" y="439010"/>
                  <a:pt x="478456" y="440640"/>
                </a:cubicBezTo>
                <a:cubicBezTo>
                  <a:pt x="476009" y="441863"/>
                  <a:pt x="473154" y="441455"/>
                  <a:pt x="471114" y="439418"/>
                </a:cubicBezTo>
                <a:lnTo>
                  <a:pt x="415233" y="383593"/>
                </a:lnTo>
                <a:cubicBezTo>
                  <a:pt x="408707" y="377073"/>
                  <a:pt x="405444" y="368924"/>
                  <a:pt x="405444" y="360367"/>
                </a:cubicBezTo>
                <a:cubicBezTo>
                  <a:pt x="405444" y="351810"/>
                  <a:pt x="408707" y="343660"/>
                  <a:pt x="415233" y="337548"/>
                </a:cubicBezTo>
                <a:lnTo>
                  <a:pt x="436444" y="316359"/>
                </a:lnTo>
                <a:cubicBezTo>
                  <a:pt x="438483" y="313914"/>
                  <a:pt x="442970" y="313914"/>
                  <a:pt x="445009" y="316359"/>
                </a:cubicBezTo>
                <a:lnTo>
                  <a:pt x="458470" y="329398"/>
                </a:lnTo>
                <a:cubicBezTo>
                  <a:pt x="463364" y="334288"/>
                  <a:pt x="471114" y="334288"/>
                  <a:pt x="476009" y="329398"/>
                </a:cubicBezTo>
                <a:lnTo>
                  <a:pt x="493140" y="312691"/>
                </a:lnTo>
                <a:cubicBezTo>
                  <a:pt x="495996" y="309839"/>
                  <a:pt x="495996" y="305357"/>
                  <a:pt x="493140" y="302504"/>
                </a:cubicBezTo>
                <a:lnTo>
                  <a:pt x="448272" y="257682"/>
                </a:lnTo>
                <a:cubicBezTo>
                  <a:pt x="444194" y="253607"/>
                  <a:pt x="437259" y="253607"/>
                  <a:pt x="433180" y="257682"/>
                </a:cubicBezTo>
                <a:close/>
                <a:moveTo>
                  <a:pt x="422557" y="75057"/>
                </a:moveTo>
                <a:cubicBezTo>
                  <a:pt x="425008" y="72606"/>
                  <a:pt x="428684" y="72606"/>
                  <a:pt x="431135" y="75057"/>
                </a:cubicBezTo>
                <a:cubicBezTo>
                  <a:pt x="433586" y="77508"/>
                  <a:pt x="433586" y="81594"/>
                  <a:pt x="431135" y="84045"/>
                </a:cubicBezTo>
                <a:lnTo>
                  <a:pt x="170531" y="345087"/>
                </a:lnTo>
                <a:cubicBezTo>
                  <a:pt x="169306" y="346313"/>
                  <a:pt x="167672" y="347130"/>
                  <a:pt x="166038" y="347130"/>
                </a:cubicBezTo>
                <a:cubicBezTo>
                  <a:pt x="164404" y="347130"/>
                  <a:pt x="162770" y="346313"/>
                  <a:pt x="161545" y="345087"/>
                </a:cubicBezTo>
                <a:cubicBezTo>
                  <a:pt x="159094" y="342228"/>
                  <a:pt x="159094" y="338551"/>
                  <a:pt x="161545" y="336100"/>
                </a:cubicBezTo>
                <a:close/>
                <a:moveTo>
                  <a:pt x="491101" y="12786"/>
                </a:moveTo>
                <a:lnTo>
                  <a:pt x="424615" y="35197"/>
                </a:lnTo>
                <a:cubicBezTo>
                  <a:pt x="415641" y="37642"/>
                  <a:pt x="407075" y="42939"/>
                  <a:pt x="400549" y="49866"/>
                </a:cubicBezTo>
                <a:lnTo>
                  <a:pt x="258603" y="191670"/>
                </a:lnTo>
                <a:lnTo>
                  <a:pt x="192117" y="258089"/>
                </a:lnTo>
                <a:lnTo>
                  <a:pt x="138275" y="311876"/>
                </a:lnTo>
                <a:cubicBezTo>
                  <a:pt x="135828" y="314321"/>
                  <a:pt x="131749" y="314321"/>
                  <a:pt x="128893" y="311876"/>
                </a:cubicBezTo>
                <a:lnTo>
                  <a:pt x="74644" y="257682"/>
                </a:lnTo>
                <a:cubicBezTo>
                  <a:pt x="70565" y="253607"/>
                  <a:pt x="63631" y="253607"/>
                  <a:pt x="59552" y="257682"/>
                </a:cubicBezTo>
                <a:lnTo>
                  <a:pt x="15092" y="302504"/>
                </a:lnTo>
                <a:cubicBezTo>
                  <a:pt x="12237" y="305357"/>
                  <a:pt x="12237" y="309839"/>
                  <a:pt x="15092" y="312691"/>
                </a:cubicBezTo>
                <a:lnTo>
                  <a:pt x="31815" y="329398"/>
                </a:lnTo>
                <a:cubicBezTo>
                  <a:pt x="37118" y="334288"/>
                  <a:pt x="44868" y="334288"/>
                  <a:pt x="49355" y="329398"/>
                </a:cubicBezTo>
                <a:lnTo>
                  <a:pt x="62815" y="316359"/>
                </a:lnTo>
                <a:cubicBezTo>
                  <a:pt x="65262" y="313914"/>
                  <a:pt x="69341" y="313914"/>
                  <a:pt x="71789" y="316359"/>
                </a:cubicBezTo>
                <a:lnTo>
                  <a:pt x="92999" y="337548"/>
                </a:lnTo>
                <a:cubicBezTo>
                  <a:pt x="105644" y="350180"/>
                  <a:pt x="105644" y="370961"/>
                  <a:pt x="92999" y="383593"/>
                </a:cubicBezTo>
                <a:lnTo>
                  <a:pt x="37118" y="439418"/>
                </a:lnTo>
                <a:cubicBezTo>
                  <a:pt x="34671" y="441455"/>
                  <a:pt x="32223" y="441863"/>
                  <a:pt x="29776" y="440640"/>
                </a:cubicBezTo>
                <a:cubicBezTo>
                  <a:pt x="25289" y="439010"/>
                  <a:pt x="20802" y="439418"/>
                  <a:pt x="17539" y="442678"/>
                </a:cubicBezTo>
                <a:cubicBezTo>
                  <a:pt x="13460" y="446753"/>
                  <a:pt x="13460" y="453680"/>
                  <a:pt x="17539" y="458162"/>
                </a:cubicBezTo>
                <a:lnTo>
                  <a:pt x="49355" y="489946"/>
                </a:lnTo>
                <a:cubicBezTo>
                  <a:pt x="53841" y="494020"/>
                  <a:pt x="60776" y="494020"/>
                  <a:pt x="64447" y="489946"/>
                </a:cubicBezTo>
                <a:cubicBezTo>
                  <a:pt x="67710" y="486686"/>
                  <a:pt x="68526" y="481796"/>
                  <a:pt x="66894" y="477721"/>
                </a:cubicBezTo>
                <a:cubicBezTo>
                  <a:pt x="65670" y="475276"/>
                  <a:pt x="65670" y="472424"/>
                  <a:pt x="68118" y="470794"/>
                </a:cubicBezTo>
                <a:lnTo>
                  <a:pt x="123999" y="414969"/>
                </a:lnTo>
                <a:cubicBezTo>
                  <a:pt x="136643" y="401930"/>
                  <a:pt x="157446" y="401930"/>
                  <a:pt x="170498" y="414969"/>
                </a:cubicBezTo>
                <a:lnTo>
                  <a:pt x="191301" y="435751"/>
                </a:lnTo>
                <a:cubicBezTo>
                  <a:pt x="193748" y="438196"/>
                  <a:pt x="193748" y="442270"/>
                  <a:pt x="191301" y="444715"/>
                </a:cubicBezTo>
                <a:lnTo>
                  <a:pt x="177840" y="458162"/>
                </a:lnTo>
                <a:cubicBezTo>
                  <a:pt x="172946" y="462644"/>
                  <a:pt x="172946" y="470794"/>
                  <a:pt x="177840" y="475684"/>
                </a:cubicBezTo>
                <a:lnTo>
                  <a:pt x="194972" y="492390"/>
                </a:lnTo>
                <a:cubicBezTo>
                  <a:pt x="197827" y="494835"/>
                  <a:pt x="202314" y="494835"/>
                  <a:pt x="205169" y="492390"/>
                </a:cubicBezTo>
                <a:lnTo>
                  <a:pt x="250037" y="447568"/>
                </a:lnTo>
                <a:cubicBezTo>
                  <a:pt x="254116" y="443493"/>
                  <a:pt x="254116" y="436566"/>
                  <a:pt x="250037" y="432898"/>
                </a:cubicBezTo>
                <a:lnTo>
                  <a:pt x="195380" y="378296"/>
                </a:lnTo>
                <a:cubicBezTo>
                  <a:pt x="193340" y="375851"/>
                  <a:pt x="193340" y="371776"/>
                  <a:pt x="195380" y="369331"/>
                </a:cubicBezTo>
                <a:lnTo>
                  <a:pt x="457654" y="107321"/>
                </a:lnTo>
                <a:cubicBezTo>
                  <a:pt x="464588" y="100801"/>
                  <a:pt x="469483" y="92244"/>
                  <a:pt x="472746" y="82872"/>
                </a:cubicBezTo>
                <a:lnTo>
                  <a:pt x="494772" y="16453"/>
                </a:lnTo>
                <a:cubicBezTo>
                  <a:pt x="495588" y="15230"/>
                  <a:pt x="494772" y="14008"/>
                  <a:pt x="494364" y="13601"/>
                </a:cubicBezTo>
                <a:cubicBezTo>
                  <a:pt x="493548" y="13193"/>
                  <a:pt x="492325" y="12378"/>
                  <a:pt x="491101" y="12786"/>
                </a:cubicBezTo>
                <a:close/>
                <a:moveTo>
                  <a:pt x="16723" y="12786"/>
                </a:moveTo>
                <a:cubicBezTo>
                  <a:pt x="15500" y="12378"/>
                  <a:pt x="14276" y="13193"/>
                  <a:pt x="13868" y="13601"/>
                </a:cubicBezTo>
                <a:cubicBezTo>
                  <a:pt x="13460" y="14008"/>
                  <a:pt x="12644" y="15230"/>
                  <a:pt x="13052" y="16453"/>
                </a:cubicBezTo>
                <a:lnTo>
                  <a:pt x="35078" y="82872"/>
                </a:lnTo>
                <a:cubicBezTo>
                  <a:pt x="38342" y="92244"/>
                  <a:pt x="43236" y="100801"/>
                  <a:pt x="50170" y="107321"/>
                </a:cubicBezTo>
                <a:lnTo>
                  <a:pt x="187630" y="244642"/>
                </a:lnTo>
                <a:lnTo>
                  <a:pt x="212103" y="220601"/>
                </a:lnTo>
                <a:lnTo>
                  <a:pt x="76276" y="84910"/>
                </a:lnTo>
                <a:cubicBezTo>
                  <a:pt x="73828" y="82465"/>
                  <a:pt x="73828" y="78390"/>
                  <a:pt x="76276" y="75945"/>
                </a:cubicBezTo>
                <a:cubicBezTo>
                  <a:pt x="78723" y="73500"/>
                  <a:pt x="82802" y="73500"/>
                  <a:pt x="85249" y="75945"/>
                </a:cubicBezTo>
                <a:lnTo>
                  <a:pt x="220669" y="211636"/>
                </a:lnTo>
                <a:lnTo>
                  <a:pt x="244735" y="187187"/>
                </a:lnTo>
                <a:lnTo>
                  <a:pt x="107275" y="49866"/>
                </a:lnTo>
                <a:cubicBezTo>
                  <a:pt x="100749" y="42939"/>
                  <a:pt x="92591" y="38049"/>
                  <a:pt x="83210" y="35197"/>
                </a:cubicBezTo>
                <a:close/>
                <a:moveTo>
                  <a:pt x="20802" y="969"/>
                </a:moveTo>
                <a:lnTo>
                  <a:pt x="87289" y="22973"/>
                </a:lnTo>
                <a:cubicBezTo>
                  <a:pt x="98302" y="26640"/>
                  <a:pt x="108499" y="32752"/>
                  <a:pt x="116657" y="40902"/>
                </a:cubicBezTo>
                <a:lnTo>
                  <a:pt x="254116" y="178223"/>
                </a:lnTo>
                <a:lnTo>
                  <a:pt x="391576" y="40902"/>
                </a:lnTo>
                <a:cubicBezTo>
                  <a:pt x="399325" y="32752"/>
                  <a:pt x="409931" y="26640"/>
                  <a:pt x="420944" y="22973"/>
                </a:cubicBezTo>
                <a:lnTo>
                  <a:pt x="487022" y="969"/>
                </a:lnTo>
                <a:cubicBezTo>
                  <a:pt x="492733" y="-1069"/>
                  <a:pt x="498851" y="154"/>
                  <a:pt x="502930" y="4228"/>
                </a:cubicBezTo>
                <a:cubicBezTo>
                  <a:pt x="507417" y="8711"/>
                  <a:pt x="509048" y="15230"/>
                  <a:pt x="507009" y="20935"/>
                </a:cubicBezTo>
                <a:lnTo>
                  <a:pt x="484983" y="86947"/>
                </a:lnTo>
                <a:cubicBezTo>
                  <a:pt x="481312" y="97949"/>
                  <a:pt x="474785" y="108136"/>
                  <a:pt x="467035" y="116286"/>
                </a:cubicBezTo>
                <a:lnTo>
                  <a:pt x="329168" y="253607"/>
                </a:lnTo>
                <a:lnTo>
                  <a:pt x="374444" y="298430"/>
                </a:lnTo>
                <a:lnTo>
                  <a:pt x="424207" y="248717"/>
                </a:lnTo>
                <a:cubicBezTo>
                  <a:pt x="433180" y="239752"/>
                  <a:pt x="448272" y="239752"/>
                  <a:pt x="457246" y="248717"/>
                </a:cubicBezTo>
                <a:lnTo>
                  <a:pt x="501706" y="293540"/>
                </a:lnTo>
                <a:cubicBezTo>
                  <a:pt x="505785" y="297207"/>
                  <a:pt x="507825" y="302097"/>
                  <a:pt x="507825" y="307802"/>
                </a:cubicBezTo>
                <a:cubicBezTo>
                  <a:pt x="507825" y="312691"/>
                  <a:pt x="505785" y="317581"/>
                  <a:pt x="501706" y="321656"/>
                </a:cubicBezTo>
                <a:lnTo>
                  <a:pt x="484983" y="338770"/>
                </a:lnTo>
                <a:cubicBezTo>
                  <a:pt x="475193" y="348550"/>
                  <a:pt x="459286" y="348550"/>
                  <a:pt x="449496" y="338770"/>
                </a:cubicBezTo>
                <a:lnTo>
                  <a:pt x="440930" y="329806"/>
                </a:lnTo>
                <a:lnTo>
                  <a:pt x="424207" y="346105"/>
                </a:lnTo>
                <a:cubicBezTo>
                  <a:pt x="420536" y="350180"/>
                  <a:pt x="418496" y="355069"/>
                  <a:pt x="418496" y="360367"/>
                </a:cubicBezTo>
                <a:cubicBezTo>
                  <a:pt x="418496" y="365664"/>
                  <a:pt x="420536" y="370961"/>
                  <a:pt x="424207" y="374629"/>
                </a:cubicBezTo>
                <a:lnTo>
                  <a:pt x="477233" y="428008"/>
                </a:lnTo>
                <a:cubicBezTo>
                  <a:pt x="484983" y="425971"/>
                  <a:pt x="493548" y="428008"/>
                  <a:pt x="499259" y="433713"/>
                </a:cubicBezTo>
                <a:cubicBezTo>
                  <a:pt x="508640" y="442678"/>
                  <a:pt x="508640" y="457755"/>
                  <a:pt x="499259" y="466719"/>
                </a:cubicBezTo>
                <a:lnTo>
                  <a:pt x="467443" y="498503"/>
                </a:lnTo>
                <a:cubicBezTo>
                  <a:pt x="462957" y="503392"/>
                  <a:pt x="456838" y="505430"/>
                  <a:pt x="450720" y="505430"/>
                </a:cubicBezTo>
                <a:cubicBezTo>
                  <a:pt x="444601" y="505430"/>
                  <a:pt x="438891" y="503392"/>
                  <a:pt x="434404" y="498503"/>
                </a:cubicBezTo>
                <a:cubicBezTo>
                  <a:pt x="428694" y="493205"/>
                  <a:pt x="426654" y="484241"/>
                  <a:pt x="428286" y="476906"/>
                </a:cubicBezTo>
                <a:lnTo>
                  <a:pt x="375260" y="423526"/>
                </a:lnTo>
                <a:cubicBezTo>
                  <a:pt x="367510" y="415784"/>
                  <a:pt x="354457" y="415784"/>
                  <a:pt x="347115" y="423526"/>
                </a:cubicBezTo>
                <a:lnTo>
                  <a:pt x="330392" y="440233"/>
                </a:lnTo>
                <a:lnTo>
                  <a:pt x="338958" y="448790"/>
                </a:lnTo>
                <a:cubicBezTo>
                  <a:pt x="343852" y="453680"/>
                  <a:pt x="346300" y="460199"/>
                  <a:pt x="346300" y="466719"/>
                </a:cubicBezTo>
                <a:cubicBezTo>
                  <a:pt x="346300" y="473646"/>
                  <a:pt x="343852" y="479759"/>
                  <a:pt x="338958" y="484241"/>
                </a:cubicBezTo>
                <a:lnTo>
                  <a:pt x="321826" y="501355"/>
                </a:lnTo>
                <a:cubicBezTo>
                  <a:pt x="318155" y="505430"/>
                  <a:pt x="313260" y="507060"/>
                  <a:pt x="307958" y="507060"/>
                </a:cubicBezTo>
                <a:cubicBezTo>
                  <a:pt x="302655" y="507060"/>
                  <a:pt x="297761" y="505430"/>
                  <a:pt x="293682" y="501355"/>
                </a:cubicBezTo>
                <a:lnTo>
                  <a:pt x="254116" y="461422"/>
                </a:lnTo>
                <a:lnTo>
                  <a:pt x="214143" y="501355"/>
                </a:lnTo>
                <a:cubicBezTo>
                  <a:pt x="210064" y="505430"/>
                  <a:pt x="205169" y="507060"/>
                  <a:pt x="199867" y="507060"/>
                </a:cubicBezTo>
                <a:cubicBezTo>
                  <a:pt x="194972" y="507060"/>
                  <a:pt x="189669" y="505430"/>
                  <a:pt x="185998" y="501355"/>
                </a:cubicBezTo>
                <a:lnTo>
                  <a:pt x="169275" y="484241"/>
                </a:lnTo>
                <a:cubicBezTo>
                  <a:pt x="159077" y="474461"/>
                  <a:pt x="159077" y="458977"/>
                  <a:pt x="169275" y="448790"/>
                </a:cubicBezTo>
                <a:lnTo>
                  <a:pt x="177840" y="440233"/>
                </a:lnTo>
                <a:lnTo>
                  <a:pt x="161117" y="423526"/>
                </a:lnTo>
                <a:cubicBezTo>
                  <a:pt x="153775" y="416192"/>
                  <a:pt x="140314" y="416192"/>
                  <a:pt x="132972" y="423526"/>
                </a:cubicBezTo>
                <a:lnTo>
                  <a:pt x="79539" y="476906"/>
                </a:lnTo>
                <a:cubicBezTo>
                  <a:pt x="81578" y="484648"/>
                  <a:pt x="79539" y="493205"/>
                  <a:pt x="73828" y="498503"/>
                </a:cubicBezTo>
                <a:cubicBezTo>
                  <a:pt x="69341" y="503392"/>
                  <a:pt x="63223" y="505430"/>
                  <a:pt x="57513" y="505430"/>
                </a:cubicBezTo>
                <a:cubicBezTo>
                  <a:pt x="51394" y="505430"/>
                  <a:pt x="45276" y="503392"/>
                  <a:pt x="40789" y="498503"/>
                </a:cubicBezTo>
                <a:lnTo>
                  <a:pt x="8566" y="466719"/>
                </a:lnTo>
                <a:cubicBezTo>
                  <a:pt x="-816" y="457755"/>
                  <a:pt x="-816" y="442678"/>
                  <a:pt x="8566" y="433713"/>
                </a:cubicBezTo>
                <a:cubicBezTo>
                  <a:pt x="14276" y="428008"/>
                  <a:pt x="22842" y="425971"/>
                  <a:pt x="30592" y="428008"/>
                </a:cubicBezTo>
                <a:lnTo>
                  <a:pt x="83618" y="374629"/>
                </a:lnTo>
                <a:cubicBezTo>
                  <a:pt x="87696" y="370961"/>
                  <a:pt x="89736" y="365664"/>
                  <a:pt x="89736" y="360367"/>
                </a:cubicBezTo>
                <a:cubicBezTo>
                  <a:pt x="89736" y="355069"/>
                  <a:pt x="87696" y="350180"/>
                  <a:pt x="83618" y="346105"/>
                </a:cubicBezTo>
                <a:lnTo>
                  <a:pt x="67302" y="329806"/>
                </a:lnTo>
                <a:lnTo>
                  <a:pt x="58736" y="338770"/>
                </a:lnTo>
                <a:cubicBezTo>
                  <a:pt x="48947" y="348550"/>
                  <a:pt x="32631" y="348550"/>
                  <a:pt x="22842" y="338770"/>
                </a:cubicBezTo>
                <a:lnTo>
                  <a:pt x="6118" y="321656"/>
                </a:lnTo>
                <a:cubicBezTo>
                  <a:pt x="2039" y="317581"/>
                  <a:pt x="0" y="312691"/>
                  <a:pt x="0" y="307802"/>
                </a:cubicBezTo>
                <a:cubicBezTo>
                  <a:pt x="0" y="302097"/>
                  <a:pt x="2039" y="297207"/>
                  <a:pt x="6118" y="293540"/>
                </a:cubicBezTo>
                <a:lnTo>
                  <a:pt x="50986" y="248717"/>
                </a:lnTo>
                <a:cubicBezTo>
                  <a:pt x="59552" y="239752"/>
                  <a:pt x="75052" y="239752"/>
                  <a:pt x="83618" y="248717"/>
                </a:cubicBezTo>
                <a:lnTo>
                  <a:pt x="133788" y="298430"/>
                </a:lnTo>
                <a:lnTo>
                  <a:pt x="178656" y="253199"/>
                </a:lnTo>
                <a:lnTo>
                  <a:pt x="41197" y="116286"/>
                </a:lnTo>
                <a:cubicBezTo>
                  <a:pt x="33039" y="108136"/>
                  <a:pt x="26513" y="97949"/>
                  <a:pt x="22842" y="86947"/>
                </a:cubicBezTo>
                <a:lnTo>
                  <a:pt x="816" y="20935"/>
                </a:lnTo>
                <a:cubicBezTo>
                  <a:pt x="-816" y="15230"/>
                  <a:pt x="408" y="8711"/>
                  <a:pt x="4895" y="4636"/>
                </a:cubicBezTo>
                <a:cubicBezTo>
                  <a:pt x="8973" y="561"/>
                  <a:pt x="15092" y="-1069"/>
                  <a:pt x="20802" y="96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>
              <a:latin typeface="Questrial" pitchFamily="2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EB45BCB-523A-1E51-14E1-5E20D8478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971" y="2814016"/>
            <a:ext cx="789742" cy="571968"/>
          </a:xfrm>
          <a:custGeom>
            <a:avLst/>
            <a:gdLst>
              <a:gd name="connsiteX0" fmla="*/ 266889 w 508068"/>
              <a:gd name="connsiteY0" fmla="*/ 253587 h 367966"/>
              <a:gd name="connsiteX1" fmla="*/ 266889 w 508068"/>
              <a:gd name="connsiteY1" fmla="*/ 310980 h 367966"/>
              <a:gd name="connsiteX2" fmla="*/ 260359 w 508068"/>
              <a:gd name="connsiteY2" fmla="*/ 317086 h 367966"/>
              <a:gd name="connsiteX3" fmla="*/ 259951 w 508068"/>
              <a:gd name="connsiteY3" fmla="*/ 317086 h 367966"/>
              <a:gd name="connsiteX4" fmla="*/ 203227 w 508068"/>
              <a:gd name="connsiteY4" fmla="*/ 317086 h 367966"/>
              <a:gd name="connsiteX5" fmla="*/ 203227 w 508068"/>
              <a:gd name="connsiteY5" fmla="*/ 354941 h 367966"/>
              <a:gd name="connsiteX6" fmla="*/ 381153 w 508068"/>
              <a:gd name="connsiteY6" fmla="*/ 354941 h 367966"/>
              <a:gd name="connsiteX7" fmla="*/ 381153 w 508068"/>
              <a:gd name="connsiteY7" fmla="*/ 317086 h 367966"/>
              <a:gd name="connsiteX8" fmla="*/ 324021 w 508068"/>
              <a:gd name="connsiteY8" fmla="*/ 317086 h 367966"/>
              <a:gd name="connsiteX9" fmla="*/ 317492 w 508068"/>
              <a:gd name="connsiteY9" fmla="*/ 310980 h 367966"/>
              <a:gd name="connsiteX10" fmla="*/ 317492 w 508068"/>
              <a:gd name="connsiteY10" fmla="*/ 253587 h 367966"/>
              <a:gd name="connsiteX11" fmla="*/ 152624 w 508068"/>
              <a:gd name="connsiteY11" fmla="*/ 202707 h 367966"/>
              <a:gd name="connsiteX12" fmla="*/ 152624 w 508068"/>
              <a:gd name="connsiteY12" fmla="*/ 354941 h 367966"/>
              <a:gd name="connsiteX13" fmla="*/ 190576 w 508068"/>
              <a:gd name="connsiteY13" fmla="*/ 354941 h 367966"/>
              <a:gd name="connsiteX14" fmla="*/ 190576 w 508068"/>
              <a:gd name="connsiteY14" fmla="*/ 310980 h 367966"/>
              <a:gd name="connsiteX15" fmla="*/ 196698 w 508068"/>
              <a:gd name="connsiteY15" fmla="*/ 304468 h 367966"/>
              <a:gd name="connsiteX16" fmla="*/ 253830 w 508068"/>
              <a:gd name="connsiteY16" fmla="*/ 304468 h 367966"/>
              <a:gd name="connsiteX17" fmla="*/ 253830 w 508068"/>
              <a:gd name="connsiteY17" fmla="*/ 253587 h 367966"/>
              <a:gd name="connsiteX18" fmla="*/ 196698 w 508068"/>
              <a:gd name="connsiteY18" fmla="*/ 253587 h 367966"/>
              <a:gd name="connsiteX19" fmla="*/ 190576 w 508068"/>
              <a:gd name="connsiteY19" fmla="*/ 247482 h 367966"/>
              <a:gd name="connsiteX20" fmla="*/ 190576 w 508068"/>
              <a:gd name="connsiteY20" fmla="*/ 202707 h 367966"/>
              <a:gd name="connsiteX21" fmla="*/ 38219 w 508068"/>
              <a:gd name="connsiteY21" fmla="*/ 199459 h 367966"/>
              <a:gd name="connsiteX22" fmla="*/ 48101 w 508068"/>
              <a:gd name="connsiteY22" fmla="*/ 208930 h 367966"/>
              <a:gd name="connsiteX23" fmla="*/ 38219 w 508068"/>
              <a:gd name="connsiteY23" fmla="*/ 218813 h 367966"/>
              <a:gd name="connsiteX24" fmla="*/ 28749 w 508068"/>
              <a:gd name="connsiteY24" fmla="*/ 208930 h 367966"/>
              <a:gd name="connsiteX25" fmla="*/ 38219 w 508068"/>
              <a:gd name="connsiteY25" fmla="*/ 199459 h 367966"/>
              <a:gd name="connsiteX26" fmla="*/ 266377 w 508068"/>
              <a:gd name="connsiteY26" fmla="*/ 49945 h 367966"/>
              <a:gd name="connsiteX27" fmla="*/ 266377 w 508068"/>
              <a:gd name="connsiteY27" fmla="*/ 151695 h 367966"/>
              <a:gd name="connsiteX28" fmla="*/ 323413 w 508068"/>
              <a:gd name="connsiteY28" fmla="*/ 151695 h 367966"/>
              <a:gd name="connsiteX29" fmla="*/ 329524 w 508068"/>
              <a:gd name="connsiteY29" fmla="*/ 158207 h 367966"/>
              <a:gd name="connsiteX30" fmla="*/ 329524 w 508068"/>
              <a:gd name="connsiteY30" fmla="*/ 215187 h 367966"/>
              <a:gd name="connsiteX31" fmla="*/ 380449 w 508068"/>
              <a:gd name="connsiteY31" fmla="*/ 215187 h 367966"/>
              <a:gd name="connsiteX32" fmla="*/ 380449 w 508068"/>
              <a:gd name="connsiteY32" fmla="*/ 113844 h 367966"/>
              <a:gd name="connsiteX33" fmla="*/ 323413 w 508068"/>
              <a:gd name="connsiteY33" fmla="*/ 113844 h 367966"/>
              <a:gd name="connsiteX34" fmla="*/ 316895 w 508068"/>
              <a:gd name="connsiteY34" fmla="*/ 107332 h 367966"/>
              <a:gd name="connsiteX35" fmla="*/ 316895 w 508068"/>
              <a:gd name="connsiteY35" fmla="*/ 49945 h 367966"/>
              <a:gd name="connsiteX36" fmla="*/ 259858 w 508068"/>
              <a:gd name="connsiteY36" fmla="*/ 37735 h 367966"/>
              <a:gd name="connsiteX37" fmla="*/ 323413 w 508068"/>
              <a:gd name="connsiteY37" fmla="*/ 37735 h 367966"/>
              <a:gd name="connsiteX38" fmla="*/ 329524 w 508068"/>
              <a:gd name="connsiteY38" fmla="*/ 43840 h 367966"/>
              <a:gd name="connsiteX39" fmla="*/ 329524 w 508068"/>
              <a:gd name="connsiteY39" fmla="*/ 100820 h 367966"/>
              <a:gd name="connsiteX40" fmla="*/ 386968 w 508068"/>
              <a:gd name="connsiteY40" fmla="*/ 100820 h 367966"/>
              <a:gd name="connsiteX41" fmla="*/ 393079 w 508068"/>
              <a:gd name="connsiteY41" fmla="*/ 107332 h 367966"/>
              <a:gd name="connsiteX42" fmla="*/ 393079 w 508068"/>
              <a:gd name="connsiteY42" fmla="*/ 221292 h 367966"/>
              <a:gd name="connsiteX43" fmla="*/ 386968 w 508068"/>
              <a:gd name="connsiteY43" fmla="*/ 227804 h 367966"/>
              <a:gd name="connsiteX44" fmla="*/ 323413 w 508068"/>
              <a:gd name="connsiteY44" fmla="*/ 227804 h 367966"/>
              <a:gd name="connsiteX45" fmla="*/ 316895 w 508068"/>
              <a:gd name="connsiteY45" fmla="*/ 221292 h 367966"/>
              <a:gd name="connsiteX46" fmla="*/ 316895 w 508068"/>
              <a:gd name="connsiteY46" fmla="*/ 164312 h 367966"/>
              <a:gd name="connsiteX47" fmla="*/ 259858 w 508068"/>
              <a:gd name="connsiteY47" fmla="*/ 164312 h 367966"/>
              <a:gd name="connsiteX48" fmla="*/ 253340 w 508068"/>
              <a:gd name="connsiteY48" fmla="*/ 158207 h 367966"/>
              <a:gd name="connsiteX49" fmla="*/ 253340 w 508068"/>
              <a:gd name="connsiteY49" fmla="*/ 43840 h 367966"/>
              <a:gd name="connsiteX50" fmla="*/ 259858 w 508068"/>
              <a:gd name="connsiteY50" fmla="*/ 37735 h 367966"/>
              <a:gd name="connsiteX51" fmla="*/ 444815 w 508068"/>
              <a:gd name="connsiteY51" fmla="*/ 12211 h 367966"/>
              <a:gd name="connsiteX52" fmla="*/ 444815 w 508068"/>
              <a:gd name="connsiteY52" fmla="*/ 355348 h 367966"/>
              <a:gd name="connsiteX53" fmla="*/ 474605 w 508068"/>
              <a:gd name="connsiteY53" fmla="*/ 355348 h 367966"/>
              <a:gd name="connsiteX54" fmla="*/ 495417 w 508068"/>
              <a:gd name="connsiteY54" fmla="*/ 330111 h 367966"/>
              <a:gd name="connsiteX55" fmla="*/ 495417 w 508068"/>
              <a:gd name="connsiteY55" fmla="*/ 37855 h 367966"/>
              <a:gd name="connsiteX56" fmla="*/ 474605 w 508068"/>
              <a:gd name="connsiteY56" fmla="*/ 12211 h 367966"/>
              <a:gd name="connsiteX57" fmla="*/ 76312 w 508068"/>
              <a:gd name="connsiteY57" fmla="*/ 12211 h 367966"/>
              <a:gd name="connsiteX58" fmla="*/ 76312 w 508068"/>
              <a:gd name="connsiteY58" fmla="*/ 355348 h 367966"/>
              <a:gd name="connsiteX59" fmla="*/ 139566 w 508068"/>
              <a:gd name="connsiteY59" fmla="*/ 355348 h 367966"/>
              <a:gd name="connsiteX60" fmla="*/ 139566 w 508068"/>
              <a:gd name="connsiteY60" fmla="*/ 196602 h 367966"/>
              <a:gd name="connsiteX61" fmla="*/ 146095 w 508068"/>
              <a:gd name="connsiteY61" fmla="*/ 190496 h 367966"/>
              <a:gd name="connsiteX62" fmla="*/ 196698 w 508068"/>
              <a:gd name="connsiteY62" fmla="*/ 190496 h 367966"/>
              <a:gd name="connsiteX63" fmla="*/ 202819 w 508068"/>
              <a:gd name="connsiteY63" fmla="*/ 196602 h 367966"/>
              <a:gd name="connsiteX64" fmla="*/ 202819 w 508068"/>
              <a:gd name="connsiteY64" fmla="*/ 240969 h 367966"/>
              <a:gd name="connsiteX65" fmla="*/ 259951 w 508068"/>
              <a:gd name="connsiteY65" fmla="*/ 240969 h 367966"/>
              <a:gd name="connsiteX66" fmla="*/ 260359 w 508068"/>
              <a:gd name="connsiteY66" fmla="*/ 240969 h 367966"/>
              <a:gd name="connsiteX67" fmla="*/ 324021 w 508068"/>
              <a:gd name="connsiteY67" fmla="*/ 240969 h 367966"/>
              <a:gd name="connsiteX68" fmla="*/ 330142 w 508068"/>
              <a:gd name="connsiteY68" fmla="*/ 247482 h 367966"/>
              <a:gd name="connsiteX69" fmla="*/ 330142 w 508068"/>
              <a:gd name="connsiteY69" fmla="*/ 304468 h 367966"/>
              <a:gd name="connsiteX70" fmla="*/ 387682 w 508068"/>
              <a:gd name="connsiteY70" fmla="*/ 304468 h 367966"/>
              <a:gd name="connsiteX71" fmla="*/ 393804 w 508068"/>
              <a:gd name="connsiteY71" fmla="*/ 310980 h 367966"/>
              <a:gd name="connsiteX72" fmla="*/ 393804 w 508068"/>
              <a:gd name="connsiteY72" fmla="*/ 355348 h 367966"/>
              <a:gd name="connsiteX73" fmla="*/ 432164 w 508068"/>
              <a:gd name="connsiteY73" fmla="*/ 355348 h 367966"/>
              <a:gd name="connsiteX74" fmla="*/ 432164 w 508068"/>
              <a:gd name="connsiteY74" fmla="*/ 12211 h 367966"/>
              <a:gd name="connsiteX75" fmla="*/ 33055 w 508068"/>
              <a:gd name="connsiteY75" fmla="*/ 12211 h 367966"/>
              <a:gd name="connsiteX76" fmla="*/ 12651 w 508068"/>
              <a:gd name="connsiteY76" fmla="*/ 37855 h 367966"/>
              <a:gd name="connsiteX77" fmla="*/ 12651 w 508068"/>
              <a:gd name="connsiteY77" fmla="*/ 330111 h 367966"/>
              <a:gd name="connsiteX78" fmla="*/ 33055 w 508068"/>
              <a:gd name="connsiteY78" fmla="*/ 355348 h 367966"/>
              <a:gd name="connsiteX79" fmla="*/ 63253 w 508068"/>
              <a:gd name="connsiteY79" fmla="*/ 355348 h 367966"/>
              <a:gd name="connsiteX80" fmla="*/ 63253 w 508068"/>
              <a:gd name="connsiteY80" fmla="*/ 12211 h 367966"/>
              <a:gd name="connsiteX81" fmla="*/ 33055 w 508068"/>
              <a:gd name="connsiteY81" fmla="*/ 0 h 367966"/>
              <a:gd name="connsiteX82" fmla="*/ 474605 w 508068"/>
              <a:gd name="connsiteY82" fmla="*/ 0 h 367966"/>
              <a:gd name="connsiteX83" fmla="*/ 508068 w 508068"/>
              <a:gd name="connsiteY83" fmla="*/ 37855 h 367966"/>
              <a:gd name="connsiteX84" fmla="*/ 508068 w 508068"/>
              <a:gd name="connsiteY84" fmla="*/ 330111 h 367966"/>
              <a:gd name="connsiteX85" fmla="*/ 474605 w 508068"/>
              <a:gd name="connsiteY85" fmla="*/ 367966 h 367966"/>
              <a:gd name="connsiteX86" fmla="*/ 33055 w 508068"/>
              <a:gd name="connsiteY86" fmla="*/ 367966 h 367966"/>
              <a:gd name="connsiteX87" fmla="*/ 0 w 508068"/>
              <a:gd name="connsiteY87" fmla="*/ 330111 h 367966"/>
              <a:gd name="connsiteX88" fmla="*/ 0 w 508068"/>
              <a:gd name="connsiteY88" fmla="*/ 37855 h 367966"/>
              <a:gd name="connsiteX89" fmla="*/ 33055 w 508068"/>
              <a:gd name="connsiteY89" fmla="*/ 0 h 367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508068" h="367966">
                <a:moveTo>
                  <a:pt x="266889" y="253587"/>
                </a:moveTo>
                <a:lnTo>
                  <a:pt x="266889" y="310980"/>
                </a:lnTo>
                <a:cubicBezTo>
                  <a:pt x="266889" y="314237"/>
                  <a:pt x="263624" y="317086"/>
                  <a:pt x="260359" y="317086"/>
                </a:cubicBezTo>
                <a:lnTo>
                  <a:pt x="259951" y="317086"/>
                </a:lnTo>
                <a:lnTo>
                  <a:pt x="203227" y="317086"/>
                </a:lnTo>
                <a:lnTo>
                  <a:pt x="203227" y="354941"/>
                </a:lnTo>
                <a:lnTo>
                  <a:pt x="381153" y="354941"/>
                </a:lnTo>
                <a:lnTo>
                  <a:pt x="381153" y="317086"/>
                </a:lnTo>
                <a:lnTo>
                  <a:pt x="324021" y="317086"/>
                </a:lnTo>
                <a:cubicBezTo>
                  <a:pt x="320756" y="317086"/>
                  <a:pt x="317492" y="314237"/>
                  <a:pt x="317492" y="310980"/>
                </a:cubicBezTo>
                <a:lnTo>
                  <a:pt x="317492" y="253587"/>
                </a:lnTo>
                <a:close/>
                <a:moveTo>
                  <a:pt x="152624" y="202707"/>
                </a:moveTo>
                <a:lnTo>
                  <a:pt x="152624" y="354941"/>
                </a:lnTo>
                <a:lnTo>
                  <a:pt x="190576" y="354941"/>
                </a:lnTo>
                <a:lnTo>
                  <a:pt x="190576" y="310980"/>
                </a:lnTo>
                <a:cubicBezTo>
                  <a:pt x="190576" y="307317"/>
                  <a:pt x="193025" y="304468"/>
                  <a:pt x="196698" y="304468"/>
                </a:cubicBezTo>
                <a:lnTo>
                  <a:pt x="253830" y="304468"/>
                </a:lnTo>
                <a:lnTo>
                  <a:pt x="253830" y="253587"/>
                </a:lnTo>
                <a:lnTo>
                  <a:pt x="196698" y="253587"/>
                </a:lnTo>
                <a:cubicBezTo>
                  <a:pt x="193025" y="253587"/>
                  <a:pt x="190576" y="250738"/>
                  <a:pt x="190576" y="247482"/>
                </a:cubicBezTo>
                <a:lnTo>
                  <a:pt x="190576" y="202707"/>
                </a:lnTo>
                <a:close/>
                <a:moveTo>
                  <a:pt x="38219" y="199459"/>
                </a:moveTo>
                <a:cubicBezTo>
                  <a:pt x="43984" y="199459"/>
                  <a:pt x="48101" y="203577"/>
                  <a:pt x="48101" y="208930"/>
                </a:cubicBezTo>
                <a:cubicBezTo>
                  <a:pt x="48101" y="214284"/>
                  <a:pt x="43984" y="218813"/>
                  <a:pt x="38219" y="218813"/>
                </a:cubicBezTo>
                <a:cubicBezTo>
                  <a:pt x="33278" y="218813"/>
                  <a:pt x="28749" y="214284"/>
                  <a:pt x="28749" y="208930"/>
                </a:cubicBezTo>
                <a:cubicBezTo>
                  <a:pt x="28749" y="203577"/>
                  <a:pt x="33278" y="199459"/>
                  <a:pt x="38219" y="199459"/>
                </a:cubicBezTo>
                <a:close/>
                <a:moveTo>
                  <a:pt x="266377" y="49945"/>
                </a:moveTo>
                <a:lnTo>
                  <a:pt x="266377" y="151695"/>
                </a:lnTo>
                <a:lnTo>
                  <a:pt x="323413" y="151695"/>
                </a:lnTo>
                <a:cubicBezTo>
                  <a:pt x="327080" y="151695"/>
                  <a:pt x="329524" y="154544"/>
                  <a:pt x="329524" y="158207"/>
                </a:cubicBezTo>
                <a:lnTo>
                  <a:pt x="329524" y="215187"/>
                </a:lnTo>
                <a:lnTo>
                  <a:pt x="380449" y="215187"/>
                </a:lnTo>
                <a:lnTo>
                  <a:pt x="380449" y="113844"/>
                </a:lnTo>
                <a:lnTo>
                  <a:pt x="323413" y="113844"/>
                </a:lnTo>
                <a:cubicBezTo>
                  <a:pt x="320154" y="113844"/>
                  <a:pt x="316895" y="110588"/>
                  <a:pt x="316895" y="107332"/>
                </a:cubicBezTo>
                <a:lnTo>
                  <a:pt x="316895" y="49945"/>
                </a:lnTo>
                <a:close/>
                <a:moveTo>
                  <a:pt x="259858" y="37735"/>
                </a:moveTo>
                <a:lnTo>
                  <a:pt x="323413" y="37735"/>
                </a:lnTo>
                <a:cubicBezTo>
                  <a:pt x="327080" y="37735"/>
                  <a:pt x="329524" y="40177"/>
                  <a:pt x="329524" y="43840"/>
                </a:cubicBezTo>
                <a:lnTo>
                  <a:pt x="329524" y="100820"/>
                </a:lnTo>
                <a:lnTo>
                  <a:pt x="386968" y="100820"/>
                </a:lnTo>
                <a:cubicBezTo>
                  <a:pt x="390227" y="100820"/>
                  <a:pt x="393079" y="103669"/>
                  <a:pt x="393079" y="107332"/>
                </a:cubicBezTo>
                <a:lnTo>
                  <a:pt x="393079" y="221292"/>
                </a:lnTo>
                <a:cubicBezTo>
                  <a:pt x="393079" y="224548"/>
                  <a:pt x="390227" y="227804"/>
                  <a:pt x="386968" y="227804"/>
                </a:cubicBezTo>
                <a:lnTo>
                  <a:pt x="323413" y="227804"/>
                </a:lnTo>
                <a:cubicBezTo>
                  <a:pt x="320154" y="227804"/>
                  <a:pt x="316895" y="224548"/>
                  <a:pt x="316895" y="221292"/>
                </a:cubicBezTo>
                <a:lnTo>
                  <a:pt x="316895" y="164312"/>
                </a:lnTo>
                <a:lnTo>
                  <a:pt x="259858" y="164312"/>
                </a:lnTo>
                <a:cubicBezTo>
                  <a:pt x="256192" y="164312"/>
                  <a:pt x="253340" y="161463"/>
                  <a:pt x="253340" y="158207"/>
                </a:cubicBezTo>
                <a:lnTo>
                  <a:pt x="253340" y="43840"/>
                </a:lnTo>
                <a:cubicBezTo>
                  <a:pt x="253340" y="40177"/>
                  <a:pt x="256192" y="37735"/>
                  <a:pt x="259858" y="37735"/>
                </a:cubicBezTo>
                <a:close/>
                <a:moveTo>
                  <a:pt x="444815" y="12211"/>
                </a:moveTo>
                <a:lnTo>
                  <a:pt x="444815" y="355348"/>
                </a:lnTo>
                <a:lnTo>
                  <a:pt x="474605" y="355348"/>
                </a:lnTo>
                <a:cubicBezTo>
                  <a:pt x="486439" y="355348"/>
                  <a:pt x="495417" y="343951"/>
                  <a:pt x="495417" y="330111"/>
                </a:cubicBezTo>
                <a:lnTo>
                  <a:pt x="495417" y="37855"/>
                </a:lnTo>
                <a:cubicBezTo>
                  <a:pt x="495417" y="24015"/>
                  <a:pt x="486439" y="12211"/>
                  <a:pt x="474605" y="12211"/>
                </a:cubicBezTo>
                <a:close/>
                <a:moveTo>
                  <a:pt x="76312" y="12211"/>
                </a:moveTo>
                <a:lnTo>
                  <a:pt x="76312" y="355348"/>
                </a:lnTo>
                <a:lnTo>
                  <a:pt x="139566" y="355348"/>
                </a:lnTo>
                <a:lnTo>
                  <a:pt x="139566" y="196602"/>
                </a:lnTo>
                <a:cubicBezTo>
                  <a:pt x="139566" y="192938"/>
                  <a:pt x="142830" y="190496"/>
                  <a:pt x="146095" y="190496"/>
                </a:cubicBezTo>
                <a:lnTo>
                  <a:pt x="196698" y="190496"/>
                </a:lnTo>
                <a:cubicBezTo>
                  <a:pt x="199962" y="190496"/>
                  <a:pt x="202819" y="192938"/>
                  <a:pt x="202819" y="196602"/>
                </a:cubicBezTo>
                <a:lnTo>
                  <a:pt x="202819" y="240969"/>
                </a:lnTo>
                <a:lnTo>
                  <a:pt x="259951" y="240969"/>
                </a:lnTo>
                <a:lnTo>
                  <a:pt x="260359" y="240969"/>
                </a:lnTo>
                <a:lnTo>
                  <a:pt x="324021" y="240969"/>
                </a:lnTo>
                <a:cubicBezTo>
                  <a:pt x="327694" y="240969"/>
                  <a:pt x="330142" y="243818"/>
                  <a:pt x="330142" y="247482"/>
                </a:cubicBezTo>
                <a:lnTo>
                  <a:pt x="330142" y="304468"/>
                </a:lnTo>
                <a:lnTo>
                  <a:pt x="387682" y="304468"/>
                </a:lnTo>
                <a:cubicBezTo>
                  <a:pt x="390947" y="304468"/>
                  <a:pt x="393804" y="307317"/>
                  <a:pt x="393804" y="310980"/>
                </a:cubicBezTo>
                <a:lnTo>
                  <a:pt x="393804" y="355348"/>
                </a:lnTo>
                <a:lnTo>
                  <a:pt x="432164" y="355348"/>
                </a:lnTo>
                <a:lnTo>
                  <a:pt x="432164" y="12211"/>
                </a:lnTo>
                <a:close/>
                <a:moveTo>
                  <a:pt x="33055" y="12211"/>
                </a:moveTo>
                <a:cubicBezTo>
                  <a:pt x="22037" y="12211"/>
                  <a:pt x="12651" y="24015"/>
                  <a:pt x="12651" y="37855"/>
                </a:cubicBezTo>
                <a:lnTo>
                  <a:pt x="12651" y="330111"/>
                </a:lnTo>
                <a:cubicBezTo>
                  <a:pt x="12651" y="343951"/>
                  <a:pt x="22037" y="355348"/>
                  <a:pt x="33055" y="355348"/>
                </a:cubicBezTo>
                <a:lnTo>
                  <a:pt x="63253" y="355348"/>
                </a:lnTo>
                <a:lnTo>
                  <a:pt x="63253" y="12211"/>
                </a:lnTo>
                <a:close/>
                <a:moveTo>
                  <a:pt x="33055" y="0"/>
                </a:moveTo>
                <a:lnTo>
                  <a:pt x="474605" y="0"/>
                </a:lnTo>
                <a:cubicBezTo>
                  <a:pt x="492969" y="0"/>
                  <a:pt x="508068" y="17096"/>
                  <a:pt x="508068" y="37855"/>
                </a:cubicBezTo>
                <a:lnTo>
                  <a:pt x="508068" y="330111"/>
                </a:lnTo>
                <a:cubicBezTo>
                  <a:pt x="508068" y="351277"/>
                  <a:pt x="492969" y="367966"/>
                  <a:pt x="474605" y="367966"/>
                </a:cubicBezTo>
                <a:lnTo>
                  <a:pt x="33055" y="367966"/>
                </a:lnTo>
                <a:cubicBezTo>
                  <a:pt x="15099" y="367966"/>
                  <a:pt x="0" y="351277"/>
                  <a:pt x="0" y="330111"/>
                </a:cubicBezTo>
                <a:lnTo>
                  <a:pt x="0" y="37855"/>
                </a:lnTo>
                <a:cubicBezTo>
                  <a:pt x="0" y="17096"/>
                  <a:pt x="15099" y="0"/>
                  <a:pt x="3305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>
              <a:latin typeface="Questrial" pitchFamily="2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E9794AAA-2391-EFE2-0695-343886AE6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2674" y="2705081"/>
            <a:ext cx="789744" cy="789837"/>
          </a:xfrm>
          <a:custGeom>
            <a:avLst/>
            <a:gdLst>
              <a:gd name="connsiteX0" fmla="*/ 216662 w 508069"/>
              <a:gd name="connsiteY0" fmla="*/ 374833 h 508129"/>
              <a:gd name="connsiteX1" fmla="*/ 225212 w 508069"/>
              <a:gd name="connsiteY1" fmla="*/ 374833 h 508129"/>
              <a:gd name="connsiteX2" fmla="*/ 254933 w 508069"/>
              <a:gd name="connsiteY2" fmla="*/ 404296 h 508129"/>
              <a:gd name="connsiteX3" fmla="*/ 284655 w 508069"/>
              <a:gd name="connsiteY3" fmla="*/ 374833 h 508129"/>
              <a:gd name="connsiteX4" fmla="*/ 293205 w 508069"/>
              <a:gd name="connsiteY4" fmla="*/ 374833 h 508129"/>
              <a:gd name="connsiteX5" fmla="*/ 293205 w 508069"/>
              <a:gd name="connsiteY5" fmla="*/ 383836 h 508129"/>
              <a:gd name="connsiteX6" fmla="*/ 263891 w 508069"/>
              <a:gd name="connsiteY6" fmla="*/ 413708 h 508129"/>
              <a:gd name="connsiteX7" fmla="*/ 293205 w 508069"/>
              <a:gd name="connsiteY7" fmla="*/ 443170 h 508129"/>
              <a:gd name="connsiteX8" fmla="*/ 293205 w 508069"/>
              <a:gd name="connsiteY8" fmla="*/ 451764 h 508129"/>
              <a:gd name="connsiteX9" fmla="*/ 289133 w 508069"/>
              <a:gd name="connsiteY9" fmla="*/ 454219 h 508129"/>
              <a:gd name="connsiteX10" fmla="*/ 284655 w 508069"/>
              <a:gd name="connsiteY10" fmla="*/ 451764 h 508129"/>
              <a:gd name="connsiteX11" fmla="*/ 254933 w 508069"/>
              <a:gd name="connsiteY11" fmla="*/ 422301 h 508129"/>
              <a:gd name="connsiteX12" fmla="*/ 225212 w 508069"/>
              <a:gd name="connsiteY12" fmla="*/ 451764 h 508129"/>
              <a:gd name="connsiteX13" fmla="*/ 220733 w 508069"/>
              <a:gd name="connsiteY13" fmla="*/ 454219 h 508129"/>
              <a:gd name="connsiteX14" fmla="*/ 216662 w 508069"/>
              <a:gd name="connsiteY14" fmla="*/ 451764 h 508129"/>
              <a:gd name="connsiteX15" fmla="*/ 216662 w 508069"/>
              <a:gd name="connsiteY15" fmla="*/ 443170 h 508129"/>
              <a:gd name="connsiteX16" fmla="*/ 245976 w 508069"/>
              <a:gd name="connsiteY16" fmla="*/ 413708 h 508129"/>
              <a:gd name="connsiteX17" fmla="*/ 216662 w 508069"/>
              <a:gd name="connsiteY17" fmla="*/ 383836 h 508129"/>
              <a:gd name="connsiteX18" fmla="*/ 216662 w 508069"/>
              <a:gd name="connsiteY18" fmla="*/ 374833 h 508129"/>
              <a:gd name="connsiteX19" fmla="*/ 254035 w 508069"/>
              <a:gd name="connsiteY19" fmla="*/ 328918 h 508129"/>
              <a:gd name="connsiteX20" fmla="*/ 170767 w 508069"/>
              <a:gd name="connsiteY20" fmla="*/ 412604 h 508129"/>
              <a:gd name="connsiteX21" fmla="*/ 254035 w 508069"/>
              <a:gd name="connsiteY21" fmla="*/ 495474 h 508129"/>
              <a:gd name="connsiteX22" fmla="*/ 337303 w 508069"/>
              <a:gd name="connsiteY22" fmla="*/ 412604 h 508129"/>
              <a:gd name="connsiteX23" fmla="*/ 254035 w 508069"/>
              <a:gd name="connsiteY23" fmla="*/ 328918 h 508129"/>
              <a:gd name="connsiteX24" fmla="*/ 254035 w 508069"/>
              <a:gd name="connsiteY24" fmla="*/ 316263 h 508129"/>
              <a:gd name="connsiteX25" fmla="*/ 349957 w 508069"/>
              <a:gd name="connsiteY25" fmla="*/ 412604 h 508129"/>
              <a:gd name="connsiteX26" fmla="*/ 254035 w 508069"/>
              <a:gd name="connsiteY26" fmla="*/ 508129 h 508129"/>
              <a:gd name="connsiteX27" fmla="*/ 158114 w 508069"/>
              <a:gd name="connsiteY27" fmla="*/ 412604 h 508129"/>
              <a:gd name="connsiteX28" fmla="*/ 254035 w 508069"/>
              <a:gd name="connsiteY28" fmla="*/ 316263 h 508129"/>
              <a:gd name="connsiteX29" fmla="*/ 413045 w 508069"/>
              <a:gd name="connsiteY29" fmla="*/ 226585 h 508129"/>
              <a:gd name="connsiteX30" fmla="*/ 384672 w 508069"/>
              <a:gd name="connsiteY30" fmla="*/ 254961 h 508129"/>
              <a:gd name="connsiteX31" fmla="*/ 413045 w 508069"/>
              <a:gd name="connsiteY31" fmla="*/ 283336 h 508129"/>
              <a:gd name="connsiteX32" fmla="*/ 441417 w 508069"/>
              <a:gd name="connsiteY32" fmla="*/ 254961 h 508129"/>
              <a:gd name="connsiteX33" fmla="*/ 413045 w 508069"/>
              <a:gd name="connsiteY33" fmla="*/ 226585 h 508129"/>
              <a:gd name="connsiteX34" fmla="*/ 68447 w 508069"/>
              <a:gd name="connsiteY34" fmla="*/ 226585 h 508129"/>
              <a:gd name="connsiteX35" fmla="*/ 68447 w 508069"/>
              <a:gd name="connsiteY35" fmla="*/ 283336 h 508129"/>
              <a:gd name="connsiteX36" fmla="*/ 124781 w 508069"/>
              <a:gd name="connsiteY36" fmla="*/ 283336 h 508129"/>
              <a:gd name="connsiteX37" fmla="*/ 124781 w 508069"/>
              <a:gd name="connsiteY37" fmla="*/ 226585 h 508129"/>
              <a:gd name="connsiteX38" fmla="*/ 413045 w 508069"/>
              <a:gd name="connsiteY38" fmla="*/ 213837 h 508129"/>
              <a:gd name="connsiteX39" fmla="*/ 454164 w 508069"/>
              <a:gd name="connsiteY39" fmla="*/ 254961 h 508129"/>
              <a:gd name="connsiteX40" fmla="*/ 413045 w 508069"/>
              <a:gd name="connsiteY40" fmla="*/ 296085 h 508129"/>
              <a:gd name="connsiteX41" fmla="*/ 371925 w 508069"/>
              <a:gd name="connsiteY41" fmla="*/ 254961 h 508129"/>
              <a:gd name="connsiteX42" fmla="*/ 413045 w 508069"/>
              <a:gd name="connsiteY42" fmla="*/ 213837 h 508129"/>
              <a:gd name="connsiteX43" fmla="*/ 61868 w 508069"/>
              <a:gd name="connsiteY43" fmla="*/ 213837 h 508129"/>
              <a:gd name="connsiteX44" fmla="*/ 131360 w 508069"/>
              <a:gd name="connsiteY44" fmla="*/ 213837 h 508129"/>
              <a:gd name="connsiteX45" fmla="*/ 137939 w 508069"/>
              <a:gd name="connsiteY45" fmla="*/ 220006 h 508129"/>
              <a:gd name="connsiteX46" fmla="*/ 137939 w 508069"/>
              <a:gd name="connsiteY46" fmla="*/ 289916 h 508129"/>
              <a:gd name="connsiteX47" fmla="*/ 131360 w 508069"/>
              <a:gd name="connsiteY47" fmla="*/ 296085 h 508129"/>
              <a:gd name="connsiteX48" fmla="*/ 61868 w 508069"/>
              <a:gd name="connsiteY48" fmla="*/ 296085 h 508129"/>
              <a:gd name="connsiteX49" fmla="*/ 55700 w 508069"/>
              <a:gd name="connsiteY49" fmla="*/ 289916 h 508129"/>
              <a:gd name="connsiteX50" fmla="*/ 55700 w 508069"/>
              <a:gd name="connsiteY50" fmla="*/ 220006 h 508129"/>
              <a:gd name="connsiteX51" fmla="*/ 61868 w 508069"/>
              <a:gd name="connsiteY51" fmla="*/ 213837 h 508129"/>
              <a:gd name="connsiteX52" fmla="*/ 412148 w 508069"/>
              <a:gd name="connsiteY52" fmla="*/ 170787 h 508129"/>
              <a:gd name="connsiteX53" fmla="*/ 328880 w 508069"/>
              <a:gd name="connsiteY53" fmla="*/ 254065 h 508129"/>
              <a:gd name="connsiteX54" fmla="*/ 412148 w 508069"/>
              <a:gd name="connsiteY54" fmla="*/ 337343 h 508129"/>
              <a:gd name="connsiteX55" fmla="*/ 495415 w 508069"/>
              <a:gd name="connsiteY55" fmla="*/ 254065 h 508129"/>
              <a:gd name="connsiteX56" fmla="*/ 412148 w 508069"/>
              <a:gd name="connsiteY56" fmla="*/ 170787 h 508129"/>
              <a:gd name="connsiteX57" fmla="*/ 95513 w 508069"/>
              <a:gd name="connsiteY57" fmla="*/ 170787 h 508129"/>
              <a:gd name="connsiteX58" fmla="*/ 12653 w 508069"/>
              <a:gd name="connsiteY58" fmla="*/ 254065 h 508129"/>
              <a:gd name="connsiteX59" fmla="*/ 95513 w 508069"/>
              <a:gd name="connsiteY59" fmla="*/ 337343 h 508129"/>
              <a:gd name="connsiteX60" fmla="*/ 179189 w 508069"/>
              <a:gd name="connsiteY60" fmla="*/ 254065 h 508129"/>
              <a:gd name="connsiteX61" fmla="*/ 95513 w 508069"/>
              <a:gd name="connsiteY61" fmla="*/ 170787 h 508129"/>
              <a:gd name="connsiteX62" fmla="*/ 412148 w 508069"/>
              <a:gd name="connsiteY62" fmla="*/ 158132 h 508129"/>
              <a:gd name="connsiteX63" fmla="*/ 508069 w 508069"/>
              <a:gd name="connsiteY63" fmla="*/ 254065 h 508129"/>
              <a:gd name="connsiteX64" fmla="*/ 412148 w 508069"/>
              <a:gd name="connsiteY64" fmla="*/ 349998 h 508129"/>
              <a:gd name="connsiteX65" fmla="*/ 316226 w 508069"/>
              <a:gd name="connsiteY65" fmla="*/ 254065 h 508129"/>
              <a:gd name="connsiteX66" fmla="*/ 412148 w 508069"/>
              <a:gd name="connsiteY66" fmla="*/ 158132 h 508129"/>
              <a:gd name="connsiteX67" fmla="*/ 95513 w 508069"/>
              <a:gd name="connsiteY67" fmla="*/ 158132 h 508129"/>
              <a:gd name="connsiteX68" fmla="*/ 191843 w 508069"/>
              <a:gd name="connsiteY68" fmla="*/ 254065 h 508129"/>
              <a:gd name="connsiteX69" fmla="*/ 95513 w 508069"/>
              <a:gd name="connsiteY69" fmla="*/ 349998 h 508129"/>
              <a:gd name="connsiteX70" fmla="*/ 0 w 508069"/>
              <a:gd name="connsiteY70" fmla="*/ 254065 h 508129"/>
              <a:gd name="connsiteX71" fmla="*/ 95513 w 508069"/>
              <a:gd name="connsiteY71" fmla="*/ 158132 h 508129"/>
              <a:gd name="connsiteX72" fmla="*/ 254933 w 508069"/>
              <a:gd name="connsiteY72" fmla="*/ 73694 h 508129"/>
              <a:gd name="connsiteX73" fmla="*/ 230912 w 508069"/>
              <a:gd name="connsiteY73" fmla="*/ 121742 h 508129"/>
              <a:gd name="connsiteX74" fmla="*/ 278955 w 508069"/>
              <a:gd name="connsiteY74" fmla="*/ 121742 h 508129"/>
              <a:gd name="connsiteX75" fmla="*/ 248826 w 508069"/>
              <a:gd name="connsiteY75" fmla="*/ 56592 h 508129"/>
              <a:gd name="connsiteX76" fmla="*/ 260633 w 508069"/>
              <a:gd name="connsiteY76" fmla="*/ 56592 h 508129"/>
              <a:gd name="connsiteX77" fmla="*/ 295241 w 508069"/>
              <a:gd name="connsiteY77" fmla="*/ 124999 h 508129"/>
              <a:gd name="connsiteX78" fmla="*/ 294426 w 508069"/>
              <a:gd name="connsiteY78" fmla="*/ 131514 h 508129"/>
              <a:gd name="connsiteX79" fmla="*/ 289133 w 508069"/>
              <a:gd name="connsiteY79" fmla="*/ 134365 h 508129"/>
              <a:gd name="connsiteX80" fmla="*/ 220326 w 508069"/>
              <a:gd name="connsiteY80" fmla="*/ 134365 h 508129"/>
              <a:gd name="connsiteX81" fmla="*/ 215033 w 508069"/>
              <a:gd name="connsiteY81" fmla="*/ 131514 h 508129"/>
              <a:gd name="connsiteX82" fmla="*/ 215033 w 508069"/>
              <a:gd name="connsiteY82" fmla="*/ 124999 h 508129"/>
              <a:gd name="connsiteX83" fmla="*/ 254035 w 508069"/>
              <a:gd name="connsiteY83" fmla="*/ 12655 h 508129"/>
              <a:gd name="connsiteX84" fmla="*/ 170767 w 508069"/>
              <a:gd name="connsiteY84" fmla="*/ 95933 h 508129"/>
              <a:gd name="connsiteX85" fmla="*/ 254035 w 508069"/>
              <a:gd name="connsiteY85" fmla="*/ 179211 h 508129"/>
              <a:gd name="connsiteX86" fmla="*/ 337303 w 508069"/>
              <a:gd name="connsiteY86" fmla="*/ 95933 h 508129"/>
              <a:gd name="connsiteX87" fmla="*/ 254035 w 508069"/>
              <a:gd name="connsiteY87" fmla="*/ 12655 h 508129"/>
              <a:gd name="connsiteX88" fmla="*/ 254035 w 508069"/>
              <a:gd name="connsiteY88" fmla="*/ 0 h 508129"/>
              <a:gd name="connsiteX89" fmla="*/ 349957 w 508069"/>
              <a:gd name="connsiteY89" fmla="*/ 95933 h 508129"/>
              <a:gd name="connsiteX90" fmla="*/ 254035 w 508069"/>
              <a:gd name="connsiteY90" fmla="*/ 191866 h 508129"/>
              <a:gd name="connsiteX91" fmla="*/ 158114 w 508069"/>
              <a:gd name="connsiteY91" fmla="*/ 95933 h 508129"/>
              <a:gd name="connsiteX92" fmla="*/ 254035 w 508069"/>
              <a:gd name="connsiteY92" fmla="*/ 0 h 50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08069" h="508129">
                <a:moveTo>
                  <a:pt x="216662" y="374833"/>
                </a:moveTo>
                <a:cubicBezTo>
                  <a:pt x="219105" y="371969"/>
                  <a:pt x="222769" y="371969"/>
                  <a:pt x="225212" y="374833"/>
                </a:cubicBezTo>
                <a:lnTo>
                  <a:pt x="254933" y="404296"/>
                </a:lnTo>
                <a:lnTo>
                  <a:pt x="284655" y="374833"/>
                </a:lnTo>
                <a:cubicBezTo>
                  <a:pt x="287098" y="371969"/>
                  <a:pt x="290762" y="372378"/>
                  <a:pt x="293205" y="374833"/>
                </a:cubicBezTo>
                <a:cubicBezTo>
                  <a:pt x="296055" y="377289"/>
                  <a:pt x="296055" y="381381"/>
                  <a:pt x="293205" y="383836"/>
                </a:cubicBezTo>
                <a:lnTo>
                  <a:pt x="263891" y="413708"/>
                </a:lnTo>
                <a:lnTo>
                  <a:pt x="293205" y="443170"/>
                </a:lnTo>
                <a:cubicBezTo>
                  <a:pt x="296055" y="445626"/>
                  <a:pt x="296055" y="449308"/>
                  <a:pt x="293205" y="451764"/>
                </a:cubicBezTo>
                <a:cubicBezTo>
                  <a:pt x="291983" y="452991"/>
                  <a:pt x="290355" y="454219"/>
                  <a:pt x="289133" y="454219"/>
                </a:cubicBezTo>
                <a:cubicBezTo>
                  <a:pt x="287098" y="454219"/>
                  <a:pt x="285876" y="452991"/>
                  <a:pt x="284655" y="451764"/>
                </a:cubicBezTo>
                <a:lnTo>
                  <a:pt x="254933" y="422301"/>
                </a:lnTo>
                <a:lnTo>
                  <a:pt x="225212" y="451764"/>
                </a:lnTo>
                <a:cubicBezTo>
                  <a:pt x="223991" y="452991"/>
                  <a:pt x="222769" y="454219"/>
                  <a:pt x="220733" y="454219"/>
                </a:cubicBezTo>
                <a:cubicBezTo>
                  <a:pt x="219105" y="454219"/>
                  <a:pt x="217883" y="452991"/>
                  <a:pt x="216662" y="451764"/>
                </a:cubicBezTo>
                <a:cubicBezTo>
                  <a:pt x="213812" y="449308"/>
                  <a:pt x="213812" y="445626"/>
                  <a:pt x="216662" y="443170"/>
                </a:cubicBezTo>
                <a:lnTo>
                  <a:pt x="245976" y="413708"/>
                </a:lnTo>
                <a:lnTo>
                  <a:pt x="216662" y="383836"/>
                </a:lnTo>
                <a:cubicBezTo>
                  <a:pt x="213812" y="381381"/>
                  <a:pt x="213812" y="377289"/>
                  <a:pt x="216662" y="374833"/>
                </a:cubicBezTo>
                <a:close/>
                <a:moveTo>
                  <a:pt x="254035" y="328918"/>
                </a:moveTo>
                <a:cubicBezTo>
                  <a:pt x="208320" y="328918"/>
                  <a:pt x="170767" y="366475"/>
                  <a:pt x="170767" y="412604"/>
                </a:cubicBezTo>
                <a:cubicBezTo>
                  <a:pt x="170767" y="457917"/>
                  <a:pt x="208320" y="495474"/>
                  <a:pt x="254035" y="495474"/>
                </a:cubicBezTo>
                <a:cubicBezTo>
                  <a:pt x="299751" y="495474"/>
                  <a:pt x="337303" y="457917"/>
                  <a:pt x="337303" y="412604"/>
                </a:cubicBezTo>
                <a:cubicBezTo>
                  <a:pt x="337303" y="366475"/>
                  <a:pt x="299751" y="328918"/>
                  <a:pt x="254035" y="328918"/>
                </a:cubicBezTo>
                <a:close/>
                <a:moveTo>
                  <a:pt x="254035" y="316263"/>
                </a:moveTo>
                <a:cubicBezTo>
                  <a:pt x="306690" y="316263"/>
                  <a:pt x="349957" y="359535"/>
                  <a:pt x="349957" y="412604"/>
                </a:cubicBezTo>
                <a:cubicBezTo>
                  <a:pt x="349957" y="464857"/>
                  <a:pt x="306690" y="508129"/>
                  <a:pt x="254035" y="508129"/>
                </a:cubicBezTo>
                <a:cubicBezTo>
                  <a:pt x="200972" y="508129"/>
                  <a:pt x="158114" y="464857"/>
                  <a:pt x="158114" y="412604"/>
                </a:cubicBezTo>
                <a:cubicBezTo>
                  <a:pt x="158114" y="359535"/>
                  <a:pt x="200972" y="316263"/>
                  <a:pt x="254035" y="316263"/>
                </a:cubicBezTo>
                <a:close/>
                <a:moveTo>
                  <a:pt x="413045" y="226585"/>
                </a:moveTo>
                <a:cubicBezTo>
                  <a:pt x="397419" y="226585"/>
                  <a:pt x="384672" y="239334"/>
                  <a:pt x="384672" y="254961"/>
                </a:cubicBezTo>
                <a:cubicBezTo>
                  <a:pt x="384672" y="270588"/>
                  <a:pt x="397419" y="283336"/>
                  <a:pt x="413045" y="283336"/>
                </a:cubicBezTo>
                <a:cubicBezTo>
                  <a:pt x="428670" y="283336"/>
                  <a:pt x="441417" y="270588"/>
                  <a:pt x="441417" y="254961"/>
                </a:cubicBezTo>
                <a:cubicBezTo>
                  <a:pt x="441417" y="239334"/>
                  <a:pt x="428670" y="226585"/>
                  <a:pt x="413045" y="226585"/>
                </a:cubicBezTo>
                <a:close/>
                <a:moveTo>
                  <a:pt x="68447" y="226585"/>
                </a:moveTo>
                <a:lnTo>
                  <a:pt x="68447" y="283336"/>
                </a:lnTo>
                <a:lnTo>
                  <a:pt x="124781" y="283336"/>
                </a:lnTo>
                <a:lnTo>
                  <a:pt x="124781" y="226585"/>
                </a:lnTo>
                <a:close/>
                <a:moveTo>
                  <a:pt x="413045" y="213837"/>
                </a:moveTo>
                <a:cubicBezTo>
                  <a:pt x="435660" y="213837"/>
                  <a:pt x="454164" y="232343"/>
                  <a:pt x="454164" y="254961"/>
                </a:cubicBezTo>
                <a:cubicBezTo>
                  <a:pt x="454164" y="277990"/>
                  <a:pt x="435660" y="296085"/>
                  <a:pt x="413045" y="296085"/>
                </a:cubicBezTo>
                <a:cubicBezTo>
                  <a:pt x="390429" y="296085"/>
                  <a:pt x="371925" y="277990"/>
                  <a:pt x="371925" y="254961"/>
                </a:cubicBezTo>
                <a:cubicBezTo>
                  <a:pt x="371925" y="232343"/>
                  <a:pt x="390429" y="213837"/>
                  <a:pt x="413045" y="213837"/>
                </a:cubicBezTo>
                <a:close/>
                <a:moveTo>
                  <a:pt x="61868" y="213837"/>
                </a:moveTo>
                <a:lnTo>
                  <a:pt x="131360" y="213837"/>
                </a:lnTo>
                <a:cubicBezTo>
                  <a:pt x="135060" y="213837"/>
                  <a:pt x="137939" y="216716"/>
                  <a:pt x="137939" y="220006"/>
                </a:cubicBezTo>
                <a:lnTo>
                  <a:pt x="137939" y="289916"/>
                </a:lnTo>
                <a:cubicBezTo>
                  <a:pt x="137939" y="293206"/>
                  <a:pt x="135060" y="296085"/>
                  <a:pt x="131360" y="296085"/>
                </a:cubicBezTo>
                <a:lnTo>
                  <a:pt x="61868" y="296085"/>
                </a:lnTo>
                <a:cubicBezTo>
                  <a:pt x="58578" y="296085"/>
                  <a:pt x="55700" y="293206"/>
                  <a:pt x="55700" y="289916"/>
                </a:cubicBezTo>
                <a:lnTo>
                  <a:pt x="55700" y="220006"/>
                </a:lnTo>
                <a:cubicBezTo>
                  <a:pt x="55700" y="216716"/>
                  <a:pt x="58578" y="213837"/>
                  <a:pt x="61868" y="213837"/>
                </a:cubicBezTo>
                <a:close/>
                <a:moveTo>
                  <a:pt x="412148" y="170787"/>
                </a:moveTo>
                <a:cubicBezTo>
                  <a:pt x="366024" y="170787"/>
                  <a:pt x="328880" y="208344"/>
                  <a:pt x="328880" y="254065"/>
                </a:cubicBezTo>
                <a:cubicBezTo>
                  <a:pt x="328880" y="299786"/>
                  <a:pt x="366024" y="337343"/>
                  <a:pt x="412148" y="337343"/>
                </a:cubicBezTo>
                <a:cubicBezTo>
                  <a:pt x="457863" y="337343"/>
                  <a:pt x="495415" y="299786"/>
                  <a:pt x="495415" y="254065"/>
                </a:cubicBezTo>
                <a:cubicBezTo>
                  <a:pt x="495415" y="208344"/>
                  <a:pt x="457863" y="170787"/>
                  <a:pt x="412148" y="170787"/>
                </a:cubicBezTo>
                <a:close/>
                <a:moveTo>
                  <a:pt x="95513" y="170787"/>
                </a:moveTo>
                <a:cubicBezTo>
                  <a:pt x="50206" y="170787"/>
                  <a:pt x="12653" y="208344"/>
                  <a:pt x="12653" y="254065"/>
                </a:cubicBezTo>
                <a:cubicBezTo>
                  <a:pt x="12653" y="299786"/>
                  <a:pt x="50206" y="337343"/>
                  <a:pt x="95513" y="337343"/>
                </a:cubicBezTo>
                <a:cubicBezTo>
                  <a:pt x="141637" y="337343"/>
                  <a:pt x="179189" y="299786"/>
                  <a:pt x="179189" y="254065"/>
                </a:cubicBezTo>
                <a:cubicBezTo>
                  <a:pt x="179189" y="208344"/>
                  <a:pt x="141637" y="170787"/>
                  <a:pt x="95513" y="170787"/>
                </a:cubicBezTo>
                <a:close/>
                <a:moveTo>
                  <a:pt x="412148" y="158132"/>
                </a:moveTo>
                <a:cubicBezTo>
                  <a:pt x="464802" y="158132"/>
                  <a:pt x="508069" y="201404"/>
                  <a:pt x="508069" y="254065"/>
                </a:cubicBezTo>
                <a:cubicBezTo>
                  <a:pt x="508069" y="306726"/>
                  <a:pt x="464802" y="349998"/>
                  <a:pt x="412148" y="349998"/>
                </a:cubicBezTo>
                <a:cubicBezTo>
                  <a:pt x="359085" y="349998"/>
                  <a:pt x="316226" y="306726"/>
                  <a:pt x="316226" y="254065"/>
                </a:cubicBezTo>
                <a:cubicBezTo>
                  <a:pt x="316226" y="201404"/>
                  <a:pt x="359085" y="158132"/>
                  <a:pt x="412148" y="158132"/>
                </a:cubicBezTo>
                <a:close/>
                <a:moveTo>
                  <a:pt x="95513" y="158132"/>
                </a:moveTo>
                <a:cubicBezTo>
                  <a:pt x="148576" y="158132"/>
                  <a:pt x="191843" y="201404"/>
                  <a:pt x="191843" y="254065"/>
                </a:cubicBezTo>
                <a:cubicBezTo>
                  <a:pt x="191843" y="306726"/>
                  <a:pt x="148576" y="349998"/>
                  <a:pt x="95513" y="349998"/>
                </a:cubicBezTo>
                <a:cubicBezTo>
                  <a:pt x="42858" y="349998"/>
                  <a:pt x="0" y="306726"/>
                  <a:pt x="0" y="254065"/>
                </a:cubicBezTo>
                <a:cubicBezTo>
                  <a:pt x="0" y="201404"/>
                  <a:pt x="42858" y="158132"/>
                  <a:pt x="95513" y="158132"/>
                </a:cubicBezTo>
                <a:close/>
                <a:moveTo>
                  <a:pt x="254933" y="73694"/>
                </a:moveTo>
                <a:lnTo>
                  <a:pt x="230912" y="121742"/>
                </a:lnTo>
                <a:lnTo>
                  <a:pt x="278955" y="121742"/>
                </a:lnTo>
                <a:close/>
                <a:moveTo>
                  <a:pt x="248826" y="56592"/>
                </a:moveTo>
                <a:cubicBezTo>
                  <a:pt x="251269" y="52113"/>
                  <a:pt x="258191" y="52113"/>
                  <a:pt x="260633" y="56592"/>
                </a:cubicBezTo>
                <a:lnTo>
                  <a:pt x="295241" y="124999"/>
                </a:lnTo>
                <a:cubicBezTo>
                  <a:pt x="296055" y="127035"/>
                  <a:pt x="295648" y="129479"/>
                  <a:pt x="294426" y="131514"/>
                </a:cubicBezTo>
                <a:cubicBezTo>
                  <a:pt x="293205" y="133143"/>
                  <a:pt x="291576" y="134365"/>
                  <a:pt x="289133" y="134365"/>
                </a:cubicBezTo>
                <a:lnTo>
                  <a:pt x="220326" y="134365"/>
                </a:lnTo>
                <a:cubicBezTo>
                  <a:pt x="218291" y="134365"/>
                  <a:pt x="216255" y="133143"/>
                  <a:pt x="215033" y="131514"/>
                </a:cubicBezTo>
                <a:cubicBezTo>
                  <a:pt x="214219" y="129479"/>
                  <a:pt x="213812" y="127035"/>
                  <a:pt x="215033" y="124999"/>
                </a:cubicBezTo>
                <a:close/>
                <a:moveTo>
                  <a:pt x="254035" y="12655"/>
                </a:moveTo>
                <a:cubicBezTo>
                  <a:pt x="208320" y="12655"/>
                  <a:pt x="170767" y="49803"/>
                  <a:pt x="170767" y="95933"/>
                </a:cubicBezTo>
                <a:cubicBezTo>
                  <a:pt x="170767" y="141654"/>
                  <a:pt x="208320" y="179211"/>
                  <a:pt x="254035" y="179211"/>
                </a:cubicBezTo>
                <a:cubicBezTo>
                  <a:pt x="299751" y="179211"/>
                  <a:pt x="337303" y="141654"/>
                  <a:pt x="337303" y="95933"/>
                </a:cubicBezTo>
                <a:cubicBezTo>
                  <a:pt x="337303" y="49803"/>
                  <a:pt x="299751" y="12655"/>
                  <a:pt x="254035" y="12655"/>
                </a:cubicBezTo>
                <a:close/>
                <a:moveTo>
                  <a:pt x="254035" y="0"/>
                </a:moveTo>
                <a:cubicBezTo>
                  <a:pt x="306690" y="0"/>
                  <a:pt x="349957" y="43272"/>
                  <a:pt x="349957" y="95933"/>
                </a:cubicBezTo>
                <a:cubicBezTo>
                  <a:pt x="349957" y="149002"/>
                  <a:pt x="306690" y="191866"/>
                  <a:pt x="254035" y="191866"/>
                </a:cubicBezTo>
                <a:cubicBezTo>
                  <a:pt x="200972" y="191866"/>
                  <a:pt x="158114" y="149002"/>
                  <a:pt x="158114" y="95933"/>
                </a:cubicBezTo>
                <a:cubicBezTo>
                  <a:pt x="158114" y="43272"/>
                  <a:pt x="200972" y="0"/>
                  <a:pt x="25403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>
              <a:latin typeface="Questrial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978C63-194E-6F07-3725-9D2F486C3A29}"/>
              </a:ext>
            </a:extLst>
          </p:cNvPr>
          <p:cNvSpPr txBox="1"/>
          <p:nvPr/>
        </p:nvSpPr>
        <p:spPr>
          <a:xfrm>
            <a:off x="1140270" y="2380375"/>
            <a:ext cx="2578290" cy="7305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>
                <a:latin typeface="Questrial" pitchFamily="2" charset="0"/>
              </a:rPr>
              <a:t>G</a:t>
            </a:r>
            <a:r>
              <a:rPr lang="vi-VN" sz="1800" dirty="0">
                <a:latin typeface="Questrial" pitchFamily="2" charset="0"/>
              </a:rPr>
              <a:t>ame giáo dục kết hợp phiêu lưu nhập vai</a:t>
            </a:r>
            <a:endParaRPr lang="en-US" sz="1800" dirty="0">
              <a:latin typeface="Questrial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227141-0084-F607-4B4F-4E0E5683EDFD}"/>
              </a:ext>
            </a:extLst>
          </p:cNvPr>
          <p:cNvSpPr txBox="1"/>
          <p:nvPr/>
        </p:nvSpPr>
        <p:spPr>
          <a:xfrm>
            <a:off x="1140270" y="1827872"/>
            <a:ext cx="2250037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DM Serif Display" pitchFamily="2" charset="0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r>
              <a:rPr lang="en-US" sz="2800" dirty="0" err="1">
                <a:latin typeface="Press Start 2P" pitchFamily="2" charset="0"/>
                <a:cs typeface="Space Grotesk" pitchFamily="2" charset="77"/>
              </a:rPr>
              <a:t>Thể</a:t>
            </a:r>
            <a:r>
              <a:rPr lang="en-US" sz="2800" dirty="0">
                <a:latin typeface="Press Start 2P" pitchFamily="2" charset="0"/>
                <a:cs typeface="Space Grotesk" pitchFamily="2" charset="77"/>
              </a:rPr>
              <a:t> </a:t>
            </a:r>
            <a:r>
              <a:rPr lang="en-US" sz="2800" dirty="0" err="1">
                <a:latin typeface="Press Start 2P" pitchFamily="2" charset="0"/>
                <a:cs typeface="Space Grotesk" pitchFamily="2" charset="77"/>
              </a:rPr>
              <a:t>loại</a:t>
            </a:r>
            <a:endParaRPr lang="en-US" sz="2800" dirty="0">
              <a:latin typeface="Press Start 2P" pitchFamily="2" charset="0"/>
              <a:cs typeface="Space Grotesk" pitchFamily="2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EA17AC-C12B-DD98-31BB-D57E28F5653F}"/>
              </a:ext>
            </a:extLst>
          </p:cNvPr>
          <p:cNvSpPr txBox="1"/>
          <p:nvPr/>
        </p:nvSpPr>
        <p:spPr>
          <a:xfrm>
            <a:off x="8498059" y="2367195"/>
            <a:ext cx="3490741" cy="1062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sz="1800" dirty="0" err="1">
                <a:latin typeface="Questrial" pitchFamily="2" charset="0"/>
              </a:rPr>
              <a:t>Kiến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thức</a:t>
            </a:r>
            <a:r>
              <a:rPr lang="en-US" sz="1800" dirty="0">
                <a:latin typeface="Questrial" pitchFamily="2" charset="0"/>
              </a:rPr>
              <a:t> song </a:t>
            </a:r>
            <a:r>
              <a:rPr lang="en-US" sz="1800" dirty="0" err="1">
                <a:latin typeface="Questrial" pitchFamily="2" charset="0"/>
              </a:rPr>
              <a:t>hành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giải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trí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đồng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thời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tích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hợp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tập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trung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chuyên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môn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về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vấn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đề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bảo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mật</a:t>
            </a:r>
            <a:r>
              <a:rPr lang="en-US" sz="1800" dirty="0">
                <a:latin typeface="Questrial" pitchFamily="2" charset="0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524709-EC9B-AEB5-FAEF-42831F7D4C65}"/>
              </a:ext>
            </a:extLst>
          </p:cNvPr>
          <p:cNvSpPr txBox="1"/>
          <p:nvPr/>
        </p:nvSpPr>
        <p:spPr>
          <a:xfrm>
            <a:off x="8801695" y="1827872"/>
            <a:ext cx="2250037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DM Serif Display" pitchFamily="2" charset="0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r"/>
            <a:r>
              <a:rPr lang="en-US" sz="2800" dirty="0" err="1">
                <a:latin typeface="Press Start 2P" pitchFamily="2" charset="0"/>
                <a:cs typeface="Space Grotesk" pitchFamily="2" charset="77"/>
              </a:rPr>
              <a:t>Định</a:t>
            </a:r>
            <a:r>
              <a:rPr lang="en-US" sz="2800" dirty="0">
                <a:latin typeface="Press Start 2P" pitchFamily="2" charset="0"/>
                <a:cs typeface="Space Grotesk" pitchFamily="2" charset="77"/>
              </a:rPr>
              <a:t> </a:t>
            </a:r>
            <a:r>
              <a:rPr lang="en-US" sz="2800" dirty="0" err="1">
                <a:latin typeface="Press Start 2P" pitchFamily="2" charset="0"/>
                <a:cs typeface="Space Grotesk" pitchFamily="2" charset="77"/>
              </a:rPr>
              <a:t>hướng</a:t>
            </a:r>
            <a:endParaRPr lang="en-US" sz="2800" dirty="0">
              <a:latin typeface="Press Start 2P" pitchFamily="2" charset="0"/>
              <a:cs typeface="Space Grotesk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2ABF7C-6165-0E0F-F2C1-B7A478601799}"/>
              </a:ext>
            </a:extLst>
          </p:cNvPr>
          <p:cNvSpPr txBox="1"/>
          <p:nvPr/>
        </p:nvSpPr>
        <p:spPr>
          <a:xfrm>
            <a:off x="7887295" y="5198003"/>
            <a:ext cx="2547025" cy="1062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sz="1800" dirty="0">
                <a:latin typeface="Questrial" pitchFamily="2" charset="0"/>
              </a:rPr>
              <a:t>Bán </a:t>
            </a:r>
            <a:r>
              <a:rPr lang="en-US" sz="1800" dirty="0" err="1">
                <a:latin typeface="Questrial" pitchFamily="2" charset="0"/>
              </a:rPr>
              <a:t>vật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phẩm</a:t>
            </a:r>
            <a:r>
              <a:rPr lang="en-US" sz="1800" dirty="0">
                <a:latin typeface="Questrial" pitchFamily="2" charset="0"/>
              </a:rPr>
              <a:t> game, </a:t>
            </a:r>
            <a:r>
              <a:rPr lang="en-US" sz="1800" dirty="0" err="1">
                <a:latin typeface="Questrial" pitchFamily="2" charset="0"/>
              </a:rPr>
              <a:t>khóa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học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nâng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cao</a:t>
            </a:r>
            <a:r>
              <a:rPr lang="en-US" sz="1800" dirty="0">
                <a:latin typeface="Questrial" pitchFamily="2" charset="0"/>
              </a:rPr>
              <a:t>, </a:t>
            </a:r>
            <a:r>
              <a:rPr lang="en-US" sz="1800" dirty="0" err="1">
                <a:latin typeface="Questrial" pitchFamily="2" charset="0"/>
              </a:rPr>
              <a:t>bộ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câu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trả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lời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đặc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biệt</a:t>
            </a:r>
            <a:endParaRPr lang="en-US" sz="1800" dirty="0">
              <a:latin typeface="Questrial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5014AD-62FE-1FCA-1B39-D23002F6630A}"/>
              </a:ext>
            </a:extLst>
          </p:cNvPr>
          <p:cNvSpPr txBox="1"/>
          <p:nvPr/>
        </p:nvSpPr>
        <p:spPr>
          <a:xfrm>
            <a:off x="7887295" y="4645500"/>
            <a:ext cx="2250037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DM Serif Display" pitchFamily="2" charset="0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r"/>
            <a:r>
              <a:rPr lang="en-US" sz="2800" dirty="0" err="1">
                <a:latin typeface="Press Start 2P" pitchFamily="2" charset="0"/>
                <a:cs typeface="Space Grotesk" pitchFamily="2" charset="77"/>
              </a:rPr>
              <a:t>Mô</a:t>
            </a:r>
            <a:r>
              <a:rPr lang="en-US" sz="2800" dirty="0">
                <a:latin typeface="Press Start 2P" pitchFamily="2" charset="0"/>
                <a:cs typeface="Space Grotesk" pitchFamily="2" charset="77"/>
              </a:rPr>
              <a:t> </a:t>
            </a:r>
            <a:r>
              <a:rPr lang="en-US" sz="2800" dirty="0" err="1">
                <a:latin typeface="Press Start 2P" pitchFamily="2" charset="0"/>
                <a:cs typeface="Space Grotesk" pitchFamily="2" charset="77"/>
              </a:rPr>
              <a:t>hình</a:t>
            </a:r>
            <a:endParaRPr lang="en-US" sz="2800" dirty="0">
              <a:latin typeface="Press Start 2P" pitchFamily="2" charset="0"/>
              <a:cs typeface="Space Grotesk" pitchFamily="2" charset="77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1DEFC49-9240-1522-0CF4-D8C2F1B41744}"/>
              </a:ext>
            </a:extLst>
          </p:cNvPr>
          <p:cNvSpPr txBox="1">
            <a:spLocks/>
          </p:cNvSpPr>
          <p:nvPr/>
        </p:nvSpPr>
        <p:spPr>
          <a:xfrm>
            <a:off x="908790" y="582156"/>
            <a:ext cx="3433884" cy="1087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pc="-150" dirty="0">
                <a:solidFill>
                  <a:schemeClr val="accent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Conclusion</a:t>
            </a:r>
            <a:br>
              <a:rPr lang="en-US" sz="4000" spc="-1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endParaRPr lang="en-US" sz="4000" spc="-1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B43BBEF-B8EE-AE6D-3B0F-CFFA804D10C1}"/>
              </a:ext>
            </a:extLst>
          </p:cNvPr>
          <p:cNvSpPr txBox="1"/>
          <p:nvPr/>
        </p:nvSpPr>
        <p:spPr>
          <a:xfrm>
            <a:off x="1137308" y="4967079"/>
            <a:ext cx="2751961" cy="1062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 err="1">
                <a:latin typeface="Questrial" pitchFamily="2" charset="0"/>
              </a:rPr>
              <a:t>Đa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dạng</a:t>
            </a:r>
            <a:r>
              <a:rPr lang="en-US" sz="1800" dirty="0">
                <a:latin typeface="Questrial" pitchFamily="2" charset="0"/>
              </a:rPr>
              <a:t>, </a:t>
            </a:r>
            <a:r>
              <a:rPr lang="en-US" sz="1800" dirty="0" err="1">
                <a:latin typeface="Questrial" pitchFamily="2" charset="0"/>
              </a:rPr>
              <a:t>nhiều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hoạt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động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quảng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bá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trên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mạng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xã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hội+hỗ</a:t>
            </a:r>
            <a:r>
              <a:rPr lang="en-US" sz="1800" dirty="0">
                <a:latin typeface="Questrial" pitchFamily="2" charset="0"/>
              </a:rPr>
              <a:t> </a:t>
            </a:r>
            <a:r>
              <a:rPr lang="en-US" sz="1800" dirty="0" err="1">
                <a:latin typeface="Questrial" pitchFamily="2" charset="0"/>
              </a:rPr>
              <a:t>trợ</a:t>
            </a:r>
            <a:endParaRPr lang="en-US" sz="1800" dirty="0">
              <a:latin typeface="Questrial" pitchFamily="2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8A34FE9-CE30-D881-F5E1-B51CA6B2F95B}"/>
              </a:ext>
            </a:extLst>
          </p:cNvPr>
          <p:cNvSpPr txBox="1"/>
          <p:nvPr/>
        </p:nvSpPr>
        <p:spPr>
          <a:xfrm>
            <a:off x="1137308" y="4414576"/>
            <a:ext cx="2250037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DM Serif Display" pitchFamily="2" charset="0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r>
              <a:rPr lang="en-US" sz="2800" dirty="0" err="1">
                <a:latin typeface="Press Start 2P" pitchFamily="2" charset="0"/>
                <a:cs typeface="Space Grotesk" pitchFamily="2" charset="77"/>
              </a:rPr>
              <a:t>Truyền</a:t>
            </a:r>
            <a:r>
              <a:rPr lang="en-US" sz="2800" dirty="0">
                <a:latin typeface="Press Start 2P" pitchFamily="2" charset="0"/>
                <a:cs typeface="Space Grotesk" pitchFamily="2" charset="77"/>
              </a:rPr>
              <a:t> </a:t>
            </a:r>
            <a:r>
              <a:rPr lang="en-US" sz="2800" dirty="0" err="1">
                <a:latin typeface="Press Start 2P" pitchFamily="2" charset="0"/>
                <a:cs typeface="Space Grotesk" pitchFamily="2" charset="77"/>
              </a:rPr>
              <a:t>thông</a:t>
            </a:r>
            <a:endParaRPr lang="en-US" sz="2800" dirty="0">
              <a:latin typeface="Press Start 2P" pitchFamily="2" charset="0"/>
              <a:cs typeface="Space Grotesk" pitchFamily="2" charset="77"/>
            </a:endParaRP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278916B6-4305-FDE1-FBA9-B5869738D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84" y="2898655"/>
            <a:ext cx="2390978" cy="239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9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5BBFC5F-79FC-2699-55EC-881DF305E95B}"/>
              </a:ext>
            </a:extLst>
          </p:cNvPr>
          <p:cNvSpPr/>
          <p:nvPr/>
        </p:nvSpPr>
        <p:spPr>
          <a:xfrm>
            <a:off x="534133" y="5342726"/>
            <a:ext cx="11123735" cy="12462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" panose="020B0502040204020203" pitchFamily="34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1426D-6951-51D1-AF5D-71FCE2BF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28" y="504638"/>
            <a:ext cx="3894259" cy="712647"/>
          </a:xfrm>
        </p:spPr>
        <p:txBody>
          <a:bodyPr>
            <a:noAutofit/>
          </a:bodyPr>
          <a:lstStyle/>
          <a:p>
            <a:r>
              <a:rPr lang="en-US" sz="4000" spc="-150" dirty="0">
                <a:solidFill>
                  <a:schemeClr val="accent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Introduction</a:t>
            </a:r>
            <a:br>
              <a:rPr lang="en-US" sz="4000" spc="-1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endParaRPr lang="en-US" spc="-1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D62726-C563-0BAB-9C72-D753B950EF8B}"/>
                  </a:ext>
                </a:extLst>
              </p:cNvPr>
              <p:cNvSpPr txBox="1"/>
              <p:nvPr/>
            </p:nvSpPr>
            <p:spPr>
              <a:xfrm>
                <a:off x="611709" y="5392018"/>
                <a:ext cx="10968582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AntiHackertựa game </a:t>
                </a:r>
                <a:r>
                  <a:rPr lang="en-US" sz="3200" dirty="0" err="1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trọn</a:t>
                </a:r>
                <a:r>
                  <a:rPr lang="en-US" sz="3200" dirty="0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3200" dirty="0" err="1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vẹn</a:t>
                </a:r>
                <a:r>
                  <a:rPr lang="en-US" sz="3200" dirty="0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3200" dirty="0" err="1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cả</a:t>
                </a:r>
                <a:r>
                  <a:rPr lang="en-US" sz="3200" dirty="0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3200" dirty="0" err="1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hai</a:t>
                </a:r>
                <a:r>
                  <a:rPr lang="en-US" sz="3200" dirty="0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3200" dirty="0" err="1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yếu</a:t>
                </a:r>
                <a:r>
                  <a:rPr lang="en-US" sz="3200" dirty="0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3200" dirty="0" err="1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tố</a:t>
                </a:r>
                <a:r>
                  <a:rPr lang="en-US" sz="3200" dirty="0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: </a:t>
                </a:r>
              </a:p>
              <a:p>
                <a:pPr algn="ctr"/>
                <a:r>
                  <a:rPr lang="en-US" sz="3200" b="1" dirty="0" err="1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giáo</a:t>
                </a:r>
                <a:r>
                  <a:rPr lang="en-US" sz="3200" b="1" dirty="0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3200" b="1" dirty="0" err="1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dục</a:t>
                </a:r>
                <a:r>
                  <a:rPr lang="en-US" sz="3200" b="1" dirty="0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3200" b="1" dirty="0" err="1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và</a:t>
                </a:r>
                <a:r>
                  <a:rPr lang="en-US" sz="3200" b="1" dirty="0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3200" b="1" dirty="0" err="1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giải</a:t>
                </a:r>
                <a:r>
                  <a:rPr lang="en-US" sz="3200" b="1" dirty="0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3200" b="1" dirty="0" err="1">
                    <a:solidFill>
                      <a:schemeClr val="bg1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trí</a:t>
                </a:r>
                <a:endParaRPr lang="en-US" sz="3200" b="1" dirty="0">
                  <a:solidFill>
                    <a:schemeClr val="bg1"/>
                  </a:solidFill>
                  <a:latin typeface="Bahnschrift SemiBold" panose="020B0502040204020203" pitchFamily="34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algn="ctr"/>
                <a:endParaRPr lang="en-US" dirty="0">
                  <a:latin typeface="Bahnschrift SemiBold" panose="020B0502040204020203" pitchFamily="34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D62726-C563-0BAB-9C72-D753B950E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09" y="5392018"/>
                <a:ext cx="10968582" cy="1354217"/>
              </a:xfrm>
              <a:prstGeom prst="rect">
                <a:avLst/>
              </a:prstGeom>
              <a:blipFill>
                <a:blip r:embed="rId2"/>
                <a:stretch>
                  <a:fillRect t="-6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C1D8DB0-C5DC-A0AC-64EF-632541F22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976" y="712647"/>
            <a:ext cx="5227315" cy="3883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9010C5-0B3B-7D44-F120-063DA9E1F8EC}"/>
              </a:ext>
            </a:extLst>
          </p:cNvPr>
          <p:cNvSpPr txBox="1"/>
          <p:nvPr/>
        </p:nvSpPr>
        <p:spPr>
          <a:xfrm>
            <a:off x="2068924" y="4609716"/>
            <a:ext cx="2501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1.1 </a:t>
            </a:r>
            <a:r>
              <a:rPr lang="en-US" sz="2000" dirty="0" err="1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Đa</a:t>
            </a:r>
            <a:r>
              <a:rPr lang="en-US" sz="20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dạng</a:t>
            </a:r>
            <a:r>
              <a:rPr lang="en-US" sz="20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chiêu</a:t>
            </a:r>
            <a:r>
              <a:rPr lang="en-US" sz="20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trò</a:t>
            </a:r>
            <a:endParaRPr lang="en-US" sz="2000" dirty="0">
              <a:latin typeface="Bahnschrift SemiBold" panose="020B0502040204020203" pitchFamily="34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C32430-021F-4255-3F76-6D6516879829}"/>
              </a:ext>
            </a:extLst>
          </p:cNvPr>
          <p:cNvSpPr txBox="1"/>
          <p:nvPr/>
        </p:nvSpPr>
        <p:spPr>
          <a:xfrm>
            <a:off x="7117968" y="4678736"/>
            <a:ext cx="4140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1.2 </a:t>
            </a:r>
            <a:r>
              <a:rPr lang="en-US" sz="2000" dirty="0" err="1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số</a:t>
            </a:r>
            <a:r>
              <a:rPr lang="en-US" sz="20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tiền</a:t>
            </a:r>
            <a:r>
              <a:rPr lang="en-US" sz="20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mất</a:t>
            </a:r>
            <a:r>
              <a:rPr lang="en-US" sz="20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từ</a:t>
            </a:r>
            <a:r>
              <a:rPr lang="en-US" sz="20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không</a:t>
            </a:r>
            <a:r>
              <a:rPr lang="en-US" sz="20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gian</a:t>
            </a:r>
            <a:r>
              <a:rPr lang="en-US" sz="20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mạng</a:t>
            </a:r>
            <a:endParaRPr lang="en-US" sz="2000" dirty="0">
              <a:latin typeface="Bahnschrift SemiBold" panose="020B0502040204020203" pitchFamily="34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C838D1-DB21-61A8-D1F1-C9F8A2953A91}"/>
              </a:ext>
            </a:extLst>
          </p:cNvPr>
          <p:cNvSpPr txBox="1"/>
          <p:nvPr/>
        </p:nvSpPr>
        <p:spPr>
          <a:xfrm>
            <a:off x="10017001" y="3916288"/>
            <a:ext cx="580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2017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E78DC0-0A98-D510-BEE6-4B8F1A557C6C}"/>
              </a:ext>
            </a:extLst>
          </p:cNvPr>
          <p:cNvSpPr txBox="1"/>
          <p:nvPr/>
        </p:nvSpPr>
        <p:spPr>
          <a:xfrm>
            <a:off x="10896006" y="3916288"/>
            <a:ext cx="580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Bahnschrift SemiBold" panose="020B05020402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2022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74F072-8916-2735-7B90-9129E1A8F2EB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1186152" y="1782312"/>
            <a:ext cx="0" cy="2133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group of icons on a blue and orange background&#10;&#10;Description automatically generated with medium confidence">
            <a:extLst>
              <a:ext uri="{FF2B5EF4-FFF2-40B4-BE49-F238E27FC236}">
                <a16:creationId xmlns:a16="http://schemas.microsoft.com/office/drawing/2014/main" id="{90DE8DB4-9E69-4054-2049-4616FD39DA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33" y="1026356"/>
            <a:ext cx="5344565" cy="349687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BEC0F0-B2B2-7B62-5C61-5A298AE1A3E3}"/>
              </a:ext>
            </a:extLst>
          </p:cNvPr>
          <p:cNvCxnSpPr>
            <a:cxnSpLocks/>
          </p:cNvCxnSpPr>
          <p:nvPr/>
        </p:nvCxnSpPr>
        <p:spPr>
          <a:xfrm>
            <a:off x="10224987" y="3363209"/>
            <a:ext cx="0" cy="62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85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D96734-D4BF-23C1-DB16-8A1D4B33298C}"/>
                  </a:ext>
                </a:extLst>
              </p:cNvPr>
              <p:cNvSpPr txBox="1"/>
              <p:nvPr/>
            </p:nvSpPr>
            <p:spPr>
              <a:xfrm>
                <a:off x="783728" y="4464336"/>
                <a:ext cx="1119491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vi-VN" sz="20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sz="20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sz="2000" dirty="0">
                    <a:solidFill>
                      <a:schemeClr val="accent5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Người dùng có thể bị mất dữ liệu quan trọng, nhạy cảm hoặc cá nhân do hacker tấn công, virus, phần mềm độc hại hoặc lỗi kỹ thuật.</a:t>
                </a:r>
                <a:endParaRPr lang="en-US" sz="2000" dirty="0">
                  <a:solidFill>
                    <a:schemeClr val="accent5"/>
                  </a:solidFill>
                  <a:latin typeface="Bahnschrift SemiBold" panose="020B0502040204020203" pitchFamily="34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vi-VN" sz="20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sz="20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sz="2000" dirty="0">
                    <a:solidFill>
                      <a:schemeClr val="accent5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Người dùng có thể bị theo dõi, giám sát hoặc lợi dụng bởi các bên thứ ba không được ủy quyền. </a:t>
                </a:r>
                <a:endParaRPr lang="en-US" sz="2000" dirty="0">
                  <a:solidFill>
                    <a:schemeClr val="accent5"/>
                  </a:solidFill>
                  <a:latin typeface="Bahnschrift SemiBold" panose="020B0502040204020203" pitchFamily="34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vi-VN" sz="20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en-US" sz="2000" dirty="0">
                    <a:solidFill>
                      <a:schemeClr val="accent5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vi-VN" sz="2000" dirty="0">
                    <a:solidFill>
                      <a:schemeClr val="accent5"/>
                    </a:solidFill>
                    <a:latin typeface="Bahnschrift SemiBold" panose="020B0502040204020203" pitchFamily="34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Người dùng chưa hiểu rõ cách khai thác vấn đề của hacker.</a:t>
                </a:r>
                <a:endParaRPr lang="en-US" sz="2000" dirty="0">
                  <a:solidFill>
                    <a:schemeClr val="accent5"/>
                  </a:solidFill>
                  <a:latin typeface="Bahnschrift SemiBold" panose="020B0502040204020203" pitchFamily="34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endParaRPr lang="en-US" sz="2000" dirty="0">
                  <a:latin typeface="Bahnschrift SemiBold" panose="020B0502040204020203" pitchFamily="34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D96734-D4BF-23C1-DB16-8A1D4B332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28" y="4464336"/>
                <a:ext cx="11194912" cy="2246769"/>
              </a:xfrm>
              <a:prstGeom prst="rect">
                <a:avLst/>
              </a:prstGeom>
              <a:blipFill>
                <a:blip r:embed="rId2"/>
                <a:stretch>
                  <a:fillRect l="-599" r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2040F5E6-B97E-C5C7-A096-54892084C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57734" y="1158434"/>
            <a:ext cx="5619420" cy="308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EB656D1-1126-8A54-A9E7-40EE6C27355B}"/>
              </a:ext>
            </a:extLst>
          </p:cNvPr>
          <p:cNvSpPr txBox="1">
            <a:spLocks/>
          </p:cNvSpPr>
          <p:nvPr/>
        </p:nvSpPr>
        <p:spPr>
          <a:xfrm>
            <a:off x="783728" y="504638"/>
            <a:ext cx="3894259" cy="712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pc="-150" dirty="0">
                <a:solidFill>
                  <a:schemeClr val="accent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Problems</a:t>
            </a:r>
            <a:br>
              <a:rPr lang="en-US" sz="4000" spc="-1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endParaRPr lang="en-US" spc="-1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5" name="Picture 14" descr="A graph of a number of people with green bars">
            <a:extLst>
              <a:ext uri="{FF2B5EF4-FFF2-40B4-BE49-F238E27FC236}">
                <a16:creationId xmlns:a16="http://schemas.microsoft.com/office/drawing/2014/main" id="{351F94EC-FBBD-338A-CEB0-37F4DFA45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48" y="1040281"/>
            <a:ext cx="5464743" cy="320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7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426D-6951-51D1-AF5D-71FCE2BF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957" y="437488"/>
            <a:ext cx="2590604" cy="1210627"/>
          </a:xfrm>
        </p:spPr>
        <p:txBody>
          <a:bodyPr>
            <a:normAutofit/>
          </a:bodyPr>
          <a:lstStyle/>
          <a:p>
            <a:r>
              <a:rPr lang="en-US" sz="4000" spc="-150" dirty="0">
                <a:solidFill>
                  <a:schemeClr val="accent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Solution</a:t>
            </a:r>
            <a:br>
              <a:rPr lang="en-US" sz="4000" spc="-1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endParaRPr lang="en-US" sz="4000" spc="-1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6A7213-5E71-DDB1-4A7A-9BB24B0DAB25}"/>
              </a:ext>
            </a:extLst>
          </p:cNvPr>
          <p:cNvSpPr/>
          <p:nvPr/>
        </p:nvSpPr>
        <p:spPr>
          <a:xfrm>
            <a:off x="1286878" y="2918657"/>
            <a:ext cx="2061798" cy="60178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Giải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trí</a:t>
            </a:r>
            <a:endParaRPr lang="en-US" sz="2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A92F11-63C8-E52C-FF64-E2951DBC16D8}"/>
              </a:ext>
            </a:extLst>
          </p:cNvPr>
          <p:cNvSpPr/>
          <p:nvPr/>
        </p:nvSpPr>
        <p:spPr>
          <a:xfrm>
            <a:off x="1286878" y="3781304"/>
            <a:ext cx="2532916" cy="6012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Story telling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AD2311-37E9-0385-3794-05105C4516CA}"/>
              </a:ext>
            </a:extLst>
          </p:cNvPr>
          <p:cNvSpPr/>
          <p:nvPr/>
        </p:nvSpPr>
        <p:spPr>
          <a:xfrm>
            <a:off x="1286877" y="4812564"/>
            <a:ext cx="2532916" cy="6012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2D platformer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3585B72-DA9F-7083-28CB-620630DF85F9}"/>
              </a:ext>
            </a:extLst>
          </p:cNvPr>
          <p:cNvSpPr/>
          <p:nvPr/>
        </p:nvSpPr>
        <p:spPr>
          <a:xfrm>
            <a:off x="8413117" y="3931960"/>
            <a:ext cx="2240572" cy="6012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Learn system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3D37CA-0C4E-9D71-B31A-C3DC2EB1ADF1}"/>
              </a:ext>
            </a:extLst>
          </p:cNvPr>
          <p:cNvSpPr/>
          <p:nvPr/>
        </p:nvSpPr>
        <p:spPr>
          <a:xfrm>
            <a:off x="9255713" y="4944713"/>
            <a:ext cx="1397976" cy="6012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quiz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2811F0-0376-0A07-8D65-CF5CEB42F3D1}"/>
              </a:ext>
            </a:extLst>
          </p:cNvPr>
          <p:cNvSpPr/>
          <p:nvPr/>
        </p:nvSpPr>
        <p:spPr>
          <a:xfrm>
            <a:off x="5461176" y="3954601"/>
            <a:ext cx="2532916" cy="55594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Mô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phỏng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tình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huống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thực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tế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CECB9B0-A372-A917-5687-333CEA27E30F}"/>
              </a:ext>
            </a:extLst>
          </p:cNvPr>
          <p:cNvSpPr/>
          <p:nvPr/>
        </p:nvSpPr>
        <p:spPr>
          <a:xfrm>
            <a:off x="5461176" y="4968966"/>
            <a:ext cx="2532916" cy="55594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Phising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privacy, networking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64D091-B9EB-6A0C-A7F1-4788B5E18807}"/>
              </a:ext>
            </a:extLst>
          </p:cNvPr>
          <p:cNvCxnSpPr>
            <a:cxnSpLocks/>
            <a:endCxn id="6" idx="1"/>
          </p:cNvCxnSpPr>
          <p:nvPr/>
        </p:nvCxnSpPr>
        <p:spPr>
          <a:xfrm flipH="1">
            <a:off x="1286877" y="3499410"/>
            <a:ext cx="1" cy="161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A8BBC7-E5C5-69B9-00C9-B0906696FB69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10653689" y="3520440"/>
            <a:ext cx="0" cy="172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1F11C6-9BB8-07D8-E93D-230BE24972D3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flipH="1" flipV="1">
            <a:off x="7994092" y="4232576"/>
            <a:ext cx="4190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0166FE-2540-D3F1-56C9-764D7E000428}"/>
              </a:ext>
            </a:extLst>
          </p:cNvPr>
          <p:cNvCxnSpPr>
            <a:cxnSpLocks/>
            <a:stCxn id="11" idx="1"/>
            <a:endCxn id="13" idx="3"/>
          </p:cNvCxnSpPr>
          <p:nvPr/>
        </p:nvCxnSpPr>
        <p:spPr>
          <a:xfrm flipH="1">
            <a:off x="7994092" y="5245329"/>
            <a:ext cx="1261621" cy="1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70EA35-3B9E-1003-C828-4CB65DD2AD9D}"/>
              </a:ext>
            </a:extLst>
          </p:cNvPr>
          <p:cNvCxnSpPr>
            <a:cxnSpLocks/>
            <a:stCxn id="4" idx="3"/>
            <a:endCxn id="90" idx="1"/>
          </p:cNvCxnSpPr>
          <p:nvPr/>
        </p:nvCxnSpPr>
        <p:spPr>
          <a:xfrm flipV="1">
            <a:off x="3348676" y="3198519"/>
            <a:ext cx="5271130" cy="210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9F93D7-4245-5DD0-21C7-0CF697BD5BE2}"/>
              </a:ext>
            </a:extLst>
          </p:cNvPr>
          <p:cNvCxnSpPr/>
          <p:nvPr/>
        </p:nvCxnSpPr>
        <p:spPr>
          <a:xfrm flipV="1">
            <a:off x="5984239" y="1920240"/>
            <a:ext cx="0" cy="129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EF25F488-803D-95D5-970E-D36712B02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31" y="342333"/>
            <a:ext cx="2833892" cy="2833892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5516EDF4-B985-F431-A72B-DF38B1249228}"/>
              </a:ext>
            </a:extLst>
          </p:cNvPr>
          <p:cNvSpPr/>
          <p:nvPr/>
        </p:nvSpPr>
        <p:spPr>
          <a:xfrm>
            <a:off x="8619806" y="2897627"/>
            <a:ext cx="2061798" cy="60178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Giáo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dục</a:t>
            </a:r>
            <a:endParaRPr lang="en-US" sz="2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80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426D-6951-51D1-AF5D-71FCE2BF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555" y="325561"/>
            <a:ext cx="2141805" cy="1322996"/>
          </a:xfrm>
        </p:spPr>
        <p:txBody>
          <a:bodyPr>
            <a:normAutofit/>
          </a:bodyPr>
          <a:lstStyle/>
          <a:p>
            <a:r>
              <a:rPr lang="en-US" sz="4000" spc="-150" dirty="0">
                <a:solidFill>
                  <a:schemeClr val="accent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Market</a:t>
            </a:r>
            <a:br>
              <a:rPr lang="en-US" sz="4000" spc="-1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endParaRPr lang="en-US" sz="4000" spc="-1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23D26D-379F-8FAD-2155-DDECA7453E9D}"/>
              </a:ext>
            </a:extLst>
          </p:cNvPr>
          <p:cNvSpPr txBox="1"/>
          <p:nvPr/>
        </p:nvSpPr>
        <p:spPr>
          <a:xfrm>
            <a:off x="1283475" y="4649998"/>
            <a:ext cx="43123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3,1 </a:t>
            </a:r>
            <a:r>
              <a:rPr lang="en-US" sz="4000" dirty="0" err="1">
                <a:solidFill>
                  <a:schemeClr val="accent5"/>
                </a:solidFill>
                <a:latin typeface="Bahnschrift SemiBold" panose="020B0502040204020203" pitchFamily="34" charset="0"/>
              </a:rPr>
              <a:t>nghìn</a:t>
            </a:r>
            <a:r>
              <a:rPr lang="en-US" sz="4000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solidFill>
                  <a:schemeClr val="accent5"/>
                </a:solidFill>
                <a:latin typeface="Bahnschrift SemiBold" panose="020B0502040204020203" pitchFamily="34" charset="0"/>
              </a:rPr>
              <a:t>tỉ</a:t>
            </a:r>
            <a:r>
              <a:rPr lang="en-US" sz="4000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solidFill>
                  <a:schemeClr val="accent5"/>
                </a:solidFill>
                <a:latin typeface="Bahnschrift SemiBold" panose="020B0502040204020203" pitchFamily="34" charset="0"/>
              </a:rPr>
              <a:t>đồng</a:t>
            </a:r>
            <a:endParaRPr lang="en-US" sz="4000" dirty="0">
              <a:solidFill>
                <a:schemeClr val="accent5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Đứng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thứ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2 ĐNÁ (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theo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báo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cáo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RGB)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A0D810-095D-99C2-5DC0-AAEFD53FDA5B}"/>
              </a:ext>
            </a:extLst>
          </p:cNvPr>
          <p:cNvSpPr txBox="1"/>
          <p:nvPr/>
        </p:nvSpPr>
        <p:spPr>
          <a:xfrm>
            <a:off x="7341157" y="4575890"/>
            <a:ext cx="39421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80% </a:t>
            </a:r>
            <a:r>
              <a:rPr lang="en-US" sz="4000" dirty="0" err="1">
                <a:solidFill>
                  <a:schemeClr val="accent5"/>
                </a:solidFill>
                <a:latin typeface="Bahnschrift SemiBold" panose="020B0502040204020203" pitchFamily="34" charset="0"/>
              </a:rPr>
              <a:t>người</a:t>
            </a:r>
            <a:r>
              <a:rPr lang="en-US" sz="4000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 </a:t>
            </a:r>
            <a:r>
              <a:rPr lang="en-US" sz="4000" dirty="0" err="1">
                <a:solidFill>
                  <a:schemeClr val="accent5"/>
                </a:solidFill>
                <a:latin typeface="Bahnschrift SemiBold" panose="020B0502040204020203" pitchFamily="34" charset="0"/>
              </a:rPr>
              <a:t>dùng</a:t>
            </a:r>
            <a:r>
              <a:rPr lang="en-US" sz="4000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 </a:t>
            </a:r>
          </a:p>
          <a:p>
            <a:pPr algn="ctr"/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quan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tâm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tới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tính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bảo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mật</a:t>
            </a:r>
            <a:endParaRPr lang="en-US" sz="2000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Theo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số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liệu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thống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kê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của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Riot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84B3F75-F7A7-4A9D-DD08-6EDFE7BB2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39" y="1700170"/>
            <a:ext cx="5678672" cy="265841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7575AF3-0B3C-7428-316C-7AEB6AEA7DF3}"/>
              </a:ext>
            </a:extLst>
          </p:cNvPr>
          <p:cNvGrpSpPr/>
          <p:nvPr/>
        </p:nvGrpSpPr>
        <p:grpSpPr>
          <a:xfrm>
            <a:off x="6618401" y="1615180"/>
            <a:ext cx="5167199" cy="2798812"/>
            <a:chOff x="7055529" y="1966157"/>
            <a:chExt cx="2898071" cy="1489043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D4342C9-D10E-E150-4ABC-485B88321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58063" y="2844488"/>
              <a:ext cx="517990" cy="558313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BE323A5-B809-FC65-C8F4-134F126B8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76053" y="2844487"/>
              <a:ext cx="517990" cy="558313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A4AED79-685C-7B61-C1A3-423581BB1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94043" y="2844486"/>
              <a:ext cx="517990" cy="55831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DB64063-A1C9-5C3D-D750-BA21DF634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17620" y="2857586"/>
              <a:ext cx="517990" cy="558313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D7A3019-95E6-D52F-9A0D-8C236DDF3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5610" y="2870686"/>
              <a:ext cx="517990" cy="558313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E114FC1-1A02-8590-468A-F308FDE2C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60856" y="2312373"/>
              <a:ext cx="517990" cy="558313"/>
            </a:xfrm>
            <a:prstGeom prst="rect">
              <a:avLst/>
            </a:prstGeom>
          </p:spPr>
        </p:pic>
        <p:pic>
          <p:nvPicPr>
            <p:cNvPr id="2048" name="Picture 2047">
              <a:extLst>
                <a:ext uri="{FF2B5EF4-FFF2-40B4-BE49-F238E27FC236}">
                  <a16:creationId xmlns:a16="http://schemas.microsoft.com/office/drawing/2014/main" id="{CA968B10-EDAF-DA96-C1AE-1FF05AEB4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80014" y="2312373"/>
              <a:ext cx="517990" cy="558313"/>
            </a:xfrm>
            <a:prstGeom prst="rect">
              <a:avLst/>
            </a:prstGeom>
          </p:spPr>
        </p:pic>
        <p:pic>
          <p:nvPicPr>
            <p:cNvPr id="2049" name="Picture 2048">
              <a:extLst>
                <a:ext uri="{FF2B5EF4-FFF2-40B4-BE49-F238E27FC236}">
                  <a16:creationId xmlns:a16="http://schemas.microsoft.com/office/drawing/2014/main" id="{09FCD438-7A22-8A53-2B36-CE180C1CF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98004" y="2312373"/>
              <a:ext cx="517990" cy="558313"/>
            </a:xfrm>
            <a:prstGeom prst="rect">
              <a:avLst/>
            </a:prstGeom>
          </p:spPr>
        </p:pic>
        <p:pic>
          <p:nvPicPr>
            <p:cNvPr id="2051" name="Picture 2050">
              <a:extLst>
                <a:ext uri="{FF2B5EF4-FFF2-40B4-BE49-F238E27FC236}">
                  <a16:creationId xmlns:a16="http://schemas.microsoft.com/office/drawing/2014/main" id="{26ABB19C-8511-DEDD-7137-1D261E6F4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17620" y="2312373"/>
              <a:ext cx="517990" cy="558313"/>
            </a:xfrm>
            <a:prstGeom prst="rect">
              <a:avLst/>
            </a:prstGeom>
          </p:spPr>
        </p:pic>
        <p:pic>
          <p:nvPicPr>
            <p:cNvPr id="2052" name="Picture 2051">
              <a:extLst>
                <a:ext uri="{FF2B5EF4-FFF2-40B4-BE49-F238E27FC236}">
                  <a16:creationId xmlns:a16="http://schemas.microsoft.com/office/drawing/2014/main" id="{56F72C65-DD83-F5EB-3FC3-296193808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5610" y="2318923"/>
              <a:ext cx="517990" cy="558313"/>
            </a:xfrm>
            <a:prstGeom prst="rect">
              <a:avLst/>
            </a:prstGeom>
          </p:spPr>
        </p:pic>
        <p:sp>
          <p:nvSpPr>
            <p:cNvPr id="2054" name="Rectangle 2053">
              <a:extLst>
                <a:ext uri="{FF2B5EF4-FFF2-40B4-BE49-F238E27FC236}">
                  <a16:creationId xmlns:a16="http://schemas.microsoft.com/office/drawing/2014/main" id="{58B891B3-FEF4-B57D-2A8A-5F3FD8DA202E}"/>
                </a:ext>
              </a:extLst>
            </p:cNvPr>
            <p:cNvSpPr/>
            <p:nvPr/>
          </p:nvSpPr>
          <p:spPr>
            <a:xfrm>
              <a:off x="7320266" y="2242038"/>
              <a:ext cx="45719" cy="12131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SemiBold" panose="020B0502040204020203" pitchFamily="34" charset="0"/>
              </a:endParaRPr>
            </a:p>
          </p:txBody>
        </p:sp>
        <p:sp>
          <p:nvSpPr>
            <p:cNvPr id="2055" name="Rectangle 2054">
              <a:extLst>
                <a:ext uri="{FF2B5EF4-FFF2-40B4-BE49-F238E27FC236}">
                  <a16:creationId xmlns:a16="http://schemas.microsoft.com/office/drawing/2014/main" id="{F576F0F7-6117-8B16-051D-A48C5198074D}"/>
                </a:ext>
              </a:extLst>
            </p:cNvPr>
            <p:cNvSpPr/>
            <p:nvPr/>
          </p:nvSpPr>
          <p:spPr>
            <a:xfrm>
              <a:off x="7365985" y="3402799"/>
              <a:ext cx="2069625" cy="458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SemiBold" panose="020B0502040204020203" pitchFamily="34" charset="0"/>
              </a:endParaRPr>
            </a:p>
          </p:txBody>
        </p:sp>
        <p:sp>
          <p:nvSpPr>
            <p:cNvPr id="2056" name="Rectangle 2055">
              <a:extLst>
                <a:ext uri="{FF2B5EF4-FFF2-40B4-BE49-F238E27FC236}">
                  <a16:creationId xmlns:a16="http://schemas.microsoft.com/office/drawing/2014/main" id="{A05A7C69-DDE9-5DC7-15E4-7A823576407F}"/>
                </a:ext>
              </a:extLst>
            </p:cNvPr>
            <p:cNvSpPr/>
            <p:nvPr/>
          </p:nvSpPr>
          <p:spPr>
            <a:xfrm>
              <a:off x="9373789" y="2242038"/>
              <a:ext cx="45719" cy="12131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SemiBold" panose="020B0502040204020203" pitchFamily="34" charset="0"/>
              </a:endParaRPr>
            </a:p>
          </p:txBody>
        </p:sp>
        <p:sp>
          <p:nvSpPr>
            <p:cNvPr id="2057" name="Rectangle 2056">
              <a:extLst>
                <a:ext uri="{FF2B5EF4-FFF2-40B4-BE49-F238E27FC236}">
                  <a16:creationId xmlns:a16="http://schemas.microsoft.com/office/drawing/2014/main" id="{CA9A79B1-4709-0048-CD0C-DE3B4E4E1B22}"/>
                </a:ext>
              </a:extLst>
            </p:cNvPr>
            <p:cNvSpPr/>
            <p:nvPr/>
          </p:nvSpPr>
          <p:spPr>
            <a:xfrm>
              <a:off x="7335075" y="2219114"/>
              <a:ext cx="2069625" cy="458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SemiBold" panose="020B0502040204020203" pitchFamily="34" charset="0"/>
              </a:endParaRPr>
            </a:p>
          </p:txBody>
        </p:sp>
        <p:sp>
          <p:nvSpPr>
            <p:cNvPr id="2058" name="TextBox 2057">
              <a:extLst>
                <a:ext uri="{FF2B5EF4-FFF2-40B4-BE49-F238E27FC236}">
                  <a16:creationId xmlns:a16="http://schemas.microsoft.com/office/drawing/2014/main" id="{F0DE12D6-18E7-EA82-EF98-A954A978296D}"/>
                </a:ext>
              </a:extLst>
            </p:cNvPr>
            <p:cNvSpPr txBox="1"/>
            <p:nvPr/>
          </p:nvSpPr>
          <p:spPr>
            <a:xfrm>
              <a:off x="7991014" y="1966157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Bahnschrift SemiBold" panose="020B0502040204020203" pitchFamily="34" charset="0"/>
                </a:rPr>
                <a:t>Privacy</a:t>
              </a:r>
            </a:p>
          </p:txBody>
        </p:sp>
        <p:sp>
          <p:nvSpPr>
            <p:cNvPr id="2060" name="TextBox 2059">
              <a:extLst>
                <a:ext uri="{FF2B5EF4-FFF2-40B4-BE49-F238E27FC236}">
                  <a16:creationId xmlns:a16="http://schemas.microsoft.com/office/drawing/2014/main" id="{8FC58EBD-A81B-F73E-54B1-4D1E11DE303A}"/>
                </a:ext>
              </a:extLst>
            </p:cNvPr>
            <p:cNvSpPr txBox="1"/>
            <p:nvPr/>
          </p:nvSpPr>
          <p:spPr>
            <a:xfrm rot="16200000">
              <a:off x="6764744" y="2656548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Bahnschrift SemiBold" panose="020B0502040204020203" pitchFamily="34" charset="0"/>
                </a:rPr>
                <a:t>Privacy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0390615-E492-D577-C9C5-BD3077131E4E}"/>
              </a:ext>
            </a:extLst>
          </p:cNvPr>
          <p:cNvSpPr txBox="1"/>
          <p:nvPr/>
        </p:nvSpPr>
        <p:spPr>
          <a:xfrm>
            <a:off x="1531138" y="1224092"/>
            <a:ext cx="381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ahnschrift SemiBold" panose="020B0502040204020203" pitchFamily="34" charset="0"/>
              </a:rPr>
              <a:t>G</a:t>
            </a:r>
            <a:r>
              <a:rPr lang="vi-VN" b="0" dirty="0">
                <a:solidFill>
                  <a:schemeClr val="tx2"/>
                </a:solidFill>
                <a:effectLst/>
                <a:latin typeface="Bahnschrift SemiBold" panose="020B0502040204020203" pitchFamily="34" charset="0"/>
              </a:rPr>
              <a:t>iá trị thị trường game tại Việt Nam</a:t>
            </a:r>
          </a:p>
        </p:txBody>
      </p:sp>
    </p:spTree>
    <p:extLst>
      <p:ext uri="{BB962C8B-B14F-4D97-AF65-F5344CB8AC3E}">
        <p14:creationId xmlns:p14="http://schemas.microsoft.com/office/powerpoint/2010/main" val="42515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90321F1B-A2D1-A248-E693-1ADAD8F2DC81}"/>
              </a:ext>
            </a:extLst>
          </p:cNvPr>
          <p:cNvSpPr txBox="1"/>
          <p:nvPr/>
        </p:nvSpPr>
        <p:spPr>
          <a:xfrm>
            <a:off x="1368262" y="1088068"/>
            <a:ext cx="3084507" cy="43088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200" dirty="0" err="1">
                <a:solidFill>
                  <a:schemeClr val="tx2"/>
                </a:solidFill>
                <a:latin typeface="Press Start 2P" pitchFamily="2" charset="0"/>
                <a:ea typeface="Arimo" panose="020B0604020202020204" pitchFamily="34" charset="0"/>
                <a:cs typeface="Arimo" panose="020B0604020202020204" pitchFamily="34" charset="0"/>
              </a:rPr>
              <a:t>Kiến</a:t>
            </a:r>
            <a:r>
              <a:rPr lang="en-US" sz="2200" dirty="0">
                <a:solidFill>
                  <a:schemeClr val="tx2"/>
                </a:solidFill>
                <a:latin typeface="Press Start 2P" pitchFamily="2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Press Start 2P" pitchFamily="2" charset="0"/>
                <a:ea typeface="Arimo" panose="020B0604020202020204" pitchFamily="34" charset="0"/>
                <a:cs typeface="Arimo" panose="020B0604020202020204" pitchFamily="34" charset="0"/>
              </a:rPr>
              <a:t>thức</a:t>
            </a:r>
            <a:endParaRPr lang="en-US" sz="2200" dirty="0">
              <a:solidFill>
                <a:schemeClr val="tx2"/>
              </a:solidFill>
              <a:latin typeface="Press Start 2P" pitchFamily="2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0B5AC4-E62F-58AE-CFA1-AD6BEB6B0CDE}"/>
              </a:ext>
            </a:extLst>
          </p:cNvPr>
          <p:cNvSpPr txBox="1"/>
          <p:nvPr/>
        </p:nvSpPr>
        <p:spPr>
          <a:xfrm>
            <a:off x="7054020" y="1102324"/>
            <a:ext cx="3009379" cy="43088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200" dirty="0" err="1">
                <a:solidFill>
                  <a:schemeClr val="tx2"/>
                </a:solidFill>
                <a:latin typeface="Press Start 2P" pitchFamily="2" charset="0"/>
                <a:ea typeface="Arimo" panose="020B0604020202020204" pitchFamily="34" charset="0"/>
                <a:cs typeface="Arimo" panose="020B0604020202020204" pitchFamily="34" charset="0"/>
              </a:rPr>
              <a:t>Giải</a:t>
            </a:r>
            <a:r>
              <a:rPr lang="en-US" sz="2200" dirty="0">
                <a:solidFill>
                  <a:schemeClr val="tx2"/>
                </a:solidFill>
                <a:latin typeface="Press Start 2P" pitchFamily="2" charset="0"/>
                <a:ea typeface="Arimo" panose="020B0604020202020204" pitchFamily="34" charset="0"/>
                <a:cs typeface="Arimo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Press Start 2P" pitchFamily="2" charset="0"/>
                <a:ea typeface="Arimo" panose="020B0604020202020204" pitchFamily="34" charset="0"/>
                <a:cs typeface="Arimo" panose="020B0604020202020204" pitchFamily="34" charset="0"/>
              </a:rPr>
              <a:t>trí</a:t>
            </a:r>
            <a:endParaRPr lang="en-US" sz="2200" dirty="0">
              <a:solidFill>
                <a:schemeClr val="tx2"/>
              </a:solidFill>
              <a:latin typeface="Press Start 2P" pitchFamily="2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67" name="Graphic 145">
            <a:extLst>
              <a:ext uri="{FF2B5EF4-FFF2-40B4-BE49-F238E27FC236}">
                <a16:creationId xmlns:a16="http://schemas.microsoft.com/office/drawing/2014/main" id="{517A2528-C1E8-A226-F2DF-CD969AFA7C27}"/>
              </a:ext>
            </a:extLst>
          </p:cNvPr>
          <p:cNvSpPr/>
          <p:nvPr/>
        </p:nvSpPr>
        <p:spPr>
          <a:xfrm rot="10800000">
            <a:off x="1131961" y="1916720"/>
            <a:ext cx="427693" cy="218033"/>
          </a:xfrm>
          <a:custGeom>
            <a:avLst/>
            <a:gdLst>
              <a:gd name="connsiteX0" fmla="*/ 329257 w 329256"/>
              <a:gd name="connsiteY0" fmla="*/ 94474 h 167851"/>
              <a:gd name="connsiteX1" fmla="*/ 184912 w 329256"/>
              <a:gd name="connsiteY1" fmla="*/ 94474 h 167851"/>
              <a:gd name="connsiteX2" fmla="*/ 184912 w 329256"/>
              <a:gd name="connsiteY2" fmla="*/ 0 h 167851"/>
              <a:gd name="connsiteX3" fmla="*/ 78305 w 329256"/>
              <a:gd name="connsiteY3" fmla="*/ 0 h 167851"/>
              <a:gd name="connsiteX4" fmla="*/ 78305 w 329256"/>
              <a:gd name="connsiteY4" fmla="*/ 94474 h 167851"/>
              <a:gd name="connsiteX5" fmla="*/ 0 w 329256"/>
              <a:gd name="connsiteY5" fmla="*/ 94474 h 167851"/>
              <a:gd name="connsiteX6" fmla="*/ 0 w 329256"/>
              <a:gd name="connsiteY6" fmla="*/ 167852 h 167851"/>
              <a:gd name="connsiteX7" fmla="*/ 329257 w 329256"/>
              <a:gd name="connsiteY7" fmla="*/ 167852 h 16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256" h="167851">
                <a:moveTo>
                  <a:pt x="329257" y="94474"/>
                </a:moveTo>
                <a:lnTo>
                  <a:pt x="184912" y="94474"/>
                </a:lnTo>
                <a:lnTo>
                  <a:pt x="184912" y="0"/>
                </a:lnTo>
                <a:lnTo>
                  <a:pt x="78305" y="0"/>
                </a:lnTo>
                <a:lnTo>
                  <a:pt x="78305" y="94474"/>
                </a:lnTo>
                <a:lnTo>
                  <a:pt x="0" y="94474"/>
                </a:lnTo>
                <a:lnTo>
                  <a:pt x="0" y="167852"/>
                </a:lnTo>
                <a:lnTo>
                  <a:pt x="329257" y="167852"/>
                </a:lnTo>
                <a:close/>
              </a:path>
            </a:pathLst>
          </a:custGeom>
          <a:solidFill>
            <a:schemeClr val="accent1"/>
          </a:solidFill>
          <a:ln w="92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>
              <a:latin typeface="Questrial" pitchFamily="2" charset="0"/>
            </a:endParaRPr>
          </a:p>
        </p:txBody>
      </p:sp>
      <p:sp>
        <p:nvSpPr>
          <p:cNvPr id="68" name="Graphic 145">
            <a:extLst>
              <a:ext uri="{FF2B5EF4-FFF2-40B4-BE49-F238E27FC236}">
                <a16:creationId xmlns:a16="http://schemas.microsoft.com/office/drawing/2014/main" id="{35BE607A-C39F-8382-B6D4-81F87D4EBF10}"/>
              </a:ext>
            </a:extLst>
          </p:cNvPr>
          <p:cNvSpPr/>
          <p:nvPr/>
        </p:nvSpPr>
        <p:spPr>
          <a:xfrm rot="10800000">
            <a:off x="1131961" y="3153372"/>
            <a:ext cx="427693" cy="218033"/>
          </a:xfrm>
          <a:custGeom>
            <a:avLst/>
            <a:gdLst>
              <a:gd name="connsiteX0" fmla="*/ 329257 w 329256"/>
              <a:gd name="connsiteY0" fmla="*/ 94474 h 167851"/>
              <a:gd name="connsiteX1" fmla="*/ 184912 w 329256"/>
              <a:gd name="connsiteY1" fmla="*/ 94474 h 167851"/>
              <a:gd name="connsiteX2" fmla="*/ 184912 w 329256"/>
              <a:gd name="connsiteY2" fmla="*/ 0 h 167851"/>
              <a:gd name="connsiteX3" fmla="*/ 78305 w 329256"/>
              <a:gd name="connsiteY3" fmla="*/ 0 h 167851"/>
              <a:gd name="connsiteX4" fmla="*/ 78305 w 329256"/>
              <a:gd name="connsiteY4" fmla="*/ 94474 h 167851"/>
              <a:gd name="connsiteX5" fmla="*/ 0 w 329256"/>
              <a:gd name="connsiteY5" fmla="*/ 94474 h 167851"/>
              <a:gd name="connsiteX6" fmla="*/ 0 w 329256"/>
              <a:gd name="connsiteY6" fmla="*/ 167852 h 167851"/>
              <a:gd name="connsiteX7" fmla="*/ 329257 w 329256"/>
              <a:gd name="connsiteY7" fmla="*/ 167852 h 16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256" h="167851">
                <a:moveTo>
                  <a:pt x="329257" y="94474"/>
                </a:moveTo>
                <a:lnTo>
                  <a:pt x="184912" y="94474"/>
                </a:lnTo>
                <a:lnTo>
                  <a:pt x="184912" y="0"/>
                </a:lnTo>
                <a:lnTo>
                  <a:pt x="78305" y="0"/>
                </a:lnTo>
                <a:lnTo>
                  <a:pt x="78305" y="94474"/>
                </a:lnTo>
                <a:lnTo>
                  <a:pt x="0" y="94474"/>
                </a:lnTo>
                <a:lnTo>
                  <a:pt x="0" y="167852"/>
                </a:lnTo>
                <a:lnTo>
                  <a:pt x="329257" y="167852"/>
                </a:lnTo>
                <a:close/>
              </a:path>
            </a:pathLst>
          </a:custGeom>
          <a:solidFill>
            <a:schemeClr val="accent2"/>
          </a:solidFill>
          <a:ln w="92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>
              <a:latin typeface="Questrial" pitchFamily="2" charset="0"/>
            </a:endParaRPr>
          </a:p>
        </p:txBody>
      </p:sp>
      <p:sp>
        <p:nvSpPr>
          <p:cNvPr id="69" name="Graphic 145">
            <a:extLst>
              <a:ext uri="{FF2B5EF4-FFF2-40B4-BE49-F238E27FC236}">
                <a16:creationId xmlns:a16="http://schemas.microsoft.com/office/drawing/2014/main" id="{8B04EFF4-305E-3BCB-0B78-40E3184BF213}"/>
              </a:ext>
            </a:extLst>
          </p:cNvPr>
          <p:cNvSpPr/>
          <p:nvPr/>
        </p:nvSpPr>
        <p:spPr>
          <a:xfrm rot="10800000">
            <a:off x="1131961" y="4281008"/>
            <a:ext cx="427693" cy="218033"/>
          </a:xfrm>
          <a:custGeom>
            <a:avLst/>
            <a:gdLst>
              <a:gd name="connsiteX0" fmla="*/ 329257 w 329256"/>
              <a:gd name="connsiteY0" fmla="*/ 94474 h 167851"/>
              <a:gd name="connsiteX1" fmla="*/ 184912 w 329256"/>
              <a:gd name="connsiteY1" fmla="*/ 94474 h 167851"/>
              <a:gd name="connsiteX2" fmla="*/ 184912 w 329256"/>
              <a:gd name="connsiteY2" fmla="*/ 0 h 167851"/>
              <a:gd name="connsiteX3" fmla="*/ 78305 w 329256"/>
              <a:gd name="connsiteY3" fmla="*/ 0 h 167851"/>
              <a:gd name="connsiteX4" fmla="*/ 78305 w 329256"/>
              <a:gd name="connsiteY4" fmla="*/ 94474 h 167851"/>
              <a:gd name="connsiteX5" fmla="*/ 0 w 329256"/>
              <a:gd name="connsiteY5" fmla="*/ 94474 h 167851"/>
              <a:gd name="connsiteX6" fmla="*/ 0 w 329256"/>
              <a:gd name="connsiteY6" fmla="*/ 167852 h 167851"/>
              <a:gd name="connsiteX7" fmla="*/ 329257 w 329256"/>
              <a:gd name="connsiteY7" fmla="*/ 167852 h 16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256" h="167851">
                <a:moveTo>
                  <a:pt x="329257" y="94474"/>
                </a:moveTo>
                <a:lnTo>
                  <a:pt x="184912" y="94474"/>
                </a:lnTo>
                <a:lnTo>
                  <a:pt x="184912" y="0"/>
                </a:lnTo>
                <a:lnTo>
                  <a:pt x="78305" y="0"/>
                </a:lnTo>
                <a:lnTo>
                  <a:pt x="78305" y="94474"/>
                </a:lnTo>
                <a:lnTo>
                  <a:pt x="0" y="94474"/>
                </a:lnTo>
                <a:lnTo>
                  <a:pt x="0" y="167852"/>
                </a:lnTo>
                <a:lnTo>
                  <a:pt x="329257" y="167852"/>
                </a:lnTo>
                <a:close/>
              </a:path>
            </a:pathLst>
          </a:custGeom>
          <a:solidFill>
            <a:schemeClr val="accent3"/>
          </a:solidFill>
          <a:ln w="92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>
              <a:latin typeface="Questrial" pitchFamily="2" charset="0"/>
            </a:endParaRPr>
          </a:p>
        </p:txBody>
      </p:sp>
      <p:sp>
        <p:nvSpPr>
          <p:cNvPr id="76" name="Graphic 145">
            <a:extLst>
              <a:ext uri="{FF2B5EF4-FFF2-40B4-BE49-F238E27FC236}">
                <a16:creationId xmlns:a16="http://schemas.microsoft.com/office/drawing/2014/main" id="{67E7E3F9-0D82-F50A-55FD-2A4587385648}"/>
              </a:ext>
            </a:extLst>
          </p:cNvPr>
          <p:cNvSpPr/>
          <p:nvPr/>
        </p:nvSpPr>
        <p:spPr>
          <a:xfrm rot="10800000">
            <a:off x="6840173" y="1813718"/>
            <a:ext cx="427693" cy="218033"/>
          </a:xfrm>
          <a:custGeom>
            <a:avLst/>
            <a:gdLst>
              <a:gd name="connsiteX0" fmla="*/ 329257 w 329256"/>
              <a:gd name="connsiteY0" fmla="*/ 94474 h 167851"/>
              <a:gd name="connsiteX1" fmla="*/ 184912 w 329256"/>
              <a:gd name="connsiteY1" fmla="*/ 94474 h 167851"/>
              <a:gd name="connsiteX2" fmla="*/ 184912 w 329256"/>
              <a:gd name="connsiteY2" fmla="*/ 0 h 167851"/>
              <a:gd name="connsiteX3" fmla="*/ 78305 w 329256"/>
              <a:gd name="connsiteY3" fmla="*/ 0 h 167851"/>
              <a:gd name="connsiteX4" fmla="*/ 78305 w 329256"/>
              <a:gd name="connsiteY4" fmla="*/ 94474 h 167851"/>
              <a:gd name="connsiteX5" fmla="*/ 0 w 329256"/>
              <a:gd name="connsiteY5" fmla="*/ 94474 h 167851"/>
              <a:gd name="connsiteX6" fmla="*/ 0 w 329256"/>
              <a:gd name="connsiteY6" fmla="*/ 167852 h 167851"/>
              <a:gd name="connsiteX7" fmla="*/ 329257 w 329256"/>
              <a:gd name="connsiteY7" fmla="*/ 167852 h 16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256" h="167851">
                <a:moveTo>
                  <a:pt x="329257" y="94474"/>
                </a:moveTo>
                <a:lnTo>
                  <a:pt x="184912" y="94474"/>
                </a:lnTo>
                <a:lnTo>
                  <a:pt x="184912" y="0"/>
                </a:lnTo>
                <a:lnTo>
                  <a:pt x="78305" y="0"/>
                </a:lnTo>
                <a:lnTo>
                  <a:pt x="78305" y="94474"/>
                </a:lnTo>
                <a:lnTo>
                  <a:pt x="0" y="94474"/>
                </a:lnTo>
                <a:lnTo>
                  <a:pt x="0" y="167852"/>
                </a:lnTo>
                <a:lnTo>
                  <a:pt x="329257" y="167852"/>
                </a:lnTo>
                <a:close/>
              </a:path>
            </a:pathLst>
          </a:custGeom>
          <a:solidFill>
            <a:schemeClr val="accent1"/>
          </a:solidFill>
          <a:ln w="92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 dirty="0">
              <a:latin typeface="Questrial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034DD9C-13B7-895F-EF7D-796196B44B4D}"/>
              </a:ext>
            </a:extLst>
          </p:cNvPr>
          <p:cNvSpPr txBox="1"/>
          <p:nvPr/>
        </p:nvSpPr>
        <p:spPr>
          <a:xfrm>
            <a:off x="1789583" y="2247380"/>
            <a:ext cx="2845051" cy="6950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1700" dirty="0" err="1">
                <a:latin typeface="Questrial" pitchFamily="2" charset="0"/>
              </a:rPr>
              <a:t>Phân</a:t>
            </a:r>
            <a:r>
              <a:rPr lang="en-US" sz="1700" dirty="0">
                <a:latin typeface="Questrial" pitchFamily="2" charset="0"/>
              </a:rPr>
              <a:t> chia </a:t>
            </a:r>
            <a:r>
              <a:rPr lang="en-US" sz="1700" dirty="0" err="1">
                <a:latin typeface="Questrial" pitchFamily="2" charset="0"/>
              </a:rPr>
              <a:t>đơn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vị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kiến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thức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giữa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tấn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công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và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phòng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vệ</a:t>
            </a:r>
            <a:r>
              <a:rPr lang="en-US" sz="1700" dirty="0">
                <a:latin typeface="Questrial" pitchFamily="2" charset="0"/>
              </a:rPr>
              <a:t>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FBAC7A2-4761-E8BF-E416-2BD70AAE5F96}"/>
              </a:ext>
            </a:extLst>
          </p:cNvPr>
          <p:cNvSpPr txBox="1"/>
          <p:nvPr/>
        </p:nvSpPr>
        <p:spPr>
          <a:xfrm>
            <a:off x="1789583" y="1787210"/>
            <a:ext cx="2845051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chemeClr val="tx2"/>
                </a:solidFill>
                <a:latin typeface="Josefin Sans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pPr algn="l"/>
            <a:r>
              <a:rPr lang="en-US" sz="2200" b="0" dirty="0" err="1">
                <a:latin typeface="Press Start 2P" pitchFamily="2" charset="0"/>
              </a:rPr>
              <a:t>Bài</a:t>
            </a:r>
            <a:r>
              <a:rPr lang="en-US" sz="2200" b="0" dirty="0">
                <a:latin typeface="Press Start 2P" pitchFamily="2" charset="0"/>
              </a:rPr>
              <a:t> </a:t>
            </a:r>
            <a:r>
              <a:rPr lang="en-US" sz="2200" b="0" dirty="0" err="1">
                <a:latin typeface="Press Start 2P" pitchFamily="2" charset="0"/>
              </a:rPr>
              <a:t>giảng</a:t>
            </a:r>
            <a:endParaRPr lang="en-US" sz="2200" b="0" dirty="0">
              <a:latin typeface="Press Start 2P" pitchFamily="2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85CDE3-4FAF-E335-6EB6-1272C2DE406E}"/>
              </a:ext>
            </a:extLst>
          </p:cNvPr>
          <p:cNvSpPr txBox="1"/>
          <p:nvPr/>
        </p:nvSpPr>
        <p:spPr>
          <a:xfrm>
            <a:off x="1789583" y="3458281"/>
            <a:ext cx="2845051" cy="6950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sz="1700" dirty="0">
                <a:latin typeface="Questrial" pitchFamily="2" charset="0"/>
              </a:rPr>
              <a:t>So </a:t>
            </a:r>
            <a:r>
              <a:rPr lang="en-US" sz="1700" dirty="0" err="1">
                <a:latin typeface="Questrial" pitchFamily="2" charset="0"/>
              </a:rPr>
              <a:t>khớp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chuỗi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khi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người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chơi</a:t>
            </a:r>
            <a:r>
              <a:rPr lang="en-US" sz="1700" dirty="0">
                <a:latin typeface="Questrial" pitchFamily="2" charset="0"/>
              </a:rPr>
              <a:t> submit </a:t>
            </a:r>
            <a:r>
              <a:rPr lang="en-US" sz="1700" dirty="0" err="1">
                <a:latin typeface="Questrial" pitchFamily="2" charset="0"/>
              </a:rPr>
              <a:t>đáp</a:t>
            </a:r>
            <a:r>
              <a:rPr lang="en-US" sz="1700" dirty="0">
                <a:latin typeface="Questrial" pitchFamily="2" charset="0"/>
              </a:rPr>
              <a:t> </a:t>
            </a:r>
            <a:r>
              <a:rPr lang="en-US" sz="1700" dirty="0" err="1">
                <a:latin typeface="Questrial" pitchFamily="2" charset="0"/>
              </a:rPr>
              <a:t>án</a:t>
            </a:r>
            <a:endParaRPr lang="en-US" sz="1700" dirty="0">
              <a:latin typeface="Questrial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A65C72-1090-A29C-558D-EC0D5CDF49A2}"/>
              </a:ext>
            </a:extLst>
          </p:cNvPr>
          <p:cNvSpPr txBox="1"/>
          <p:nvPr/>
        </p:nvSpPr>
        <p:spPr>
          <a:xfrm>
            <a:off x="1789583" y="2998111"/>
            <a:ext cx="2845051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chemeClr val="tx2"/>
                </a:solidFill>
                <a:latin typeface="Josefin Sans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pPr algn="l"/>
            <a:r>
              <a:rPr lang="en-US" sz="2200" b="0" dirty="0" err="1">
                <a:latin typeface="Press Start 2P" pitchFamily="2" charset="0"/>
              </a:rPr>
              <a:t>Thuật</a:t>
            </a:r>
            <a:r>
              <a:rPr lang="en-US" sz="2200" b="0" dirty="0">
                <a:latin typeface="Press Start 2P" pitchFamily="2" charset="0"/>
              </a:rPr>
              <a:t> </a:t>
            </a:r>
            <a:r>
              <a:rPr lang="en-US" sz="2200" b="0" dirty="0" err="1">
                <a:latin typeface="Press Start 2P" pitchFamily="2" charset="0"/>
              </a:rPr>
              <a:t>toán</a:t>
            </a:r>
            <a:endParaRPr lang="en-US" sz="2200" b="0" dirty="0">
              <a:latin typeface="Press Start 2P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F8554BF-B166-056E-4BE0-E85C67FB2618}"/>
              </a:ext>
            </a:extLst>
          </p:cNvPr>
          <p:cNvSpPr txBox="1"/>
          <p:nvPr/>
        </p:nvSpPr>
        <p:spPr>
          <a:xfrm>
            <a:off x="1789583" y="4518809"/>
            <a:ext cx="2916171" cy="649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 algn="l"/>
            <a:r>
              <a:rPr lang="en-US" sz="1700" dirty="0">
                <a:latin typeface="Questrial" pitchFamily="2" charset="0"/>
                <a:ea typeface="Questrial" pitchFamily="2" charset="0"/>
                <a:cs typeface="Questrial" pitchFamily="2" charset="0"/>
              </a:rPr>
              <a:t>H</a:t>
            </a:r>
            <a:r>
              <a:rPr lang="vi-VN" sz="1700" b="0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iện thị các hint trên hành trình người chơi</a:t>
            </a:r>
            <a:r>
              <a:rPr lang="en-US" sz="1700" b="0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82E60AC-922A-C2C7-66BE-FA92F24A1E07}"/>
              </a:ext>
            </a:extLst>
          </p:cNvPr>
          <p:cNvSpPr txBox="1"/>
          <p:nvPr/>
        </p:nvSpPr>
        <p:spPr>
          <a:xfrm>
            <a:off x="1789583" y="4168344"/>
            <a:ext cx="2845051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chemeClr val="tx2"/>
                </a:solidFill>
                <a:latin typeface="Josefin Sans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pPr algn="l"/>
            <a:r>
              <a:rPr lang="en-US" sz="2200" b="0" dirty="0" err="1">
                <a:latin typeface="Press Start 2P" pitchFamily="2" charset="0"/>
              </a:rPr>
              <a:t>Cơ</a:t>
            </a:r>
            <a:r>
              <a:rPr lang="en-US" sz="2200" b="0" dirty="0">
                <a:latin typeface="Press Start 2P" pitchFamily="2" charset="0"/>
              </a:rPr>
              <a:t> </a:t>
            </a:r>
            <a:r>
              <a:rPr lang="en-US" sz="2200" b="0" dirty="0" err="1">
                <a:latin typeface="Press Start 2P" pitchFamily="2" charset="0"/>
              </a:rPr>
              <a:t>chế</a:t>
            </a:r>
            <a:endParaRPr lang="en-US" sz="2200" b="0" dirty="0">
              <a:latin typeface="Press Start 2P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938421B-5CEB-B0C9-6453-4F3AA69B409F}"/>
              </a:ext>
            </a:extLst>
          </p:cNvPr>
          <p:cNvSpPr txBox="1"/>
          <p:nvPr/>
        </p:nvSpPr>
        <p:spPr>
          <a:xfrm>
            <a:off x="7497795" y="2144378"/>
            <a:ext cx="4592605" cy="10089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vi-VN" sz="1700" dirty="0">
                <a:latin typeface="Questrial" pitchFamily="2" charset="0"/>
                <a:ea typeface="Questrial" pitchFamily="2" charset="0"/>
                <a:cs typeface="Questrial" pitchFamily="2" charset="0"/>
              </a:rPr>
              <a:t>chọn nhân vật theo tính năng khác nhau, điều khiển nhân vật, di chuyển (có gia tốc trọng trường cố định), dừng màn hình khi chơi.</a:t>
            </a:r>
            <a:endParaRPr lang="en-US" sz="1700" dirty="0"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D1C9C00-0BEE-A9CB-D28F-2898EB47FA59}"/>
              </a:ext>
            </a:extLst>
          </p:cNvPr>
          <p:cNvSpPr txBox="1"/>
          <p:nvPr/>
        </p:nvSpPr>
        <p:spPr>
          <a:xfrm>
            <a:off x="7497795" y="1684208"/>
            <a:ext cx="2845051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chemeClr val="tx2"/>
                </a:solidFill>
                <a:latin typeface="Josefin Sans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pPr algn="l"/>
            <a:r>
              <a:rPr lang="en-US" sz="2200" b="0" dirty="0" err="1">
                <a:latin typeface="Press Start 2P" pitchFamily="2" charset="0"/>
              </a:rPr>
              <a:t>Cách</a:t>
            </a:r>
            <a:r>
              <a:rPr lang="en-US" sz="2200" b="0" dirty="0">
                <a:latin typeface="Press Start 2P" pitchFamily="2" charset="0"/>
              </a:rPr>
              <a:t> </a:t>
            </a:r>
            <a:r>
              <a:rPr lang="en-US" sz="2200" b="0" dirty="0" err="1">
                <a:latin typeface="Press Start 2P" pitchFamily="2" charset="0"/>
              </a:rPr>
              <a:t>chơi</a:t>
            </a:r>
            <a:endParaRPr lang="en-US" sz="2200" b="0" dirty="0">
              <a:latin typeface="Press Start 2P" pitchFamily="2" charset="0"/>
            </a:endParaRP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0209557F-FDD4-851A-E4CF-5518DFC832D7}"/>
              </a:ext>
            </a:extLst>
          </p:cNvPr>
          <p:cNvSpPr txBox="1">
            <a:spLocks/>
          </p:cNvSpPr>
          <p:nvPr/>
        </p:nvSpPr>
        <p:spPr>
          <a:xfrm>
            <a:off x="4452769" y="341178"/>
            <a:ext cx="2387404" cy="47863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pc="-150" dirty="0">
                <a:solidFill>
                  <a:schemeClr val="accent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Product</a:t>
            </a:r>
            <a:br>
              <a:rPr lang="en-US" sz="4000" spc="-1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endParaRPr lang="en-US" sz="4000" spc="-1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75F27A-63D2-2AA3-414D-9FC2EEBB1CD7}"/>
              </a:ext>
            </a:extLst>
          </p:cNvPr>
          <p:cNvSpPr txBox="1"/>
          <p:nvPr/>
        </p:nvSpPr>
        <p:spPr>
          <a:xfrm>
            <a:off x="1789583" y="5164912"/>
            <a:ext cx="356224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700" dirty="0">
                <a:latin typeface="Questrial" pitchFamily="2" charset="0"/>
                <a:ea typeface="Questrial" pitchFamily="2" charset="0"/>
                <a:cs typeface="Questrial" pitchFamily="2" charset="0"/>
              </a:rPr>
              <a:t>M</a:t>
            </a:r>
            <a:r>
              <a:rPr lang="vi-VN" sz="1700" b="0" dirty="0">
                <a:effectLst/>
                <a:latin typeface="Questrial" pitchFamily="2" charset="0"/>
                <a:ea typeface="Questrial" pitchFamily="2" charset="0"/>
                <a:cs typeface="Questrial" pitchFamily="2" charset="0"/>
              </a:rPr>
              <a:t>ỗi lựa chọn đều mang những thử thách câu chuyện khac nhau.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09A19BF-21C0-935D-84D6-B9BF58112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698" y="3262388"/>
            <a:ext cx="5398777" cy="303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6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426D-6951-51D1-AF5D-71FCE2BF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574" y="204352"/>
            <a:ext cx="4375225" cy="1322996"/>
          </a:xfrm>
        </p:spPr>
        <p:txBody>
          <a:bodyPr>
            <a:normAutofit/>
          </a:bodyPr>
          <a:lstStyle/>
          <a:p>
            <a:r>
              <a:rPr lang="en-US" sz="4000" spc="-150" dirty="0">
                <a:solidFill>
                  <a:schemeClr val="accent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Business model</a:t>
            </a:r>
            <a:br>
              <a:rPr lang="en-US" sz="4000" spc="-1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endParaRPr lang="en-US" sz="4000" spc="-1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617EF9-2E9E-8A34-9708-FABF9CB1E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74" y="3998177"/>
            <a:ext cx="2071038" cy="17797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5618AD-2FF8-C505-D8A8-C550C66E5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259" y="3659526"/>
            <a:ext cx="841302" cy="10372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B00066-A54D-E569-988C-B7958F4B73C9}"/>
              </a:ext>
            </a:extLst>
          </p:cNvPr>
          <p:cNvSpPr txBox="1"/>
          <p:nvPr/>
        </p:nvSpPr>
        <p:spPr>
          <a:xfrm>
            <a:off x="7945270" y="5045448"/>
            <a:ext cx="342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  <a:latin typeface="Bahnschrift SemiBold" panose="020B0502040204020203" pitchFamily="34" charset="0"/>
              </a:rPr>
              <a:t>Ví</a:t>
            </a:r>
            <a:r>
              <a:rPr lang="en-US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Bahnschrift SemiBold" panose="020B0502040204020203" pitchFamily="34" charset="0"/>
              </a:rPr>
              <a:t>dụ</a:t>
            </a:r>
            <a:r>
              <a:rPr lang="en-US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: </a:t>
            </a:r>
            <a:r>
              <a:rPr lang="en-US" dirty="0" err="1">
                <a:solidFill>
                  <a:schemeClr val="accent5"/>
                </a:solidFill>
                <a:latin typeface="Bahnschrift SemiBold" panose="020B0502040204020203" pitchFamily="34" charset="0"/>
              </a:rPr>
              <a:t>vật</a:t>
            </a:r>
            <a:r>
              <a:rPr lang="en-US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Bahnschrift SemiBold" panose="020B0502040204020203" pitchFamily="34" charset="0"/>
              </a:rPr>
              <a:t>phẩm</a:t>
            </a:r>
            <a:r>
              <a:rPr lang="en-US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Bahnschrift SemiBold" panose="020B0502040204020203" pitchFamily="34" charset="0"/>
              </a:rPr>
              <a:t>nhảy</a:t>
            </a:r>
            <a:r>
              <a:rPr lang="en-US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Bahnschrift SemiBold" panose="020B0502040204020203" pitchFamily="34" charset="0"/>
              </a:rPr>
              <a:t>cao</a:t>
            </a:r>
            <a:r>
              <a:rPr lang="en-US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, </a:t>
            </a:r>
            <a:r>
              <a:rPr lang="en-US" dirty="0" err="1">
                <a:solidFill>
                  <a:schemeClr val="accent5"/>
                </a:solidFill>
                <a:latin typeface="Bahnschrift SemiBold" panose="020B0502040204020203" pitchFamily="34" charset="0"/>
              </a:rPr>
              <a:t>chạy</a:t>
            </a:r>
            <a:r>
              <a:rPr lang="en-US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Bahnschrift SemiBold" panose="020B0502040204020203" pitchFamily="34" charset="0"/>
              </a:rPr>
              <a:t>nhanh</a:t>
            </a:r>
            <a:r>
              <a:rPr lang="en-US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 hay </a:t>
            </a:r>
            <a:r>
              <a:rPr lang="en-US" dirty="0" err="1">
                <a:solidFill>
                  <a:schemeClr val="accent5"/>
                </a:solidFill>
                <a:latin typeface="Bahnschrift SemiBold" panose="020B0502040204020203" pitchFamily="34" charset="0"/>
              </a:rPr>
              <a:t>trang</a:t>
            </a:r>
            <a:r>
              <a:rPr lang="en-US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Bahnschrift SemiBold" panose="020B0502040204020203" pitchFamily="34" charset="0"/>
              </a:rPr>
              <a:t>phục</a:t>
            </a:r>
            <a:endParaRPr lang="en-US" dirty="0">
              <a:solidFill>
                <a:schemeClr val="accent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1A0FB2E-BB83-C2C2-A274-775A93A62B9A}"/>
              </a:ext>
            </a:extLst>
          </p:cNvPr>
          <p:cNvSpPr/>
          <p:nvPr/>
        </p:nvSpPr>
        <p:spPr>
          <a:xfrm>
            <a:off x="1556668" y="1253694"/>
            <a:ext cx="4658284" cy="393394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Bahnschrift SemiBold" panose="020B0502040204020203" pitchFamily="34" charset="0"/>
              </a:rPr>
              <a:t>Nội</a:t>
            </a:r>
            <a:r>
              <a:rPr lang="en-US" sz="2800" dirty="0">
                <a:latin typeface="Bahnschrift SemiBold" panose="020B0502040204020203" pitchFamily="34" charset="0"/>
              </a:rPr>
              <a:t> dung: </a:t>
            </a:r>
          </a:p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+</a:t>
            </a:r>
            <a:r>
              <a:rPr lang="en-US" sz="2800" dirty="0" err="1">
                <a:latin typeface="Bahnschrift SemiBold" panose="020B0502040204020203" pitchFamily="34" charset="0"/>
              </a:rPr>
              <a:t>Có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những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khóa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học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trả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phí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</a:p>
          <a:p>
            <a:pPr algn="ctr"/>
            <a:endParaRPr lang="en-US" sz="2800" dirty="0">
              <a:latin typeface="Bahnschrift SemiBold" panose="020B0502040204020203" pitchFamily="34" charset="0"/>
            </a:endParaRPr>
          </a:p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+</a:t>
            </a:r>
            <a:r>
              <a:rPr lang="en-US" sz="2800" dirty="0" err="1">
                <a:latin typeface="Bahnschrift SemiBold" panose="020B0502040204020203" pitchFamily="34" charset="0"/>
              </a:rPr>
              <a:t>Nhận</a:t>
            </a:r>
            <a:r>
              <a:rPr lang="en-US" sz="2800" dirty="0">
                <a:latin typeface="Bahnschrift SemiBold" panose="020B0502040204020203" pitchFamily="34" charset="0"/>
              </a:rPr>
              <a:t> hint </a:t>
            </a:r>
            <a:r>
              <a:rPr lang="en-US" sz="2800" dirty="0" err="1">
                <a:latin typeface="Bahnschrift SemiBold" panose="020B0502040204020203" pitchFamily="34" charset="0"/>
              </a:rPr>
              <a:t>và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lời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giải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cho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một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số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câu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hỏi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nhất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định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88496-3A23-8BE1-EE64-B8DF785A661D}"/>
              </a:ext>
            </a:extLst>
          </p:cNvPr>
          <p:cNvSpPr txBox="1"/>
          <p:nvPr/>
        </p:nvSpPr>
        <p:spPr>
          <a:xfrm>
            <a:off x="2224612" y="5691779"/>
            <a:ext cx="3769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  <a:latin typeface="Bahnschrift SemiBold" panose="020B0502040204020203" pitchFamily="34" charset="0"/>
              </a:rPr>
              <a:t>Ví</a:t>
            </a:r>
            <a:r>
              <a:rPr lang="en-US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Bahnschrift SemiBold" panose="020B0502040204020203" pitchFamily="34" charset="0"/>
              </a:rPr>
              <a:t>dụ</a:t>
            </a:r>
            <a:r>
              <a:rPr lang="en-US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: </a:t>
            </a:r>
            <a:r>
              <a:rPr lang="vi-VN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chiến lược khai thác framework MITRE ATT&amp;CK</a:t>
            </a:r>
            <a:r>
              <a:rPr lang="en-US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, </a:t>
            </a:r>
            <a:r>
              <a:rPr lang="en-US" dirty="0" err="1">
                <a:solidFill>
                  <a:schemeClr val="accent5"/>
                </a:solidFill>
                <a:latin typeface="Bahnschrift SemiBold" panose="020B0502040204020203" pitchFamily="34" charset="0"/>
              </a:rPr>
              <a:t>nhận</a:t>
            </a:r>
            <a:r>
              <a:rPr lang="en-US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Bahnschrift SemiBold" panose="020B0502040204020203" pitchFamily="34" charset="0"/>
              </a:rPr>
              <a:t>biết</a:t>
            </a:r>
            <a:r>
              <a:rPr lang="en-US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Bahnschrift SemiBold" panose="020B0502040204020203" pitchFamily="34" charset="0"/>
              </a:rPr>
              <a:t>lừa</a:t>
            </a:r>
            <a:r>
              <a:rPr lang="en-US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Bahnschrift SemiBold" panose="020B0502040204020203" pitchFamily="34" charset="0"/>
              </a:rPr>
              <a:t>đảo</a:t>
            </a:r>
            <a:r>
              <a:rPr lang="en-US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Bahnschrift SemiBold" panose="020B0502040204020203" pitchFamily="34" charset="0"/>
              </a:rPr>
              <a:t>siêu</a:t>
            </a:r>
            <a:r>
              <a:rPr lang="en-US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Bahnschrift SemiBold" panose="020B0502040204020203" pitchFamily="34" charset="0"/>
              </a:rPr>
              <a:t>máy</a:t>
            </a:r>
            <a:r>
              <a:rPr lang="en-US" dirty="0">
                <a:solidFill>
                  <a:schemeClr val="accent5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Bahnschrift SemiBold" panose="020B0502040204020203" pitchFamily="34" charset="0"/>
              </a:rPr>
              <a:t>tính</a:t>
            </a:r>
            <a:endParaRPr lang="en-US" dirty="0">
              <a:solidFill>
                <a:schemeClr val="accent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4190C67-2EE4-EFAC-E19D-95F686068AD8}"/>
              </a:ext>
            </a:extLst>
          </p:cNvPr>
          <p:cNvSpPr/>
          <p:nvPr/>
        </p:nvSpPr>
        <p:spPr>
          <a:xfrm>
            <a:off x="8194430" y="2675180"/>
            <a:ext cx="2930770" cy="212034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Bahnschrift SemiBold" panose="020B0502040204020203" pitchFamily="34" charset="0"/>
              </a:rPr>
              <a:t>Hiệu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suất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nhân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vật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63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426D-6951-51D1-AF5D-71FCE2BF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716" y="504296"/>
            <a:ext cx="3586088" cy="992853"/>
          </a:xfrm>
        </p:spPr>
        <p:txBody>
          <a:bodyPr>
            <a:normAutofit fontScale="90000"/>
          </a:bodyPr>
          <a:lstStyle/>
          <a:p>
            <a:r>
              <a:rPr lang="en-US" sz="4000" spc="-150" dirty="0">
                <a:solidFill>
                  <a:schemeClr val="accent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Competition</a:t>
            </a:r>
            <a:br>
              <a:rPr lang="en-US" sz="4000" spc="-1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endParaRPr lang="en-US" sz="4000" spc="-1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9A880-F244-2BB2-1DDD-5334FCF84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250" y="1684088"/>
            <a:ext cx="4228488" cy="422848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DF5433-DAFA-8C1A-7AF2-B990BCC736F1}"/>
              </a:ext>
            </a:extLst>
          </p:cNvPr>
          <p:cNvCxnSpPr>
            <a:cxnSpLocks/>
          </p:cNvCxnSpPr>
          <p:nvPr/>
        </p:nvCxnSpPr>
        <p:spPr>
          <a:xfrm flipV="1">
            <a:off x="2689657" y="3027114"/>
            <a:ext cx="1782949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DD58AAF-65E1-1D78-57E5-EECCB6037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54" y="3546295"/>
            <a:ext cx="1945664" cy="188566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89EB481-0EA3-9663-784C-E5A0B52843E8}"/>
              </a:ext>
            </a:extLst>
          </p:cNvPr>
          <p:cNvSpPr txBox="1"/>
          <p:nvPr/>
        </p:nvSpPr>
        <p:spPr>
          <a:xfrm>
            <a:off x="2930562" y="4272196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Bổ</a:t>
            </a:r>
            <a:r>
              <a:rPr lang="en-US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sung </a:t>
            </a:r>
            <a:r>
              <a:rPr lang="en-US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Tiếng</a:t>
            </a:r>
            <a:r>
              <a:rPr lang="en-US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Việt</a:t>
            </a:r>
            <a:endParaRPr lang="en-US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41DF10A-C418-877E-3782-990CAC0E9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1007" y="2918251"/>
            <a:ext cx="1570892" cy="157089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063EF1-A247-9AFE-4C98-54304F27B359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7728438" y="3703697"/>
            <a:ext cx="2092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1F5CAB-6FDC-BAD2-2727-151B394B8F0D}"/>
              </a:ext>
            </a:extLst>
          </p:cNvPr>
          <p:cNvSpPr txBox="1"/>
          <p:nvPr/>
        </p:nvSpPr>
        <p:spPr>
          <a:xfrm>
            <a:off x="7662077" y="3075057"/>
            <a:ext cx="22252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Nội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dung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mở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rộng</a:t>
            </a:r>
            <a:endParaRPr lang="en-US" sz="2000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+offline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D2234B-2916-E349-21A5-526E8FC6A959}"/>
              </a:ext>
            </a:extLst>
          </p:cNvPr>
          <p:cNvSpPr txBox="1"/>
          <p:nvPr/>
        </p:nvSpPr>
        <p:spPr>
          <a:xfrm>
            <a:off x="1206241" y="580583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Cryptohack</a:t>
            </a:r>
            <a:endParaRPr lang="en-US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9E9DF9-436E-F0C5-86B4-79E17ED83519}"/>
              </a:ext>
            </a:extLst>
          </p:cNvPr>
          <p:cNvSpPr txBox="1"/>
          <p:nvPr/>
        </p:nvSpPr>
        <p:spPr>
          <a:xfrm>
            <a:off x="5434729" y="4780782"/>
            <a:ext cx="1718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5"/>
                </a:solidFill>
                <a:latin typeface="Bahnschrift SemiBold" panose="020B0502040204020203" pitchFamily="34" charset="0"/>
              </a:rPr>
              <a:t>AntiHacker</a:t>
            </a:r>
            <a:endParaRPr lang="en-US" sz="2400" b="1" dirty="0">
              <a:solidFill>
                <a:schemeClr val="accent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1639C0-DEE1-9A0A-0F5C-7D3080D852B4}"/>
              </a:ext>
            </a:extLst>
          </p:cNvPr>
          <p:cNvSpPr txBox="1"/>
          <p:nvPr/>
        </p:nvSpPr>
        <p:spPr>
          <a:xfrm>
            <a:off x="9884684" y="5011615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Antoanso.org</a:t>
            </a:r>
          </a:p>
        </p:txBody>
      </p:sp>
      <p:pic>
        <p:nvPicPr>
          <p:cNvPr id="1026" name="Picture 2" descr="No photo description available.">
            <a:extLst>
              <a:ext uri="{FF2B5EF4-FFF2-40B4-BE49-F238E27FC236}">
                <a16:creationId xmlns:a16="http://schemas.microsoft.com/office/drawing/2014/main" id="{2082B153-91F4-2D83-3078-B83E9B85B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11" y="2027311"/>
            <a:ext cx="1401689" cy="140168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B646D05-9FFD-68CE-5506-11DAAB7FEFDF}"/>
              </a:ext>
            </a:extLst>
          </p:cNvPr>
          <p:cNvCxnSpPr>
            <a:cxnSpLocks/>
          </p:cNvCxnSpPr>
          <p:nvPr/>
        </p:nvCxnSpPr>
        <p:spPr>
          <a:xfrm flipV="1">
            <a:off x="3082002" y="4641528"/>
            <a:ext cx="1782949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8FA4A19-A58C-1EBB-CC60-B82EF0E53874}"/>
              </a:ext>
            </a:extLst>
          </p:cNvPr>
          <p:cNvSpPr txBox="1"/>
          <p:nvPr/>
        </p:nvSpPr>
        <p:spPr>
          <a:xfrm>
            <a:off x="2437009" y="2548919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Nâng</a:t>
            </a:r>
            <a:r>
              <a:rPr lang="en-US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cao</a:t>
            </a:r>
            <a:r>
              <a:rPr lang="en-US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trải</a:t>
            </a:r>
            <a:r>
              <a:rPr lang="en-US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nghiệm</a:t>
            </a:r>
            <a:endParaRPr lang="en-US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32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426D-6951-51D1-AF5D-71FCE2BF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363" y="412241"/>
            <a:ext cx="7000044" cy="1322996"/>
          </a:xfrm>
        </p:spPr>
        <p:txBody>
          <a:bodyPr>
            <a:normAutofit/>
          </a:bodyPr>
          <a:lstStyle/>
          <a:p>
            <a:r>
              <a:rPr lang="en-US" sz="4000" spc="-150" dirty="0">
                <a:solidFill>
                  <a:schemeClr val="accent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Product launch strategy</a:t>
            </a:r>
            <a:br>
              <a:rPr lang="en-US" sz="4000" spc="-1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endParaRPr lang="en-US" sz="4000" spc="-1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465E88-F528-69B9-D49A-EDAD432D7722}"/>
              </a:ext>
            </a:extLst>
          </p:cNvPr>
          <p:cNvSpPr/>
          <p:nvPr/>
        </p:nvSpPr>
        <p:spPr>
          <a:xfrm>
            <a:off x="1972222" y="1679861"/>
            <a:ext cx="2690446" cy="53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Bahnschrift SemiBold" panose="020B0502040204020203" pitchFamily="34" charset="0"/>
              </a:rPr>
              <a:t>Ấn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tượng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FF019C-2C19-64AC-5B43-BEAEB55A53FF}"/>
              </a:ext>
            </a:extLst>
          </p:cNvPr>
          <p:cNvSpPr txBox="1"/>
          <p:nvPr/>
        </p:nvSpPr>
        <p:spPr>
          <a:xfrm>
            <a:off x="1848840" y="2429358"/>
            <a:ext cx="40230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Bahnschrift SemiBold" panose="020B0502040204020203" pitchFamily="34" charset="0"/>
              </a:rPr>
              <a:t>Biểu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Bahnschrift SemiBold" panose="020B0502040204020203" pitchFamily="34" charset="0"/>
              </a:rPr>
              <a:t>tượng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Bahnschrift SemiBold" panose="020B0502040204020203" pitchFamily="34" charset="0"/>
              </a:rPr>
              <a:t>đẹp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Bahnschrift SemiBold" panose="020B0502040204020203" pitchFamily="34" charset="0"/>
              </a:rPr>
              <a:t>,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Bahnschrift SemiBold" panose="020B0502040204020203" pitchFamily="34" charset="0"/>
              </a:rPr>
              <a:t>dễ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Bahnschrift SemiBold" panose="020B0502040204020203" pitchFamily="34" charset="0"/>
              </a:rPr>
              <a:t>nhìn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Bahnschrift SemiBold" panose="020B0502040204020203" pitchFamily="34" charset="0"/>
              </a:rPr>
              <a:t>,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Bahnschrift SemiBold" panose="020B0502040204020203" pitchFamily="34" charset="0"/>
              </a:rPr>
              <a:t>ghi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Bahnschrift SemiBold" panose="020B0502040204020203" pitchFamily="34" charset="0"/>
              </a:rPr>
              <a:t>nhớ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Bahnschrift SemiBold" panose="020B0502040204020203" pitchFamily="34" charset="0"/>
              </a:rPr>
              <a:t>.</a:t>
            </a:r>
          </a:p>
          <a:p>
            <a:r>
              <a:rPr lang="en-US" sz="2000" b="0" dirty="0">
                <a:solidFill>
                  <a:schemeClr val="bg2">
                    <a:lumMod val="75000"/>
                  </a:schemeClr>
                </a:solidFill>
                <a:effectLst/>
                <a:latin typeface="Bahnschrift SemiBold" panose="020B0502040204020203" pitchFamily="34" charset="0"/>
              </a:rPr>
              <a:t>T</a:t>
            </a:r>
            <a:r>
              <a:rPr lang="vi-VN" sz="2000" b="0" dirty="0">
                <a:solidFill>
                  <a:schemeClr val="bg2">
                    <a:lumMod val="75000"/>
                  </a:schemeClr>
                </a:solidFill>
                <a:effectLst/>
                <a:latin typeface="Bahnschrift SemiBold" panose="020B0502040204020203" pitchFamily="34" charset="0"/>
              </a:rPr>
              <a:t>ổ chức các cuộc thi, giveaway livestream</a:t>
            </a:r>
            <a:r>
              <a:rPr lang="en-US" sz="2000" b="0" dirty="0">
                <a:solidFill>
                  <a:schemeClr val="bg2">
                    <a:lumMod val="75000"/>
                  </a:schemeClr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vi-VN" sz="2000" b="0" dirty="0">
                <a:solidFill>
                  <a:schemeClr val="bg2">
                    <a:lumMod val="75000"/>
                  </a:schemeClr>
                </a:solidFill>
                <a:effectLst/>
                <a:latin typeface="Bahnschrift SemiBold" panose="020B0502040204020203" pitchFamily="34" charset="0"/>
              </a:rPr>
              <a:t>thu hút người chơi.</a:t>
            </a:r>
          </a:p>
          <a:p>
            <a:br>
              <a:rPr lang="vi-VN" sz="2000" b="0" dirty="0">
                <a:solidFill>
                  <a:schemeClr val="bg2">
                    <a:lumMod val="75000"/>
                  </a:schemeClr>
                </a:solidFill>
                <a:effectLst/>
                <a:latin typeface="Bahnschrift SemiBold" panose="020B0502040204020203" pitchFamily="34" charset="0"/>
              </a:rPr>
            </a:br>
            <a:endParaRPr lang="vi-VN" sz="2000" b="0" dirty="0">
              <a:solidFill>
                <a:schemeClr val="bg2">
                  <a:lumMod val="75000"/>
                </a:schemeClr>
              </a:solidFill>
              <a:effectLst/>
              <a:latin typeface="Bahnschrift SemiBold" panose="020B0502040204020203" pitchFamily="34" charset="0"/>
            </a:endParaRPr>
          </a:p>
          <a:p>
            <a:endParaRPr lang="en-US" sz="2000" dirty="0">
              <a:solidFill>
                <a:schemeClr val="bg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D2F978-350D-63CF-51FD-9BE5E9134F51}"/>
              </a:ext>
            </a:extLst>
          </p:cNvPr>
          <p:cNvSpPr/>
          <p:nvPr/>
        </p:nvSpPr>
        <p:spPr>
          <a:xfrm>
            <a:off x="7062339" y="1651677"/>
            <a:ext cx="2690446" cy="53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Bahnschrift SemiBold" panose="020B0502040204020203" pitchFamily="34" charset="0"/>
              </a:rPr>
              <a:t>Truyền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thông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52791A-75C0-4B78-A38A-4CAF52A4B8A6}"/>
              </a:ext>
            </a:extLst>
          </p:cNvPr>
          <p:cNvSpPr txBox="1"/>
          <p:nvPr/>
        </p:nvSpPr>
        <p:spPr>
          <a:xfrm>
            <a:off x="6965380" y="2377843"/>
            <a:ext cx="40230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Đăng thông tin về game lên các nền tảng mạng xã hội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.</a:t>
            </a:r>
          </a:p>
          <a:p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N</a:t>
            </a:r>
            <a:r>
              <a:rPr lang="vi-VN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gười dùng để lại nhận xét, góp ý hoặc chia sẻ game với bạn bè.</a:t>
            </a:r>
            <a:endParaRPr lang="en-US" sz="2000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B93D68-615E-54AD-67BF-D453CA211F3B}"/>
              </a:ext>
            </a:extLst>
          </p:cNvPr>
          <p:cNvSpPr/>
          <p:nvPr/>
        </p:nvSpPr>
        <p:spPr>
          <a:xfrm>
            <a:off x="1084383" y="4203586"/>
            <a:ext cx="2690446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Page </a:t>
            </a:r>
            <a:r>
              <a:rPr lang="en-US" dirty="0" err="1">
                <a:latin typeface="Bahnschrift SemiBold" panose="020B0502040204020203" pitchFamily="34" charset="0"/>
              </a:rPr>
              <a:t>hỗ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trợ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7EDD0E-7591-2D72-DE9A-708D54D542A7}"/>
              </a:ext>
            </a:extLst>
          </p:cNvPr>
          <p:cNvSpPr txBox="1"/>
          <p:nvPr/>
        </p:nvSpPr>
        <p:spPr>
          <a:xfrm>
            <a:off x="1186962" y="4619891"/>
            <a:ext cx="2690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Sử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dụng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nhiều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dạng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mạng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xã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hội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: Facebook, Twitter,…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43253B-43E1-A8E2-8B49-26AB0C7B1367}"/>
              </a:ext>
            </a:extLst>
          </p:cNvPr>
          <p:cNvSpPr/>
          <p:nvPr/>
        </p:nvSpPr>
        <p:spPr>
          <a:xfrm>
            <a:off x="4865079" y="4203586"/>
            <a:ext cx="2690446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Bahnschrift SemiBold" panose="020B0502040204020203" pitchFamily="34" charset="0"/>
              </a:rPr>
              <a:t>Ứng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dụng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3DF9B0-A62E-4C5D-695A-162B24E2219D}"/>
              </a:ext>
            </a:extLst>
          </p:cNvPr>
          <p:cNvSpPr txBox="1"/>
          <p:nvPr/>
        </p:nvSpPr>
        <p:spPr>
          <a:xfrm>
            <a:off x="4933961" y="4619891"/>
            <a:ext cx="26904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Đăng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sản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phẩm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lên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các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cửa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hàng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ứng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dụng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ngoài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Google Play, Steam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7EA0-1F1A-35C5-2D3D-35E043D7BEBA}"/>
              </a:ext>
            </a:extLst>
          </p:cNvPr>
          <p:cNvSpPr/>
          <p:nvPr/>
        </p:nvSpPr>
        <p:spPr>
          <a:xfrm>
            <a:off x="8311663" y="4203586"/>
            <a:ext cx="2690446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Bahnschrift SemiBold" panose="020B0502040204020203" pitchFamily="34" charset="0"/>
              </a:rPr>
              <a:t>Gói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78477B-EEE5-88C3-12F5-06A99E35967B}"/>
              </a:ext>
            </a:extLst>
          </p:cNvPr>
          <p:cNvSpPr txBox="1"/>
          <p:nvPr/>
        </p:nvSpPr>
        <p:spPr>
          <a:xfrm>
            <a:off x="8311663" y="4619891"/>
            <a:ext cx="2690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T</a:t>
            </a:r>
            <a:r>
              <a:rPr lang="vi-VN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hiết kế các gói cao cấp cho game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cho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trải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nghiệm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đầy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đủ</a:t>
            </a:r>
            <a:r>
              <a:rPr lang="en-US" sz="2000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Bahnschrift SemiBold" panose="020B0502040204020203" pitchFamily="34" charset="0"/>
              </a:rPr>
              <a:t>hơn</a:t>
            </a:r>
            <a:endParaRPr lang="en-US" sz="2000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59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639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Aptos Display</vt:lpstr>
      <vt:lpstr>Arial</vt:lpstr>
      <vt:lpstr>Bahnschrift SemiBold</vt:lpstr>
      <vt:lpstr>Calibri</vt:lpstr>
      <vt:lpstr>Calibri Light</vt:lpstr>
      <vt:lpstr>Cambria Math</vt:lpstr>
      <vt:lpstr>Cascadia Code</vt:lpstr>
      <vt:lpstr>Press Start 2P</vt:lpstr>
      <vt:lpstr>Questrial</vt:lpstr>
      <vt:lpstr>Office Theme</vt:lpstr>
      <vt:lpstr>Welcome</vt:lpstr>
      <vt:lpstr>Introduction </vt:lpstr>
      <vt:lpstr>PowerPoint Presentation</vt:lpstr>
      <vt:lpstr>Solution </vt:lpstr>
      <vt:lpstr>Market </vt:lpstr>
      <vt:lpstr>PowerPoint Presentation</vt:lpstr>
      <vt:lpstr>Business model </vt:lpstr>
      <vt:lpstr>Competition </vt:lpstr>
      <vt:lpstr>Product launch strategy </vt:lpstr>
      <vt:lpstr>Milestone &amp; Future plan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Dao Thi Ngoc Huyen (Khoa Cap cuu)</dc:creator>
  <cp:lastModifiedBy>Dung Hoàng</cp:lastModifiedBy>
  <cp:revision>6</cp:revision>
  <dcterms:created xsi:type="dcterms:W3CDTF">2023-08-23T11:07:01Z</dcterms:created>
  <dcterms:modified xsi:type="dcterms:W3CDTF">2023-08-25T08:55:48Z</dcterms:modified>
</cp:coreProperties>
</file>